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diagrams/data11.xml" ContentType="application/vnd.openxmlformats-officedocument.drawingml.diagramData+xml"/>
  <Override PartName="/ppt/diagrams/layout11.xml" ContentType="application/vnd.openxmlformats-officedocument.drawingml.diagramLayout+xml"/>
  <Override PartName="/ppt/diagrams/quickStyle11.xml" ContentType="application/vnd.openxmlformats-officedocument.drawingml.diagramStyle+xml"/>
  <Override PartName="/ppt/diagrams/colors11.xml" ContentType="application/vnd.openxmlformats-officedocument.drawingml.diagramColors+xml"/>
  <Override PartName="/ppt/diagrams/drawing11.xml" ContentType="application/vnd.ms-office.drawingml.diagramDrawing+xml"/>
  <Override PartName="/ppt/diagrams/data12.xml" ContentType="application/vnd.openxmlformats-officedocument.drawingml.diagramData+xml"/>
  <Override PartName="/ppt/diagrams/layout12.xml" ContentType="application/vnd.openxmlformats-officedocument.drawingml.diagramLayout+xml"/>
  <Override PartName="/ppt/diagrams/quickStyle12.xml" ContentType="application/vnd.openxmlformats-officedocument.drawingml.diagramStyle+xml"/>
  <Override PartName="/ppt/diagrams/colors12.xml" ContentType="application/vnd.openxmlformats-officedocument.drawingml.diagramColors+xml"/>
  <Override PartName="/ppt/diagrams/drawing12.xml" ContentType="application/vnd.ms-office.drawingml.diagramDrawing+xml"/>
  <Override PartName="/ppt/diagrams/data13.xml" ContentType="application/vnd.openxmlformats-officedocument.drawingml.diagramData+xml"/>
  <Override PartName="/ppt/diagrams/layout13.xml" ContentType="application/vnd.openxmlformats-officedocument.drawingml.diagramLayout+xml"/>
  <Override PartName="/ppt/diagrams/quickStyle13.xml" ContentType="application/vnd.openxmlformats-officedocument.drawingml.diagramStyle+xml"/>
  <Override PartName="/ppt/diagrams/colors13.xml" ContentType="application/vnd.openxmlformats-officedocument.drawingml.diagramColors+xml"/>
  <Override PartName="/ppt/diagrams/drawing13.xml" ContentType="application/vnd.ms-office.drawingml.diagramDrawing+xml"/>
  <Override PartName="/ppt/diagrams/data14.xml" ContentType="application/vnd.openxmlformats-officedocument.drawingml.diagramData+xml"/>
  <Override PartName="/ppt/diagrams/layout14.xml" ContentType="application/vnd.openxmlformats-officedocument.drawingml.diagramLayout+xml"/>
  <Override PartName="/ppt/diagrams/quickStyle14.xml" ContentType="application/vnd.openxmlformats-officedocument.drawingml.diagramStyle+xml"/>
  <Override PartName="/ppt/diagrams/colors14.xml" ContentType="application/vnd.openxmlformats-officedocument.drawingml.diagramColors+xml"/>
  <Override PartName="/ppt/diagrams/drawing14.xml" ContentType="application/vnd.ms-office.drawingml.diagramDrawing+xml"/>
  <Override PartName="/ppt/diagrams/data15.xml" ContentType="application/vnd.openxmlformats-officedocument.drawingml.diagramData+xml"/>
  <Override PartName="/ppt/diagrams/layout15.xml" ContentType="application/vnd.openxmlformats-officedocument.drawingml.diagramLayout+xml"/>
  <Override PartName="/ppt/diagrams/quickStyle15.xml" ContentType="application/vnd.openxmlformats-officedocument.drawingml.diagramStyle+xml"/>
  <Override PartName="/ppt/diagrams/colors15.xml" ContentType="application/vnd.openxmlformats-officedocument.drawingml.diagramColors+xml"/>
  <Override PartName="/ppt/diagrams/drawing15.xml" ContentType="application/vnd.ms-office.drawingml.diagramDrawing+xml"/>
  <Override PartName="/ppt/diagrams/data16.xml" ContentType="application/vnd.openxmlformats-officedocument.drawingml.diagramData+xml"/>
  <Override PartName="/ppt/diagrams/layout16.xml" ContentType="application/vnd.openxmlformats-officedocument.drawingml.diagramLayout+xml"/>
  <Override PartName="/ppt/diagrams/quickStyle16.xml" ContentType="application/vnd.openxmlformats-officedocument.drawingml.diagramStyle+xml"/>
  <Override PartName="/ppt/diagrams/colors16.xml" ContentType="application/vnd.openxmlformats-officedocument.drawingml.diagramColors+xml"/>
  <Override PartName="/ppt/diagrams/drawing16.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bookmarkIdSeed="2">
  <p:sldMasterIdLst>
    <p:sldMasterId id="2147483648" r:id="rId1"/>
  </p:sldMasterIdLst>
  <p:notesMasterIdLst>
    <p:notesMasterId r:id="rId36"/>
  </p:notesMasterIdLst>
  <p:handoutMasterIdLst>
    <p:handoutMasterId r:id="rId37"/>
  </p:handoutMasterIdLst>
  <p:sldIdLst>
    <p:sldId id="309" r:id="rId2"/>
    <p:sldId id="380" r:id="rId3"/>
    <p:sldId id="381" r:id="rId4"/>
    <p:sldId id="382" r:id="rId5"/>
    <p:sldId id="399" r:id="rId6"/>
    <p:sldId id="384" r:id="rId7"/>
    <p:sldId id="385" r:id="rId8"/>
    <p:sldId id="386" r:id="rId9"/>
    <p:sldId id="387" r:id="rId10"/>
    <p:sldId id="388" r:id="rId11"/>
    <p:sldId id="389" r:id="rId12"/>
    <p:sldId id="390" r:id="rId13"/>
    <p:sldId id="391" r:id="rId14"/>
    <p:sldId id="392" r:id="rId15"/>
    <p:sldId id="393" r:id="rId16"/>
    <p:sldId id="394" r:id="rId17"/>
    <p:sldId id="395" r:id="rId18"/>
    <p:sldId id="398" r:id="rId19"/>
    <p:sldId id="397" r:id="rId20"/>
    <p:sldId id="363" r:id="rId21"/>
    <p:sldId id="365" r:id="rId22"/>
    <p:sldId id="366" r:id="rId23"/>
    <p:sldId id="367" r:id="rId24"/>
    <p:sldId id="368" r:id="rId25"/>
    <p:sldId id="369" r:id="rId26"/>
    <p:sldId id="370" r:id="rId27"/>
    <p:sldId id="371" r:id="rId28"/>
    <p:sldId id="372" r:id="rId29"/>
    <p:sldId id="373" r:id="rId30"/>
    <p:sldId id="375" r:id="rId31"/>
    <p:sldId id="376" r:id="rId32"/>
    <p:sldId id="377" r:id="rId33"/>
    <p:sldId id="378" r:id="rId34"/>
    <p:sldId id="379" r:id="rId35"/>
  </p:sldIdLst>
  <p:sldSz cx="9144000" cy="6858000" type="screen4x3"/>
  <p:notesSz cx="6797675" cy="9926638"/>
  <p:defaultTextStyle>
    <a:defPPr>
      <a:defRPr lang="it-IT"/>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991D5"/>
    <a:srgbClr val="3EA7D4"/>
    <a:srgbClr val="FF0000"/>
    <a:srgbClr val="CF2A0F"/>
    <a:srgbClr val="0000B9"/>
    <a:srgbClr val="FFFF66"/>
    <a:srgbClr val="FFFFCC"/>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Stile medio 2 - Colore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C7853C-536D-4A76-A0AE-DD22124D55A5}" styleName="Stile con tema 1 - Colore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 styleId="{35758FB7-9AC5-4552-8A53-C91805E547FA}" styleName="Stile con tema 1 - Colore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3C2FFA5D-87B4-456A-9821-1D502468CF0F}" styleName="Stile con tema 1 - Colore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D5ABB26-0587-4C30-8999-92F81FD0307C}" styleName="Nessuno stile, nessuna griglia">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BC89EF96-8CEA-46FF-86C4-4CE0E7609802}" styleName="Stile chiaro 3 - Colore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1893" autoAdjust="0"/>
    <p:restoredTop sz="94660" autoAdjust="0"/>
  </p:normalViewPr>
  <p:slideViewPr>
    <p:cSldViewPr snapToGrid="0" snapToObjects="1">
      <p:cViewPr varScale="1">
        <p:scale>
          <a:sx n="72" d="100"/>
          <a:sy n="72" d="100"/>
        </p:scale>
        <p:origin x="60" y="25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viewProps" Target="viewProps.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handoutMaster" Target="handoutMasters/handoutMaster1.xml"/><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presProps" Target="presProps.xml"/></Relationships>
</file>

<file path=ppt/diagrams/_rels/data10.xml.rels><?xml version="1.0" encoding="UTF-8" standalone="yes"?>
<Relationships xmlns="http://schemas.openxmlformats.org/package/2006/relationships"><Relationship Id="rId1" Type="http://schemas.openxmlformats.org/officeDocument/2006/relationships/image" Target="../media/image13.jpg"/></Relationships>
</file>

<file path=ppt/diagrams/_rels/data15.xml.rels><?xml version="1.0" encoding="UTF-8" standalone="yes"?>
<Relationships xmlns="http://schemas.openxmlformats.org/package/2006/relationships"><Relationship Id="rId1" Type="http://schemas.openxmlformats.org/officeDocument/2006/relationships/image" Target="../media/image24.jpg"/></Relationships>
</file>

<file path=ppt/diagrams/_rels/data16.xml.rels><?xml version="1.0" encoding="UTF-8" standalone="yes"?>
<Relationships xmlns="http://schemas.openxmlformats.org/package/2006/relationships"><Relationship Id="rId1" Type="http://schemas.openxmlformats.org/officeDocument/2006/relationships/image" Target="../media/image27.jpg"/></Relationships>
</file>

<file path=ppt/diagrams/_rels/data2.xml.rels><?xml version="1.0" encoding="UTF-8" standalone="yes"?>
<Relationships xmlns="http://schemas.openxmlformats.org/package/2006/relationships"><Relationship Id="rId1" Type="http://schemas.openxmlformats.org/officeDocument/2006/relationships/image" Target="../media/image2.png"/></Relationships>
</file>

<file path=ppt/diagrams/_rels/data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image" Target="../media/image3.png"/></Relationships>
</file>

<file path=ppt/diagrams/_rels/data6.xml.rels><?xml version="1.0" encoding="UTF-8" standalone="yes"?>
<Relationships xmlns="http://schemas.openxmlformats.org/package/2006/relationships"><Relationship Id="rId1" Type="http://schemas.openxmlformats.org/officeDocument/2006/relationships/image" Target="../media/image6.jpeg"/></Relationships>
</file>

<file path=ppt/diagrams/_rels/data7.xml.rels><?xml version="1.0" encoding="UTF-8" standalone="yes"?>
<Relationships xmlns="http://schemas.openxmlformats.org/package/2006/relationships"><Relationship Id="rId1" Type="http://schemas.openxmlformats.org/officeDocument/2006/relationships/image" Target="../media/image7.png"/></Relationships>
</file>

<file path=ppt/diagrams/_rels/data8.xml.rels><?xml version="1.0" encoding="UTF-8" standalone="yes"?>
<Relationships xmlns="http://schemas.openxmlformats.org/package/2006/relationships"><Relationship Id="rId1" Type="http://schemas.openxmlformats.org/officeDocument/2006/relationships/image" Target="../media/image8.jpeg"/></Relationships>
</file>

<file path=ppt/diagrams/_rels/data9.xml.rels><?xml version="1.0" encoding="UTF-8" standalone="yes"?>
<Relationships xmlns="http://schemas.openxmlformats.org/package/2006/relationships"><Relationship Id="rId1" Type="http://schemas.openxmlformats.org/officeDocument/2006/relationships/image" Target="../media/image12.png"/></Relationships>
</file>

<file path=ppt/diagrams/colors1.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accent1_5">
  <dgm:title val=""/>
  <dgm:desc val=""/>
  <dgm:catLst>
    <dgm:cat type="accent1" pri="11500"/>
  </dgm:catLst>
  <dgm:styleLbl name="node0">
    <dgm:fillClrLst meth="cycle">
      <a:schemeClr val="accent1">
        <a:alpha val="80000"/>
      </a:schemeClr>
    </dgm:fillClrLst>
    <dgm:linClrLst meth="repeat">
      <a:schemeClr val="lt1"/>
    </dgm:linClrLst>
    <dgm:effectClrLst/>
    <dgm:txLinClrLst/>
    <dgm:txFillClrLst/>
    <dgm:txEffectClrLst/>
  </dgm:styleLbl>
  <dgm:styleLbl name="node1">
    <dgm:fillClrLst>
      <a:schemeClr val="accent1">
        <a:alpha val="90000"/>
      </a:schemeClr>
      <a:schemeClr val="accent1">
        <a:alpha val="50000"/>
      </a:schemeClr>
    </dgm:fillClrLst>
    <dgm:linClrLst meth="repeat">
      <a:schemeClr val="lt1"/>
    </dgm:linClrLst>
    <dgm:effectClrLst/>
    <dgm:txLinClrLst/>
    <dgm:txFillClrLst/>
    <dgm:txEffectClrLst/>
  </dgm:styleLbl>
  <dgm:styleLbl name="alignNode1">
    <dgm:fillClrLst>
      <a:schemeClr val="accent1">
        <a:alpha val="90000"/>
      </a:schemeClr>
      <a:schemeClr val="accent1">
        <a:alpha val="50000"/>
      </a:schemeClr>
    </dgm:fillClrLst>
    <dgm:linClrLst>
      <a:schemeClr val="accent1">
        <a:alpha val="90000"/>
      </a:schemeClr>
      <a:schemeClr val="accent1">
        <a:alpha val="50000"/>
      </a:schemeClr>
    </dgm:linClrLst>
    <dgm:effectClrLst/>
    <dgm:txLinClrLst/>
    <dgm:txFillClrLst/>
    <dgm:txEffectClrLst/>
  </dgm:styleLbl>
  <dgm:styleLbl name="lnNode1">
    <dgm:fillClrLst>
      <a:schemeClr val="accent1">
        <a:shade val="90000"/>
      </a:schemeClr>
      <a:schemeClr val="accent1">
        <a:alpha val="50000"/>
        <a:tint val="50000"/>
      </a:schemeClr>
    </dgm:fillClrLst>
    <dgm:linClrLst meth="repeat">
      <a:schemeClr val="lt1"/>
    </dgm:linClrLst>
    <dgm:effectClrLst/>
    <dgm:txLinClrLst/>
    <dgm:txFillClrLst/>
    <dgm:txEffectClrLst/>
  </dgm:styleLbl>
  <dgm:styleLbl name="vennNode1">
    <dgm:fillClrLst>
      <a:schemeClr val="accent1">
        <a:shade val="80000"/>
        <a:alpha val="50000"/>
      </a:schemeClr>
      <a:schemeClr val="accent1">
        <a:alpha val="80000"/>
      </a:schemeClr>
    </dgm:fillClrLst>
    <dgm:linClrLst meth="repeat">
      <a:schemeClr val="lt1"/>
    </dgm:linClrLst>
    <dgm:effectClrLst/>
    <dgm:txLinClrLst/>
    <dgm:txFillClrLst/>
    <dgm:txEffectClrLst/>
  </dgm:styleLbl>
  <dgm:styleLbl name="node2">
    <dgm:fillClrLst>
      <a:schemeClr val="accent1">
        <a:alpha val="70000"/>
      </a:schemeClr>
    </dgm:fillClrLst>
    <dgm:linClrLst meth="repeat">
      <a:schemeClr val="lt1"/>
    </dgm:linClrLst>
    <dgm:effectClrLst/>
    <dgm:txLinClrLst/>
    <dgm:txFillClrLst/>
    <dgm:txEffectClrLst/>
  </dgm:styleLbl>
  <dgm:styleLbl name="node3">
    <dgm:fillClrLst>
      <a:schemeClr val="accent1">
        <a:alpha val="50000"/>
      </a:schemeClr>
    </dgm:fillClrLst>
    <dgm:linClrLst meth="repeat">
      <a:schemeClr val="lt1"/>
    </dgm:linClrLst>
    <dgm:effectClrLst/>
    <dgm:txLinClrLst/>
    <dgm:txFillClrLst/>
    <dgm:txEffectClrLst/>
  </dgm:styleLbl>
  <dgm:styleLbl name="node4">
    <dgm:fillClrLst>
      <a:schemeClr val="accent1">
        <a:alpha val="30000"/>
      </a:schemeClr>
    </dgm:fillClrLst>
    <dgm:linClrLst meth="repeat">
      <a:schemeClr val="lt1"/>
    </dgm:linClrLst>
    <dgm:effectClrLst/>
    <dgm:txLinClrLst/>
    <dgm:txFillClrLst/>
    <dgm:txEffectClrLst/>
  </dgm:styleLbl>
  <dgm:styleLbl name="fgImgPlace1">
    <dgm:fillClrLst>
      <a:schemeClr val="accent1">
        <a:tint val="50000"/>
        <a:alpha val="90000"/>
      </a:schemeClr>
      <a:schemeClr val="accent1">
        <a:tint val="20000"/>
        <a:alpha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1">
        <a:shade val="90000"/>
      </a:schemeClr>
      <a:schemeClr val="accent1">
        <a:tint val="50000"/>
      </a:schemeClr>
    </dgm:fillClrLst>
    <dgm:linClrLst>
      <a:schemeClr val="accent1">
        <a:shade val="90000"/>
      </a:schemeClr>
      <a:schemeClr val="accent1">
        <a:tint val="50000"/>
      </a:schemeClr>
    </dgm:linClrLst>
    <dgm:effectClrLst/>
    <dgm:txLinClrLst/>
    <dgm:txFillClrLst/>
    <dgm:txEffectClrLst/>
  </dgm:styleLbl>
  <dgm:styleLbl name="fgSibTrans2D1">
    <dgm:fillClrLst>
      <a:schemeClr val="accent1">
        <a:shade val="90000"/>
      </a:schemeClr>
      <a:schemeClr val="accent1">
        <a:tint val="50000"/>
      </a:schemeClr>
    </dgm:fillClrLst>
    <dgm:linClrLst>
      <a:schemeClr val="accent1">
        <a:shade val="90000"/>
      </a:schemeClr>
      <a:schemeClr val="accent1">
        <a:tint val="50000"/>
      </a:schemeClr>
    </dgm:linClrLst>
    <dgm:effectClrLst/>
    <dgm:txLinClrLst/>
    <dgm:txFillClrLst/>
    <dgm:txEffectClrLst/>
  </dgm:styleLbl>
  <dgm:styleLbl name="bgSibTrans2D1">
    <dgm:fillClrLst>
      <a:schemeClr val="accent1">
        <a:shade val="90000"/>
      </a:schemeClr>
      <a:schemeClr val="accent1">
        <a:tint val="50000"/>
      </a:schemeClr>
    </dgm:fillClrLst>
    <dgm:linClrLst>
      <a:schemeClr val="accent1">
        <a:shade val="90000"/>
      </a:schemeClr>
      <a:schemeClr val="accent1">
        <a:tint val="50000"/>
      </a:schemeClr>
    </dgm:linClrLst>
    <dgm:effectClrLst/>
    <dgm:txLinClrLst/>
    <dgm:txFillClrLst/>
    <dgm:txEffectClrLst/>
  </dgm:styleLbl>
  <dgm:styleLbl name="sibTrans1D1">
    <dgm:fillClrLst>
      <a:schemeClr val="accent1">
        <a:shade val="90000"/>
      </a:schemeClr>
      <a:schemeClr val="accent1">
        <a:tint val="50000"/>
      </a:schemeClr>
    </dgm:fillClrLst>
    <dgm:linClrLst>
      <a:schemeClr val="accent1">
        <a:shade val="90000"/>
      </a:schemeClr>
      <a:schemeClr val="accent1">
        <a:tint val="5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alpha val="90000"/>
      </a:schemeClr>
    </dgm:fillClrLst>
    <dgm:linClrLst meth="repeat">
      <a:schemeClr val="lt1"/>
    </dgm:linClrLst>
    <dgm:effectClrLst/>
    <dgm:txLinClrLst/>
    <dgm:txFillClrLst/>
    <dgm:txEffectClrLst/>
  </dgm:styleLbl>
  <dgm:styleLbl name="asst1">
    <dgm:fillClrLst meth="repeat">
      <a:schemeClr val="accent1">
        <a:alpha val="90000"/>
      </a:schemeClr>
    </dgm:fillClrLst>
    <dgm:linClrLst meth="repeat">
      <a:schemeClr val="lt1"/>
    </dgm:linClrLst>
    <dgm:effectClrLst/>
    <dgm:txLinClrLst/>
    <dgm:txFillClrLst/>
    <dgm:txEffectClrLst/>
  </dgm:styleLbl>
  <dgm:styleLbl name="asst2">
    <dgm:fillClrLst>
      <a:schemeClr val="accent1">
        <a:alpha val="90000"/>
      </a:schemeClr>
    </dgm:fillClrLst>
    <dgm:linClrLst meth="repeat">
      <a:schemeClr val="lt1"/>
    </dgm:linClrLst>
    <dgm:effectClrLst/>
    <dgm:txLinClrLst/>
    <dgm:txFillClrLst/>
    <dgm:txEffectClrLst/>
  </dgm:styleLbl>
  <dgm:styleLbl name="asst3">
    <dgm:fillClrLst>
      <a:schemeClr val="accent1">
        <a:alpha val="70000"/>
      </a:schemeClr>
    </dgm:fillClrLst>
    <dgm:linClrLst meth="repeat">
      <a:schemeClr val="lt1"/>
    </dgm:linClrLst>
    <dgm:effectClrLst/>
    <dgm:txLinClrLst/>
    <dgm:txFillClrLst/>
    <dgm:txEffectClrLst/>
  </dgm:styleLbl>
  <dgm:styleLbl name="asst4">
    <dgm:fillClrLst>
      <a:schemeClr val="accent1">
        <a:alpha val="50000"/>
      </a:schemeClr>
    </dgm:fillClrLst>
    <dgm:linClrLst meth="repeat">
      <a:schemeClr val="lt1"/>
    </dgm:linClrLst>
    <dgm:effectClrLst/>
    <dgm:txLinClrLst/>
    <dgm:txFillClrLst/>
    <dgm:txEffectClrLst/>
  </dgm:styleLbl>
  <dgm:styleLbl name="parChTrans2D1">
    <dgm:fillClrLst meth="repeat">
      <a:schemeClr val="accent1">
        <a:shade val="80000"/>
      </a:schemeClr>
    </dgm:fillClrLst>
    <dgm:linClrLst meth="repeat">
      <a:schemeClr val="accent1">
        <a:shade val="80000"/>
      </a:schemeClr>
    </dgm:linClrLst>
    <dgm:effectClrLst/>
    <dgm:txLinClrLst/>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dk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0000"/>
      </a:schemeClr>
    </dgm:fillClrLst>
    <dgm:linClrLst meth="repeat">
      <a:schemeClr val="accent1">
        <a:tint val="90000"/>
      </a:schemeClr>
    </dgm:linClrLst>
    <dgm:effectClrLst/>
    <dgm:txLinClrLst/>
    <dgm:txFillClrLst meth="repeat">
      <a:schemeClr val="tx1"/>
    </dgm:txFillClrLst>
    <dgm:txEffectClrLst/>
  </dgm:styleLbl>
  <dgm:styleLbl name="parChTrans1D3">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parChTrans1D4">
    <dgm:fillClrLst meth="repeat">
      <a:schemeClr val="accent1">
        <a:tint val="50000"/>
      </a:schemeClr>
    </dgm:fillClrLst>
    <dgm:linClrLst meth="repeat">
      <a:schemeClr val="accent1">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trAlignAcc1">
    <dgm:fillClrLst meth="repeat">
      <a:schemeClr val="lt1">
        <a:alpha val="4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bgAcc1">
    <dgm:fillClrLst meth="repeat">
      <a:schemeClr val="lt1">
        <a:alpha val="9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solidFgAcc1">
    <dgm:fillClrLst meth="repeat">
      <a:schemeClr val="lt1"/>
    </dgm:fillClrLst>
    <dgm:linClrLst>
      <a:schemeClr val="accent1">
        <a:alpha val="90000"/>
      </a:schemeClr>
      <a:schemeClr val="accent1">
        <a:alpha val="5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a:schemeClr val="accent1">
        <a:alpha val="90000"/>
        <a:tint val="40000"/>
      </a:schemeClr>
      <a:schemeClr val="accent1">
        <a:alpha val="5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50000"/>
      </a:schemeClr>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accent1_3">
  <dgm:title val=""/>
  <dgm:desc val=""/>
  <dgm:catLst>
    <dgm:cat type="accent1" pri="11300"/>
  </dgm:catLst>
  <dgm:styleLbl name="node0">
    <dgm:fillClrLst meth="repeat">
      <a:schemeClr val="accent1">
        <a:shade val="80000"/>
      </a:schemeClr>
    </dgm:fillClrLst>
    <dgm:linClrLst meth="repeat">
      <a:schemeClr val="lt1"/>
    </dgm:linClrLst>
    <dgm:effectClrLst/>
    <dgm:txLinClrLst/>
    <dgm:txFillClrLst/>
    <dgm:txEffectClrLst/>
  </dgm:styleLbl>
  <dgm:styleLbl name="alignNode1">
    <dgm:fillClrLst>
      <a:schemeClr val="accent1">
        <a:shade val="80000"/>
      </a:schemeClr>
      <a:schemeClr val="accent1">
        <a:tint val="70000"/>
      </a:schemeClr>
    </dgm:fillClrLst>
    <dgm:linClrLst>
      <a:schemeClr val="accent1">
        <a:shade val="80000"/>
      </a:schemeClr>
      <a:schemeClr val="accent1">
        <a:tint val="70000"/>
      </a:schemeClr>
    </dgm:linClrLst>
    <dgm:effectClrLst/>
    <dgm:txLinClrLst/>
    <dgm:txFillClrLst/>
    <dgm:txEffectClrLst/>
  </dgm:styleLbl>
  <dgm:styleLbl name="node1">
    <dgm:fillClrLst>
      <a:schemeClr val="accent1">
        <a:shade val="80000"/>
      </a:schemeClr>
      <a:schemeClr val="accent1">
        <a:tint val="70000"/>
      </a:schemeClr>
    </dgm:fillClrLst>
    <dgm:linClrLst meth="repeat">
      <a:schemeClr val="lt1"/>
    </dgm:linClrLst>
    <dgm:effectClrLst/>
    <dgm:txLinClrLst/>
    <dgm:txFillClrLst/>
    <dgm:txEffectClrLst/>
  </dgm:styleLbl>
  <dgm:styleLbl name="lnNode1">
    <dgm:fillClrLst>
      <a:schemeClr val="accent1">
        <a:shade val="80000"/>
      </a:schemeClr>
      <a:schemeClr val="accent1">
        <a:tint val="70000"/>
      </a:schemeClr>
    </dgm:fillClrLst>
    <dgm:linClrLst meth="repeat">
      <a:schemeClr val="lt1"/>
    </dgm:linClrLst>
    <dgm:effectClrLst/>
    <dgm:txLinClrLst/>
    <dgm:txFillClrLst/>
    <dgm:txEffectClrLst/>
  </dgm:styleLbl>
  <dgm:styleLbl name="vennNode1">
    <dgm:fillClrLst>
      <a:schemeClr val="accent1">
        <a:shade val="80000"/>
        <a:alpha val="50000"/>
      </a:schemeClr>
      <a:schemeClr val="accent1">
        <a:tint val="70000"/>
        <a:alpha val="50000"/>
      </a:schemeClr>
    </dgm:fillClrLst>
    <dgm:linClrLst meth="repeat">
      <a:schemeClr val="lt1"/>
    </dgm:linClrLst>
    <dgm:effectClrLst/>
    <dgm:txLinClrLst/>
    <dgm:txFillClrLst/>
    <dgm:txEffectClrLst/>
  </dgm:styleLbl>
  <dgm:styleLbl name="node2">
    <dgm:fillClrLst>
      <a:schemeClr val="accent1">
        <a:tint val="99000"/>
      </a:schemeClr>
    </dgm:fillClrLst>
    <dgm:linClrLst meth="repeat">
      <a:schemeClr val="lt1"/>
    </dgm:linClrLst>
    <dgm:effectClrLst/>
    <dgm:txLinClrLst/>
    <dgm:txFillClrLst/>
    <dgm:txEffectClrLst/>
  </dgm:styleLbl>
  <dgm:styleLbl name="node3">
    <dgm:fillClrLst>
      <a:schemeClr val="accent1">
        <a:tint val="80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dgm:txEffectClrLst/>
  </dgm:styleLbl>
  <dgm:styleLbl name="f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b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sibTrans1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9000"/>
      </a:schemeClr>
    </dgm:fillClrLst>
    <dgm:linClrLst meth="repeat">
      <a:schemeClr val="lt1"/>
    </dgm:linClrLst>
    <dgm:effectClrLst/>
    <dgm:txLinClrLst/>
    <dgm:txFillClrLst/>
    <dgm:txEffectClrLst/>
  </dgm:styleLbl>
  <dgm:styleLbl name="asst3">
    <dgm:fillClrLst>
      <a:schemeClr val="accent1">
        <a:tint val="80000"/>
      </a:schemeClr>
    </dgm:fillClrLst>
    <dgm:linClrLst meth="repeat">
      <a:schemeClr val="lt1"/>
    </dgm:linClrLst>
    <dgm:effectClrLst/>
    <dgm:txLinClrLst/>
    <dgm:txFillClrLst/>
    <dgm:txEffectClrLst/>
  </dgm:styleLbl>
  <dgm:styleLbl name="asst4">
    <dgm:fillClrLst>
      <a:schemeClr val="accent1">
        <a:tint val="7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lt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9000"/>
      </a:schemeClr>
    </dgm:fillClrLst>
    <dgm:linClrLst meth="repeat">
      <a:schemeClr val="accent1">
        <a:tint val="99000"/>
      </a:schemeClr>
    </dgm:linClrLst>
    <dgm:effectClrLst/>
    <dgm:txLinClrLst/>
    <dgm:txFillClrLst meth="repeat">
      <a:schemeClr val="tx1"/>
    </dgm:txFillClrLst>
    <dgm:txEffectClrLst/>
  </dgm:styleLbl>
  <dgm:styleLbl name="parChTrans1D3">
    <dgm:fillClrLst meth="repeat">
      <a:schemeClr val="accent1">
        <a:tint val="80000"/>
      </a:schemeClr>
    </dgm:fillClrLst>
    <dgm:linClrLst meth="repeat">
      <a:schemeClr val="accent1">
        <a:tint val="80000"/>
      </a:schemeClr>
    </dgm:linClrLst>
    <dgm:effectClrLst/>
    <dgm:txLinClrLst/>
    <dgm:txFillClrLst meth="repeat">
      <a:schemeClr val="tx1"/>
    </dgm:txFillClrLst>
    <dgm:txEffectClrLst/>
  </dgm:styleLbl>
  <dgm:styleLbl name="parChTrans1D4">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3.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4.xml><?xml version="1.0" encoding="utf-8"?>
<dgm:colorsDef xmlns:dgm="http://schemas.openxmlformats.org/drawingml/2006/diagram" xmlns:a="http://schemas.openxmlformats.org/drawingml/2006/main" uniqueId="urn:microsoft.com/office/officeart/2005/8/colors/accent0_1">
  <dgm:title val=""/>
  <dgm:desc val=""/>
  <dgm:catLst>
    <dgm:cat type="mainScheme" pri="10100"/>
  </dgm:catLst>
  <dgm:styleLbl name="node0">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dk1">
        <a:shade val="80000"/>
      </a:schemeClr>
    </dgm:linClrLst>
    <dgm:effectClrLst/>
    <dgm:txLinClrLst/>
    <dgm:txFillClrLst/>
    <dgm:txEffectClrLst/>
  </dgm:styleLbl>
  <dgm:styleLbl name="node2">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dk1">
        <a:shade val="80000"/>
      </a:schemeClr>
    </dgm:linClrLst>
    <dgm:effectClrLst/>
    <dgm:txLinClrLst/>
    <dgm:txFillClrLst meth="repeat">
      <a:schemeClr val="dk1"/>
    </dgm:txFillClrLst>
    <dgm:txEffectClrLst/>
  </dgm:styleLbl>
  <dgm:styleLbl name="f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align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b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f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b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sibTrans1D1">
    <dgm:fillClrLst meth="repeat">
      <a:schemeClr val="dk1"/>
    </dgm:fillClrLst>
    <dgm:linClrLst meth="repeat">
      <a:schemeClr val="dk1"/>
    </dgm:linClrLst>
    <dgm:effectClrLst/>
    <dgm:txLinClrLst/>
    <dgm:txFillClrLst meth="repeat">
      <a:schemeClr val="tx1"/>
    </dgm:txFillClrLst>
    <dgm:txEffectClrLst/>
  </dgm:styleLbl>
  <dgm:styleLbl name="callout">
    <dgm:fillClrLst meth="repeat">
      <a:schemeClr val="dk1"/>
    </dgm:fillClrLst>
    <dgm:linClrLst meth="repeat">
      <a:schemeClr val="dk1"/>
    </dgm:linClrLst>
    <dgm:effectClrLst/>
    <dgm:txLinClrLst/>
    <dgm:txFillClrLst meth="repeat">
      <a:schemeClr val="tx1"/>
    </dgm:txFillClrLst>
    <dgm:txEffectClrLst/>
  </dgm:styleLbl>
  <dgm:styleLbl name="asst0">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dk1">
        <a:shade val="80000"/>
      </a:schemeClr>
    </dgm:linClrLst>
    <dgm:effectClrLst/>
    <dgm:txLinClrLst/>
    <dgm:txFillClrLst meth="repeat">
      <a:schemeClr val="dk1"/>
    </dgm:txFillClrLst>
    <dgm:txEffectClrLst/>
  </dgm:styleLbl>
  <dgm:styleLbl name="parChTrans2D1">
    <dgm:fillClrLst meth="repeat">
      <a:schemeClr val="dk1">
        <a:tint val="60000"/>
      </a:schemeClr>
    </dgm:fillClrLst>
    <dgm:linClrLst meth="repeat">
      <a:schemeClr val="dk1">
        <a:tint val="60000"/>
      </a:schemeClr>
    </dgm:linClrLst>
    <dgm:effectClrLst/>
    <dgm:txLinClrLst/>
    <dgm:txFillClrLst/>
    <dgm:txEffectClrLst/>
  </dgm:styleLbl>
  <dgm:styleLbl name="parChTrans2D2">
    <dgm:fillClrLst meth="repeat">
      <a:schemeClr val="dk1"/>
    </dgm:fillClrLst>
    <dgm:linClrLst meth="repeat">
      <a:schemeClr val="dk1"/>
    </dgm:linClrLst>
    <dgm:effectClrLst/>
    <dgm:txLinClrLst/>
    <dgm:txFillClrLst/>
    <dgm:txEffectClrLst/>
  </dgm:styleLbl>
  <dgm:styleLbl name="parChTrans2D3">
    <dgm:fillClrLst meth="repeat">
      <a:schemeClr val="dk1"/>
    </dgm:fillClrLst>
    <dgm:linClrLst meth="repeat">
      <a:schemeClr val="dk1"/>
    </dgm:linClrLst>
    <dgm:effectClrLst/>
    <dgm:txLinClrLst/>
    <dgm:txFillClrLst/>
    <dgm:txEffectClrLst/>
  </dgm:styleLbl>
  <dgm:styleLbl name="parChTrans2D4">
    <dgm:fillClrLst meth="repeat">
      <a:schemeClr val="dk1"/>
    </dgm:fillClrLst>
    <dgm:linClrLst meth="repeat">
      <a:schemeClr val="dk1"/>
    </dgm:linClrLst>
    <dgm:effectClrLst/>
    <dgm:txLinClrLst/>
    <dgm:txFillClrLst meth="repeat">
      <a:schemeClr val="lt1"/>
    </dgm:txFillClrLst>
    <dgm:txEffectClrLst/>
  </dgm:styleLbl>
  <dgm:styleLbl name="parChTrans1D1">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2">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3">
    <dgm:fillClrLst meth="repeat">
      <a:schemeClr val="dk1"/>
    </dgm:fillClrLst>
    <dgm:linClrLst meth="repeat">
      <a:schemeClr val="dk1">
        <a:shade val="80000"/>
      </a:schemeClr>
    </dgm:linClrLst>
    <dgm:effectClrLst/>
    <dgm:txLinClrLst/>
    <dgm:txFillClrLst meth="repeat">
      <a:schemeClr val="tx1"/>
    </dgm:txFillClrLst>
    <dgm:txEffectClrLst/>
  </dgm:styleLbl>
  <dgm:styleLbl name="parChTrans1D4">
    <dgm:fillClrLst meth="repeat">
      <a:schemeClr val="dk1"/>
    </dgm:fillClrLst>
    <dgm:linClrLst meth="repeat">
      <a:schemeClr val="dk1">
        <a:shade val="80000"/>
      </a:schemeClr>
    </dgm:linClrLst>
    <dgm:effectClrLst/>
    <dgm:txLinClrLst/>
    <dgm:txFillClrLst meth="repeat">
      <a:schemeClr val="tx1"/>
    </dgm:txFillClrLst>
    <dgm:txEffectClrLst/>
  </dgm:styleLbl>
  <dgm:styleLbl name="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con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align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trAlignAcc1">
    <dgm:fillClrLst meth="repeat">
      <a:schemeClr val="dk1">
        <a:alpha val="40000"/>
        <a:tint val="40000"/>
      </a:schemeClr>
    </dgm:fillClrLst>
    <dgm:linClrLst meth="repeat">
      <a:schemeClr val="dk1"/>
    </dgm:linClrLst>
    <dgm:effectClrLst/>
    <dgm:txLinClrLst/>
    <dgm:txFillClrLst meth="repeat">
      <a:schemeClr val="dk1"/>
    </dgm:txFillClrLst>
    <dgm:txEffectClrLst/>
  </dgm:styleLbl>
  <dgm:styleLbl name="b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solidFgAcc1">
    <dgm:fillClrLst meth="repeat">
      <a:schemeClr val="lt1"/>
    </dgm:fillClrLst>
    <dgm:linClrLst meth="repeat">
      <a:schemeClr val="dk1"/>
    </dgm:linClrLst>
    <dgm:effectClrLst/>
    <dgm:txLinClrLst/>
    <dgm:txFillClrLst meth="repeat">
      <a:schemeClr val="dk1"/>
    </dgm:txFillClrLst>
    <dgm:txEffectClrLst/>
  </dgm:styleLbl>
  <dgm:styleLbl name="solidAlignAcc1">
    <dgm:fillClrLst meth="repeat">
      <a:schemeClr val="lt1"/>
    </dgm:fillClrLst>
    <dgm:linClrLst meth="repeat">
      <a:schemeClr val="dk1"/>
    </dgm:linClrLst>
    <dgm:effectClrLst/>
    <dgm:txLinClrLst/>
    <dgm:txFillClrLst meth="repeat">
      <a:schemeClr val="dk1"/>
    </dgm:txFillClrLst>
    <dgm:txEffectClrLst/>
  </dgm:styleLbl>
  <dgm:styleLbl name="solidBgAcc1">
    <dgm:fillClrLst meth="repeat">
      <a:schemeClr val="lt1"/>
    </dgm:fillClrLst>
    <dgm:linClrLst meth="repeat">
      <a:schemeClr val="dk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fgAcc0">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2">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3">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4">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bgShp">
    <dgm:fillClrLst meth="repeat">
      <a:schemeClr val="dk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dk1">
        <a:shade val="80000"/>
      </a:schemeClr>
    </dgm:fillClrLst>
    <dgm:linClrLst meth="repeat">
      <a:schemeClr val="dk1"/>
    </dgm:linClrLst>
    <dgm:effectClrLst/>
    <dgm:txLinClrLst/>
    <dgm:txFillClrLst meth="repeat">
      <a:schemeClr val="lt1"/>
    </dgm:txFillClrLst>
    <dgm:txEffectClrLst/>
  </dgm:styleLbl>
  <dgm:styleLbl name="trBgShp">
    <dgm:fillClrLst meth="repeat">
      <a:schemeClr val="dk1">
        <a:tint val="50000"/>
        <a:alpha val="40000"/>
      </a:schemeClr>
    </dgm:fillClrLst>
    <dgm:linClrLst meth="repeat">
      <a:schemeClr val="dk1"/>
    </dgm:linClrLst>
    <dgm:effectClrLst/>
    <dgm:txLinClrLst/>
    <dgm:txFillClrLst meth="repeat">
      <a:schemeClr val="lt1"/>
    </dgm:txFillClrLst>
    <dgm:txEffectClrLst/>
  </dgm:styleLbl>
  <dgm:styleLbl name="fgShp">
    <dgm:fillClrLst meth="repeat">
      <a:schemeClr val="dk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6.xml><?xml version="1.0" encoding="utf-8"?>
<dgm:colorsDef xmlns:dgm="http://schemas.openxmlformats.org/drawingml/2006/diagram" xmlns:a="http://schemas.openxmlformats.org/drawingml/2006/main" uniqueId="urn:microsoft.com/office/officeart/2005/8/colors/accent0_2">
  <dgm:title val=""/>
  <dgm:desc val=""/>
  <dgm:catLst>
    <dgm:cat type="mainScheme" pri="10200"/>
  </dgm:catLst>
  <dgm:styleLbl name="node0">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align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ln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vennNode1">
    <dgm:fillClrLst meth="repeat">
      <a:schemeClr val="lt1">
        <a:alpha val="50000"/>
      </a:schemeClr>
    </dgm:fillClrLst>
    <dgm:linClrLst meth="repeat">
      <a:schemeClr val="dk2">
        <a:shade val="80000"/>
      </a:schemeClr>
    </dgm:linClrLst>
    <dgm:effectClrLst/>
    <dgm:txLinClrLst/>
    <dgm:txFillClrLst/>
    <dgm:txEffectClrLst/>
  </dgm:styleLbl>
  <dgm:styleLbl name="node2">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3">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4">
    <dgm:fillClrLst meth="repeat">
      <a:schemeClr val="lt1"/>
    </dgm:fillClrLst>
    <dgm:linClrLst meth="repeat">
      <a:schemeClr val="dk2">
        <a:shade val="80000"/>
      </a:schemeClr>
    </dgm:linClrLst>
    <dgm:effectClrLst/>
    <dgm:txLinClrLst/>
    <dgm:txFillClrLst meth="repeat">
      <a:schemeClr val="dk2"/>
    </dgm:txFillClrLst>
    <dgm:txEffectClrLst/>
  </dgm:styleLbl>
  <dgm:styleLbl name="fg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align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bg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sibTrans1D1">
    <dgm:fillClrLst meth="repeat">
      <a:schemeClr val="dk2"/>
    </dgm:fillClrLst>
    <dgm:linClrLst meth="repeat">
      <a:schemeClr val="dk2"/>
    </dgm:linClrLst>
    <dgm:effectClrLst/>
    <dgm:txLinClrLst/>
    <dgm:txFillClrLst meth="repeat">
      <a:schemeClr val="tx1"/>
    </dgm:txFillClrLst>
    <dgm:txEffectClrLst/>
  </dgm:styleLbl>
  <dgm:styleLbl name="callout">
    <dgm:fillClrLst meth="repeat">
      <a:schemeClr val="dk2"/>
    </dgm:fillClrLst>
    <dgm:linClrLst meth="repeat">
      <a:schemeClr val="dk2"/>
    </dgm:linClrLst>
    <dgm:effectClrLst/>
    <dgm:txLinClrLst/>
    <dgm:txFillClrLst meth="repeat">
      <a:schemeClr val="tx1"/>
    </dgm:txFillClrLst>
    <dgm:txEffectClrLst/>
  </dgm:styleLbl>
  <dgm:styleLbl name="asst0">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1">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2">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3">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4">
    <dgm:fillClrLst meth="repeat">
      <a:schemeClr val="lt1"/>
    </dgm:fillClrLst>
    <dgm:linClrLst meth="repeat">
      <a:schemeClr val="dk2">
        <a:shade val="80000"/>
      </a:schemeClr>
    </dgm:linClrLst>
    <dgm:effectClrLst/>
    <dgm:txLinClrLst/>
    <dgm:txFillClrLst meth="repeat">
      <a:schemeClr val="dk2"/>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dgm:txEffectClrLst/>
  </dgm:styleLbl>
  <dgm:styleLbl name="parChTrans2D2">
    <dgm:fillClrLst meth="repeat">
      <a:schemeClr val="dk2"/>
    </dgm:fillClrLst>
    <dgm:linClrLst meth="repeat">
      <a:schemeClr val="dk2"/>
    </dgm:linClrLst>
    <dgm:effectClrLst/>
    <dgm:txLinClrLst/>
    <dgm:txFillClrLst/>
    <dgm:txEffectClrLst/>
  </dgm:styleLbl>
  <dgm:styleLbl name="parChTrans2D3">
    <dgm:fillClrLst meth="repeat">
      <a:schemeClr val="dk2"/>
    </dgm:fillClrLst>
    <dgm:linClrLst meth="repeat">
      <a:schemeClr val="dk2"/>
    </dgm:linClrLst>
    <dgm:effectClrLst/>
    <dgm:txLinClrLst/>
    <dgm:txFillClrLst/>
    <dgm:txEffectClrLst/>
  </dgm:styleLbl>
  <dgm:styleLbl name="parChTrans2D4">
    <dgm:fillClrLst meth="repeat">
      <a:schemeClr val="dk2"/>
    </dgm:fillClrLst>
    <dgm:linClrLst meth="repeat">
      <a:schemeClr val="dk2"/>
    </dgm:linClrLst>
    <dgm:effectClrLst/>
    <dgm:txLinClrLst/>
    <dgm:txFillClrLst meth="repeat">
      <a:schemeClr val="lt1"/>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conF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align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trAlignAcc1">
    <dgm:fillClrLst meth="repeat">
      <a:schemeClr val="dk2">
        <a:alpha val="40000"/>
        <a:tint val="40000"/>
      </a:schemeClr>
    </dgm:fillClrLst>
    <dgm:linClrLst meth="repeat">
      <a:schemeClr val="dk2"/>
    </dgm:linClrLst>
    <dgm:effectClrLst/>
    <dgm:txLinClrLst/>
    <dgm:txFillClrLst meth="repeat">
      <a:schemeClr val="dk2"/>
    </dgm:txFillClrLst>
    <dgm:txEffectClrLst/>
  </dgm:styleLbl>
  <dgm:styleLbl name="b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solidFgAcc1">
    <dgm:fillClrLst meth="repeat">
      <a:schemeClr val="lt1"/>
    </dgm:fillClrLst>
    <dgm:linClrLst meth="repeat">
      <a:schemeClr val="dk2"/>
    </dgm:linClrLst>
    <dgm:effectClrLst/>
    <dgm:txLinClrLst/>
    <dgm:txFillClrLst meth="repeat">
      <a:schemeClr val="dk2"/>
    </dgm:txFillClrLst>
    <dgm:txEffectClrLst/>
  </dgm:styleLbl>
  <dgm:styleLbl name="solidAlignAcc1">
    <dgm:fillClrLst meth="repeat">
      <a:schemeClr val="lt1"/>
    </dgm:fillClrLst>
    <dgm:linClrLst meth="repeat">
      <a:schemeClr val="dk2"/>
    </dgm:linClrLst>
    <dgm:effectClrLst/>
    <dgm:txLinClrLst/>
    <dgm:txFillClrLst meth="repeat">
      <a:schemeClr val="dk2"/>
    </dgm:txFillClrLst>
    <dgm:txEffectClrLst/>
  </dgm:styleLbl>
  <dgm:styleLbl name="solidBgAcc1">
    <dgm:fillClrLst meth="repeat">
      <a:schemeClr val="lt1"/>
    </dgm:fillClrLst>
    <dgm:linClrLst meth="repeat">
      <a:schemeClr val="dk2"/>
    </dgm:linClrLst>
    <dgm:effectClrLst/>
    <dgm:txLinClrLst/>
    <dgm:txFillClrLst meth="repeat">
      <a:schemeClr val="dk2"/>
    </dgm:txFillClrLst>
    <dgm:txEffectClrLst/>
  </dgm:styleLbl>
  <dgm:styleLbl name="fg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align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bg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fgAcc0">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2">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3">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4">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2"/>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2"/>
    </dgm:txFillClrLst>
    <dgm:txEffectClrLst/>
  </dgm:styleLbl>
  <dgm:styleLbl name="fgShp">
    <dgm:fillClrLst meth="repeat">
      <a:schemeClr val="dk2">
        <a:tint val="60000"/>
      </a:schemeClr>
    </dgm:fillClrLst>
    <dgm:linClrLst meth="repeat">
      <a:schemeClr val="lt1"/>
    </dgm:linClrLst>
    <dgm:effectClrLst/>
    <dgm:txLinClrLst/>
    <dgm:txFillClrLst meth="repeat">
      <a:schemeClr val="dk2"/>
    </dgm:txFillClrLst>
    <dgm:txEffectClrLst/>
  </dgm:styleLbl>
  <dgm:styleLbl name="revTx">
    <dgm:fillClrLst meth="repeat">
      <a:schemeClr val="lt1">
        <a:alpha val="0"/>
      </a:schemeClr>
    </dgm:fillClrLst>
    <dgm:linClrLst meth="repeat">
      <a:schemeClr val="dk2">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1">
  <dgm:title val=""/>
  <dgm:desc val=""/>
  <dgm:catLst>
    <dgm:cat type="accent1" pri="11100"/>
  </dgm:catLst>
  <dgm:styleLbl name="node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1">
        <a:shade val="80000"/>
      </a:schemeClr>
    </dgm:linClrLst>
    <dgm:effectClrLst/>
    <dgm:txLinClrLst/>
    <dgm:txFillClrLst/>
    <dgm:txEffectClrLst/>
  </dgm:styleLbl>
  <dgm:styleLbl name="node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f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align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b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dgm:txEffectClrLst/>
  </dgm:styleLbl>
  <dgm:styleLbl name="parChTrans2D2">
    <dgm:fillClrLst meth="repeat">
      <a:schemeClr val="accent1"/>
    </dgm:fillClrLst>
    <dgm:linClrLst meth="repeat">
      <a:schemeClr val="accent1"/>
    </dgm:linClrLst>
    <dgm:effectClrLst/>
    <dgm:txLinClrLst/>
    <dgm:txFillClrLst/>
    <dgm:txEffectClrLst/>
  </dgm:styleLbl>
  <dgm:styleLbl name="parChTrans2D3">
    <dgm:fillClrLst meth="repeat">
      <a:schemeClr val="accent1"/>
    </dgm:fillClrLst>
    <dgm:linClrLst meth="repeat">
      <a:schemeClr val="accent1"/>
    </dgm:linClrLst>
    <dgm:effectClrLst/>
    <dgm:txLinClrLst/>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con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align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trAlignAcc1">
    <dgm:fillClrLst meth="repeat">
      <a:schemeClr val="accent1">
        <a:alpha val="40000"/>
        <a:tint val="40000"/>
      </a:schemeClr>
    </dgm:fillClrLst>
    <dgm:linClrLst meth="repeat">
      <a:schemeClr val="accent1"/>
    </dgm:linClrLst>
    <dgm:effectClrLst/>
    <dgm:txLinClrLst/>
    <dgm:txFillClrLst meth="repeat">
      <a:schemeClr val="dk1"/>
    </dgm:txFillClrLst>
    <dgm:txEffectClrLst/>
  </dgm:styleLbl>
  <dgm:styleLbl name="b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fgAcc0">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2">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3">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4">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0_2">
  <dgm:title val=""/>
  <dgm:desc val=""/>
  <dgm:catLst>
    <dgm:cat type="mainScheme" pri="10200"/>
  </dgm:catLst>
  <dgm:styleLbl name="node0">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align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ln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vennNode1">
    <dgm:fillClrLst meth="repeat">
      <a:schemeClr val="lt1">
        <a:alpha val="50000"/>
      </a:schemeClr>
    </dgm:fillClrLst>
    <dgm:linClrLst meth="repeat">
      <a:schemeClr val="dk2">
        <a:shade val="80000"/>
      </a:schemeClr>
    </dgm:linClrLst>
    <dgm:effectClrLst/>
    <dgm:txLinClrLst/>
    <dgm:txFillClrLst/>
    <dgm:txEffectClrLst/>
  </dgm:styleLbl>
  <dgm:styleLbl name="node2">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3">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4">
    <dgm:fillClrLst meth="repeat">
      <a:schemeClr val="lt1"/>
    </dgm:fillClrLst>
    <dgm:linClrLst meth="repeat">
      <a:schemeClr val="dk2">
        <a:shade val="80000"/>
      </a:schemeClr>
    </dgm:linClrLst>
    <dgm:effectClrLst/>
    <dgm:txLinClrLst/>
    <dgm:txFillClrLst meth="repeat">
      <a:schemeClr val="dk2"/>
    </dgm:txFillClrLst>
    <dgm:txEffectClrLst/>
  </dgm:styleLbl>
  <dgm:styleLbl name="fg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align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bg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sibTrans1D1">
    <dgm:fillClrLst meth="repeat">
      <a:schemeClr val="dk2"/>
    </dgm:fillClrLst>
    <dgm:linClrLst meth="repeat">
      <a:schemeClr val="dk2"/>
    </dgm:linClrLst>
    <dgm:effectClrLst/>
    <dgm:txLinClrLst/>
    <dgm:txFillClrLst meth="repeat">
      <a:schemeClr val="tx1"/>
    </dgm:txFillClrLst>
    <dgm:txEffectClrLst/>
  </dgm:styleLbl>
  <dgm:styleLbl name="callout">
    <dgm:fillClrLst meth="repeat">
      <a:schemeClr val="dk2"/>
    </dgm:fillClrLst>
    <dgm:linClrLst meth="repeat">
      <a:schemeClr val="dk2"/>
    </dgm:linClrLst>
    <dgm:effectClrLst/>
    <dgm:txLinClrLst/>
    <dgm:txFillClrLst meth="repeat">
      <a:schemeClr val="tx1"/>
    </dgm:txFillClrLst>
    <dgm:txEffectClrLst/>
  </dgm:styleLbl>
  <dgm:styleLbl name="asst0">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1">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2">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3">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4">
    <dgm:fillClrLst meth="repeat">
      <a:schemeClr val="lt1"/>
    </dgm:fillClrLst>
    <dgm:linClrLst meth="repeat">
      <a:schemeClr val="dk2">
        <a:shade val="80000"/>
      </a:schemeClr>
    </dgm:linClrLst>
    <dgm:effectClrLst/>
    <dgm:txLinClrLst/>
    <dgm:txFillClrLst meth="repeat">
      <a:schemeClr val="dk2"/>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dgm:txEffectClrLst/>
  </dgm:styleLbl>
  <dgm:styleLbl name="parChTrans2D2">
    <dgm:fillClrLst meth="repeat">
      <a:schemeClr val="dk2"/>
    </dgm:fillClrLst>
    <dgm:linClrLst meth="repeat">
      <a:schemeClr val="dk2"/>
    </dgm:linClrLst>
    <dgm:effectClrLst/>
    <dgm:txLinClrLst/>
    <dgm:txFillClrLst/>
    <dgm:txEffectClrLst/>
  </dgm:styleLbl>
  <dgm:styleLbl name="parChTrans2D3">
    <dgm:fillClrLst meth="repeat">
      <a:schemeClr val="dk2"/>
    </dgm:fillClrLst>
    <dgm:linClrLst meth="repeat">
      <a:schemeClr val="dk2"/>
    </dgm:linClrLst>
    <dgm:effectClrLst/>
    <dgm:txLinClrLst/>
    <dgm:txFillClrLst/>
    <dgm:txEffectClrLst/>
  </dgm:styleLbl>
  <dgm:styleLbl name="parChTrans2D4">
    <dgm:fillClrLst meth="repeat">
      <a:schemeClr val="dk2"/>
    </dgm:fillClrLst>
    <dgm:linClrLst meth="repeat">
      <a:schemeClr val="dk2"/>
    </dgm:linClrLst>
    <dgm:effectClrLst/>
    <dgm:txLinClrLst/>
    <dgm:txFillClrLst meth="repeat">
      <a:schemeClr val="lt1"/>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conF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align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trAlignAcc1">
    <dgm:fillClrLst meth="repeat">
      <a:schemeClr val="dk2">
        <a:alpha val="40000"/>
        <a:tint val="40000"/>
      </a:schemeClr>
    </dgm:fillClrLst>
    <dgm:linClrLst meth="repeat">
      <a:schemeClr val="dk2"/>
    </dgm:linClrLst>
    <dgm:effectClrLst/>
    <dgm:txLinClrLst/>
    <dgm:txFillClrLst meth="repeat">
      <a:schemeClr val="dk2"/>
    </dgm:txFillClrLst>
    <dgm:txEffectClrLst/>
  </dgm:styleLbl>
  <dgm:styleLbl name="b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solidFgAcc1">
    <dgm:fillClrLst meth="repeat">
      <a:schemeClr val="lt1"/>
    </dgm:fillClrLst>
    <dgm:linClrLst meth="repeat">
      <a:schemeClr val="dk2"/>
    </dgm:linClrLst>
    <dgm:effectClrLst/>
    <dgm:txLinClrLst/>
    <dgm:txFillClrLst meth="repeat">
      <a:schemeClr val="dk2"/>
    </dgm:txFillClrLst>
    <dgm:txEffectClrLst/>
  </dgm:styleLbl>
  <dgm:styleLbl name="solidAlignAcc1">
    <dgm:fillClrLst meth="repeat">
      <a:schemeClr val="lt1"/>
    </dgm:fillClrLst>
    <dgm:linClrLst meth="repeat">
      <a:schemeClr val="dk2"/>
    </dgm:linClrLst>
    <dgm:effectClrLst/>
    <dgm:txLinClrLst/>
    <dgm:txFillClrLst meth="repeat">
      <a:schemeClr val="dk2"/>
    </dgm:txFillClrLst>
    <dgm:txEffectClrLst/>
  </dgm:styleLbl>
  <dgm:styleLbl name="solidBgAcc1">
    <dgm:fillClrLst meth="repeat">
      <a:schemeClr val="lt1"/>
    </dgm:fillClrLst>
    <dgm:linClrLst meth="repeat">
      <a:schemeClr val="dk2"/>
    </dgm:linClrLst>
    <dgm:effectClrLst/>
    <dgm:txLinClrLst/>
    <dgm:txFillClrLst meth="repeat">
      <a:schemeClr val="dk2"/>
    </dgm:txFillClrLst>
    <dgm:txEffectClrLst/>
  </dgm:styleLbl>
  <dgm:styleLbl name="fg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align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bg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fgAcc0">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2">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3">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4">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2"/>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2"/>
    </dgm:txFillClrLst>
    <dgm:txEffectClrLst/>
  </dgm:styleLbl>
  <dgm:styleLbl name="fgShp">
    <dgm:fillClrLst meth="repeat">
      <a:schemeClr val="dk2">
        <a:tint val="60000"/>
      </a:schemeClr>
    </dgm:fillClrLst>
    <dgm:linClrLst meth="repeat">
      <a:schemeClr val="lt1"/>
    </dgm:linClrLst>
    <dgm:effectClrLst/>
    <dgm:txLinClrLst/>
    <dgm:txFillClrLst meth="repeat">
      <a:schemeClr val="dk2"/>
    </dgm:txFillClrLst>
    <dgm:txEffectClrLst/>
  </dgm:styleLbl>
  <dgm:styleLbl name="revTx">
    <dgm:fillClrLst meth="repeat">
      <a:schemeClr val="lt1">
        <a:alpha val="0"/>
      </a:schemeClr>
    </dgm:fillClrLst>
    <dgm:linClrLst meth="repeat">
      <a:schemeClr val="dk2">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0_2">
  <dgm:title val=""/>
  <dgm:desc val=""/>
  <dgm:catLst>
    <dgm:cat type="mainScheme" pri="10200"/>
  </dgm:catLst>
  <dgm:styleLbl name="node0">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align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ln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vennNode1">
    <dgm:fillClrLst meth="repeat">
      <a:schemeClr val="lt1">
        <a:alpha val="50000"/>
      </a:schemeClr>
    </dgm:fillClrLst>
    <dgm:linClrLst meth="repeat">
      <a:schemeClr val="dk2">
        <a:shade val="80000"/>
      </a:schemeClr>
    </dgm:linClrLst>
    <dgm:effectClrLst/>
    <dgm:txLinClrLst/>
    <dgm:txFillClrLst/>
    <dgm:txEffectClrLst/>
  </dgm:styleLbl>
  <dgm:styleLbl name="node2">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3">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4">
    <dgm:fillClrLst meth="repeat">
      <a:schemeClr val="lt1"/>
    </dgm:fillClrLst>
    <dgm:linClrLst meth="repeat">
      <a:schemeClr val="dk2">
        <a:shade val="80000"/>
      </a:schemeClr>
    </dgm:linClrLst>
    <dgm:effectClrLst/>
    <dgm:txLinClrLst/>
    <dgm:txFillClrLst meth="repeat">
      <a:schemeClr val="dk2"/>
    </dgm:txFillClrLst>
    <dgm:txEffectClrLst/>
  </dgm:styleLbl>
  <dgm:styleLbl name="fg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align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bg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sibTrans1D1">
    <dgm:fillClrLst meth="repeat">
      <a:schemeClr val="dk2"/>
    </dgm:fillClrLst>
    <dgm:linClrLst meth="repeat">
      <a:schemeClr val="dk2"/>
    </dgm:linClrLst>
    <dgm:effectClrLst/>
    <dgm:txLinClrLst/>
    <dgm:txFillClrLst meth="repeat">
      <a:schemeClr val="tx1"/>
    </dgm:txFillClrLst>
    <dgm:txEffectClrLst/>
  </dgm:styleLbl>
  <dgm:styleLbl name="callout">
    <dgm:fillClrLst meth="repeat">
      <a:schemeClr val="dk2"/>
    </dgm:fillClrLst>
    <dgm:linClrLst meth="repeat">
      <a:schemeClr val="dk2"/>
    </dgm:linClrLst>
    <dgm:effectClrLst/>
    <dgm:txLinClrLst/>
    <dgm:txFillClrLst meth="repeat">
      <a:schemeClr val="tx1"/>
    </dgm:txFillClrLst>
    <dgm:txEffectClrLst/>
  </dgm:styleLbl>
  <dgm:styleLbl name="asst0">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1">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2">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3">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4">
    <dgm:fillClrLst meth="repeat">
      <a:schemeClr val="lt1"/>
    </dgm:fillClrLst>
    <dgm:linClrLst meth="repeat">
      <a:schemeClr val="dk2">
        <a:shade val="80000"/>
      </a:schemeClr>
    </dgm:linClrLst>
    <dgm:effectClrLst/>
    <dgm:txLinClrLst/>
    <dgm:txFillClrLst meth="repeat">
      <a:schemeClr val="dk2"/>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dgm:txEffectClrLst/>
  </dgm:styleLbl>
  <dgm:styleLbl name="parChTrans2D2">
    <dgm:fillClrLst meth="repeat">
      <a:schemeClr val="dk2"/>
    </dgm:fillClrLst>
    <dgm:linClrLst meth="repeat">
      <a:schemeClr val="dk2"/>
    </dgm:linClrLst>
    <dgm:effectClrLst/>
    <dgm:txLinClrLst/>
    <dgm:txFillClrLst/>
    <dgm:txEffectClrLst/>
  </dgm:styleLbl>
  <dgm:styleLbl name="parChTrans2D3">
    <dgm:fillClrLst meth="repeat">
      <a:schemeClr val="dk2"/>
    </dgm:fillClrLst>
    <dgm:linClrLst meth="repeat">
      <a:schemeClr val="dk2"/>
    </dgm:linClrLst>
    <dgm:effectClrLst/>
    <dgm:txLinClrLst/>
    <dgm:txFillClrLst/>
    <dgm:txEffectClrLst/>
  </dgm:styleLbl>
  <dgm:styleLbl name="parChTrans2D4">
    <dgm:fillClrLst meth="repeat">
      <a:schemeClr val="dk2"/>
    </dgm:fillClrLst>
    <dgm:linClrLst meth="repeat">
      <a:schemeClr val="dk2"/>
    </dgm:linClrLst>
    <dgm:effectClrLst/>
    <dgm:txLinClrLst/>
    <dgm:txFillClrLst meth="repeat">
      <a:schemeClr val="lt1"/>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conF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align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trAlignAcc1">
    <dgm:fillClrLst meth="repeat">
      <a:schemeClr val="dk2">
        <a:alpha val="40000"/>
        <a:tint val="40000"/>
      </a:schemeClr>
    </dgm:fillClrLst>
    <dgm:linClrLst meth="repeat">
      <a:schemeClr val="dk2"/>
    </dgm:linClrLst>
    <dgm:effectClrLst/>
    <dgm:txLinClrLst/>
    <dgm:txFillClrLst meth="repeat">
      <a:schemeClr val="dk2"/>
    </dgm:txFillClrLst>
    <dgm:txEffectClrLst/>
  </dgm:styleLbl>
  <dgm:styleLbl name="b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solidFgAcc1">
    <dgm:fillClrLst meth="repeat">
      <a:schemeClr val="lt1"/>
    </dgm:fillClrLst>
    <dgm:linClrLst meth="repeat">
      <a:schemeClr val="dk2"/>
    </dgm:linClrLst>
    <dgm:effectClrLst/>
    <dgm:txLinClrLst/>
    <dgm:txFillClrLst meth="repeat">
      <a:schemeClr val="dk2"/>
    </dgm:txFillClrLst>
    <dgm:txEffectClrLst/>
  </dgm:styleLbl>
  <dgm:styleLbl name="solidAlignAcc1">
    <dgm:fillClrLst meth="repeat">
      <a:schemeClr val="lt1"/>
    </dgm:fillClrLst>
    <dgm:linClrLst meth="repeat">
      <a:schemeClr val="dk2"/>
    </dgm:linClrLst>
    <dgm:effectClrLst/>
    <dgm:txLinClrLst/>
    <dgm:txFillClrLst meth="repeat">
      <a:schemeClr val="dk2"/>
    </dgm:txFillClrLst>
    <dgm:txEffectClrLst/>
  </dgm:styleLbl>
  <dgm:styleLbl name="solidBgAcc1">
    <dgm:fillClrLst meth="repeat">
      <a:schemeClr val="lt1"/>
    </dgm:fillClrLst>
    <dgm:linClrLst meth="repeat">
      <a:schemeClr val="dk2"/>
    </dgm:linClrLst>
    <dgm:effectClrLst/>
    <dgm:txLinClrLst/>
    <dgm:txFillClrLst meth="repeat">
      <a:schemeClr val="dk2"/>
    </dgm:txFillClrLst>
    <dgm:txEffectClrLst/>
  </dgm:styleLbl>
  <dgm:styleLbl name="fg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align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bg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fgAcc0">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2">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3">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4">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2"/>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2"/>
    </dgm:txFillClrLst>
    <dgm:txEffectClrLst/>
  </dgm:styleLbl>
  <dgm:styleLbl name="fgShp">
    <dgm:fillClrLst meth="repeat">
      <a:schemeClr val="dk2">
        <a:tint val="60000"/>
      </a:schemeClr>
    </dgm:fillClrLst>
    <dgm:linClrLst meth="repeat">
      <a:schemeClr val="lt1"/>
    </dgm:linClrLst>
    <dgm:effectClrLst/>
    <dgm:txLinClrLst/>
    <dgm:txFillClrLst meth="repeat">
      <a:schemeClr val="dk2"/>
    </dgm:txFillClrLst>
    <dgm:txEffectClrLst/>
  </dgm:styleLbl>
  <dgm:styleLbl name="revTx">
    <dgm:fillClrLst meth="repeat">
      <a:schemeClr val="lt1">
        <a:alpha val="0"/>
      </a:schemeClr>
    </dgm:fillClrLst>
    <dgm:linClrLst meth="repeat">
      <a:schemeClr val="dk2">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5_1">
  <dgm:title val=""/>
  <dgm:desc val=""/>
  <dgm:catLst>
    <dgm:cat type="accent5" pri="11100"/>
  </dgm:catLst>
  <dgm:styleLbl name="node0">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5">
        <a:shade val="80000"/>
      </a:schemeClr>
    </dgm:linClrLst>
    <dgm:effectClrLst/>
    <dgm:txLinClrLst/>
    <dgm:txFillClrLst/>
    <dgm:txEffectClrLst/>
  </dgm:styleLbl>
  <dgm:styleLbl name="node2">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fgImgPlace1">
    <dgm:fillClrLst meth="repeat">
      <a:schemeClr val="accent5">
        <a:tint val="40000"/>
      </a:schemeClr>
    </dgm:fillClrLst>
    <dgm:linClrLst meth="repeat">
      <a:schemeClr val="accent5">
        <a:shade val="80000"/>
      </a:schemeClr>
    </dgm:linClrLst>
    <dgm:effectClrLst/>
    <dgm:txLinClrLst/>
    <dgm:txFillClrLst meth="repeat">
      <a:schemeClr val="lt1"/>
    </dgm:txFillClrLst>
    <dgm:txEffectClrLst/>
  </dgm:styleLbl>
  <dgm:styleLbl name="alignImgPlace1">
    <dgm:fillClrLst meth="repeat">
      <a:schemeClr val="accent5">
        <a:tint val="40000"/>
      </a:schemeClr>
    </dgm:fillClrLst>
    <dgm:linClrLst meth="repeat">
      <a:schemeClr val="accent5">
        <a:shade val="80000"/>
      </a:schemeClr>
    </dgm:linClrLst>
    <dgm:effectClrLst/>
    <dgm:txLinClrLst/>
    <dgm:txFillClrLst meth="repeat">
      <a:schemeClr val="lt1"/>
    </dgm:txFillClrLst>
    <dgm:txEffectClrLst/>
  </dgm:styleLbl>
  <dgm:styleLbl name="bgImgPlace1">
    <dgm:fillClrLst meth="repeat">
      <a:schemeClr val="accent5">
        <a:tint val="40000"/>
      </a:schemeClr>
    </dgm:fillClrLst>
    <dgm:linClrLst meth="repeat">
      <a:schemeClr val="accent5">
        <a:shade val="80000"/>
      </a:schemeClr>
    </dgm:linClrLst>
    <dgm:effectClrLst/>
    <dgm:txLinClrLst/>
    <dgm:txFillClrLst meth="repeat">
      <a:schemeClr val="lt1"/>
    </dgm:txFillClrLst>
    <dgm:txEffectClrLst/>
  </dgm:styleLbl>
  <dgm:styleLbl name="sibTrans2D1">
    <dgm:fillClrLst meth="repeat">
      <a:schemeClr val="accent5">
        <a:tint val="60000"/>
      </a:schemeClr>
    </dgm:fillClrLst>
    <dgm:linClrLst meth="repeat">
      <a:schemeClr val="accent5">
        <a:tint val="60000"/>
      </a:schemeClr>
    </dgm:linClrLst>
    <dgm:effectClrLst/>
    <dgm:txLinClrLst/>
    <dgm:txFillClrLst meth="repeat">
      <a:schemeClr val="dk1"/>
    </dgm:txFillClrLst>
    <dgm:txEffectClrLst/>
  </dgm:styleLbl>
  <dgm:styleLbl name="fgSibTrans2D1">
    <dgm:fillClrLst meth="repeat">
      <a:schemeClr val="accent5">
        <a:tint val="60000"/>
      </a:schemeClr>
    </dgm:fillClrLst>
    <dgm:linClrLst meth="repeat">
      <a:schemeClr val="accent5">
        <a:tint val="60000"/>
      </a:schemeClr>
    </dgm:linClrLst>
    <dgm:effectClrLst/>
    <dgm:txLinClrLst/>
    <dgm:txFillClrLst meth="repeat">
      <a:schemeClr val="dk1"/>
    </dgm:txFillClrLst>
    <dgm:txEffectClrLst/>
  </dgm:styleLbl>
  <dgm:styleLbl name="bgSibTrans2D1">
    <dgm:fillClrLst meth="repeat">
      <a:schemeClr val="accent5">
        <a:tint val="60000"/>
      </a:schemeClr>
    </dgm:fillClrLst>
    <dgm:linClrLst meth="repeat">
      <a:schemeClr val="accent5">
        <a:tint val="60000"/>
      </a:schemeClr>
    </dgm:linClrLst>
    <dgm:effectClrLst/>
    <dgm:txLinClrLst/>
    <dgm:txFillClrLst meth="repeat">
      <a:schemeClr val="dk1"/>
    </dgm:txFillClrLst>
    <dgm:txEffectClrLst/>
  </dgm:styleLbl>
  <dgm:styleLbl name="sibTrans1D1">
    <dgm:fillClrLst meth="repeat">
      <a:schemeClr val="accent5"/>
    </dgm:fillClrLst>
    <dgm:linClrLst meth="repeat">
      <a:schemeClr val="accent5"/>
    </dgm:linClrLst>
    <dgm:effectClrLst/>
    <dgm:txLinClrLst/>
    <dgm:txFillClrLst meth="repeat">
      <a:schemeClr val="tx1"/>
    </dgm:txFillClrLst>
    <dgm:txEffectClrLst/>
  </dgm:styleLbl>
  <dgm:styleLbl name="callout">
    <dgm:fillClrLst meth="repeat">
      <a:schemeClr val="accent5"/>
    </dgm:fillClrLst>
    <dgm:linClrLst meth="repeat">
      <a:schemeClr val="accent5"/>
    </dgm:linClrLst>
    <dgm:effectClrLst/>
    <dgm:txLinClrLst/>
    <dgm:txFillClrLst meth="repeat">
      <a:schemeClr val="tx1"/>
    </dgm:txFillClrLst>
    <dgm:txEffectClrLst/>
  </dgm:styleLbl>
  <dgm:styleLbl name="asst0">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parChTrans2D1">
    <dgm:fillClrLst meth="repeat">
      <a:schemeClr val="accent5">
        <a:tint val="60000"/>
      </a:schemeClr>
    </dgm:fillClrLst>
    <dgm:linClrLst meth="repeat">
      <a:schemeClr val="accent5">
        <a:tint val="60000"/>
      </a:schemeClr>
    </dgm:linClrLst>
    <dgm:effectClrLst/>
    <dgm:txLinClrLst/>
    <dgm:txFillClrLst/>
    <dgm:txEffectClrLst/>
  </dgm:styleLbl>
  <dgm:styleLbl name="parChTrans2D2">
    <dgm:fillClrLst meth="repeat">
      <a:schemeClr val="accent5"/>
    </dgm:fillClrLst>
    <dgm:linClrLst meth="repeat">
      <a:schemeClr val="accent5"/>
    </dgm:linClrLst>
    <dgm:effectClrLst/>
    <dgm:txLinClrLst/>
    <dgm:txFillClrLst/>
    <dgm:txEffectClrLst/>
  </dgm:styleLbl>
  <dgm:styleLbl name="parChTrans2D3">
    <dgm:fillClrLst meth="repeat">
      <a:schemeClr val="accent5"/>
    </dgm:fillClrLst>
    <dgm:linClrLst meth="repeat">
      <a:schemeClr val="accent5"/>
    </dgm:linClrLst>
    <dgm:effectClrLst/>
    <dgm:txLinClrLst/>
    <dgm:txFillClrLst/>
    <dgm:txEffectClrLst/>
  </dgm:styleLbl>
  <dgm:styleLbl name="parChTrans2D4">
    <dgm:fillClrLst meth="repeat">
      <a:schemeClr val="accent5"/>
    </dgm:fillClrLst>
    <dgm:linClrLst meth="repeat">
      <a:schemeClr val="accent5"/>
    </dgm:linClrLst>
    <dgm:effectClrLst/>
    <dgm:txLinClrLst/>
    <dgm:txFillClrLst meth="repeat">
      <a:schemeClr val="lt1"/>
    </dgm:txFillClrLst>
    <dgm:txEffectClrLst/>
  </dgm:styleLbl>
  <dgm:styleLbl name="parChTrans1D1">
    <dgm:fillClrLst meth="repeat">
      <a:schemeClr val="accent5"/>
    </dgm:fillClrLst>
    <dgm:linClrLst meth="repeat">
      <a:schemeClr val="accent5">
        <a:shade val="60000"/>
      </a:schemeClr>
    </dgm:linClrLst>
    <dgm:effectClrLst/>
    <dgm:txLinClrLst/>
    <dgm:txFillClrLst meth="repeat">
      <a:schemeClr val="tx1"/>
    </dgm:txFillClrLst>
    <dgm:txEffectClrLst/>
  </dgm:styleLbl>
  <dgm:styleLbl name="parChTrans1D2">
    <dgm:fillClrLst meth="repeat">
      <a:schemeClr val="accent5"/>
    </dgm:fillClrLst>
    <dgm:linClrLst meth="repeat">
      <a:schemeClr val="accent5">
        <a:shade val="60000"/>
      </a:schemeClr>
    </dgm:linClrLst>
    <dgm:effectClrLst/>
    <dgm:txLinClrLst/>
    <dgm:txFillClrLst meth="repeat">
      <a:schemeClr val="tx1"/>
    </dgm:txFillClrLst>
    <dgm:txEffectClrLst/>
  </dgm:styleLbl>
  <dgm:styleLbl name="parChTrans1D3">
    <dgm:fillClrLst meth="repeat">
      <a:schemeClr val="accent5"/>
    </dgm:fillClrLst>
    <dgm:linClrLst meth="repeat">
      <a:schemeClr val="accent5">
        <a:shade val="80000"/>
      </a:schemeClr>
    </dgm:linClrLst>
    <dgm:effectClrLst/>
    <dgm:txLinClrLst/>
    <dgm:txFillClrLst meth="repeat">
      <a:schemeClr val="tx1"/>
    </dgm:txFillClrLst>
    <dgm:txEffectClrLst/>
  </dgm:styleLbl>
  <dgm:styleLbl name="parChTrans1D4">
    <dgm:fillClrLst meth="repeat">
      <a:schemeClr val="accent5"/>
    </dgm:fillClrLst>
    <dgm:linClrLst meth="repeat">
      <a:schemeClr val="accent5">
        <a:shade val="80000"/>
      </a:schemeClr>
    </dgm:linClrLst>
    <dgm:effectClrLst/>
    <dgm:txLinClrLst/>
    <dgm:txFillClrLst meth="repeat">
      <a:schemeClr val="tx1"/>
    </dgm:txFillClrLst>
    <dgm:txEffectClrLst/>
  </dgm:styleLbl>
  <dgm:styleLbl name="fgAcc1">
    <dgm:fillClrLst meth="repeat">
      <a:schemeClr val="accent5">
        <a:alpha val="90000"/>
        <a:tint val="40000"/>
      </a:schemeClr>
    </dgm:fillClrLst>
    <dgm:linClrLst meth="repeat">
      <a:schemeClr val="accent5"/>
    </dgm:linClrLst>
    <dgm:effectClrLst/>
    <dgm:txLinClrLst/>
    <dgm:txFillClrLst meth="repeat">
      <a:schemeClr val="dk1"/>
    </dgm:txFillClrLst>
    <dgm:txEffectClrLst/>
  </dgm:styleLbl>
  <dgm:styleLbl name="conFgAcc1">
    <dgm:fillClrLst meth="repeat">
      <a:schemeClr val="accent5">
        <a:alpha val="90000"/>
        <a:tint val="40000"/>
      </a:schemeClr>
    </dgm:fillClrLst>
    <dgm:linClrLst meth="repeat">
      <a:schemeClr val="accent5"/>
    </dgm:linClrLst>
    <dgm:effectClrLst/>
    <dgm:txLinClrLst/>
    <dgm:txFillClrLst meth="repeat">
      <a:schemeClr val="dk1"/>
    </dgm:txFillClrLst>
    <dgm:txEffectClrLst/>
  </dgm:styleLbl>
  <dgm:styleLbl name="alignAcc1">
    <dgm:fillClrLst meth="repeat">
      <a:schemeClr val="accent5">
        <a:alpha val="90000"/>
        <a:tint val="40000"/>
      </a:schemeClr>
    </dgm:fillClrLst>
    <dgm:linClrLst meth="repeat">
      <a:schemeClr val="accent5"/>
    </dgm:linClrLst>
    <dgm:effectClrLst/>
    <dgm:txLinClrLst/>
    <dgm:txFillClrLst meth="repeat">
      <a:schemeClr val="dk1"/>
    </dgm:txFillClrLst>
    <dgm:txEffectClrLst/>
  </dgm:styleLbl>
  <dgm:styleLbl name="trAlignAcc1">
    <dgm:fillClrLst meth="repeat">
      <a:schemeClr val="accent5">
        <a:alpha val="40000"/>
        <a:tint val="40000"/>
      </a:schemeClr>
    </dgm:fillClrLst>
    <dgm:linClrLst meth="repeat">
      <a:schemeClr val="accent5"/>
    </dgm:linClrLst>
    <dgm:effectClrLst/>
    <dgm:txLinClrLst/>
    <dgm:txFillClrLst meth="repeat">
      <a:schemeClr val="dk1"/>
    </dgm:txFillClrLst>
    <dgm:txEffectClrLst/>
  </dgm:styleLbl>
  <dgm:styleLbl name="bgAcc1">
    <dgm:fillClrLst meth="repeat">
      <a:schemeClr val="accent5">
        <a:alpha val="90000"/>
        <a:tint val="40000"/>
      </a:schemeClr>
    </dgm:fillClrLst>
    <dgm:linClrLst meth="repeat">
      <a:schemeClr val="accent5"/>
    </dgm:linClrLst>
    <dgm:effectClrLst/>
    <dgm:txLinClrLst/>
    <dgm:txFillClrLst meth="repeat">
      <a:schemeClr val="dk1"/>
    </dgm:txFillClrLst>
    <dgm:txEffectClrLst/>
  </dgm:styleLbl>
  <dgm:styleLbl name="solidFgAcc1">
    <dgm:fillClrLst meth="repeat">
      <a:schemeClr val="lt1"/>
    </dgm:fillClrLst>
    <dgm:linClrLst meth="repeat">
      <a:schemeClr val="accent5"/>
    </dgm:linClrLst>
    <dgm:effectClrLst/>
    <dgm:txLinClrLst/>
    <dgm:txFillClrLst meth="repeat">
      <a:schemeClr val="dk1"/>
    </dgm:txFillClrLst>
    <dgm:txEffectClrLst/>
  </dgm:styleLbl>
  <dgm:styleLbl name="solidAlignAcc1">
    <dgm:fillClrLst meth="repeat">
      <a:schemeClr val="lt1"/>
    </dgm:fillClrLst>
    <dgm:linClrLst meth="repeat">
      <a:schemeClr val="accent5"/>
    </dgm:linClrLst>
    <dgm:effectClrLst/>
    <dgm:txLinClrLst/>
    <dgm:txFillClrLst meth="repeat">
      <a:schemeClr val="dk1"/>
    </dgm:txFillClrLst>
    <dgm:txEffectClrLst/>
  </dgm:styleLbl>
  <dgm:styleLbl name="solidBgAcc1">
    <dgm:fillClrLst meth="repeat">
      <a:schemeClr val="lt1"/>
    </dgm:fillClrLst>
    <dgm:linClrLst meth="repeat">
      <a:schemeClr val="accent5"/>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5">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5">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5">
        <a:alpha val="90000"/>
      </a:schemeClr>
    </dgm:linClrLst>
    <dgm:effectClrLst/>
    <dgm:txLinClrLst/>
    <dgm:txFillClrLst meth="repeat">
      <a:schemeClr val="dk1"/>
    </dgm:txFillClrLst>
    <dgm:txEffectClrLst/>
  </dgm:styleLbl>
  <dgm:styleLbl name="fgAcc0">
    <dgm:fillClrLst meth="repeat">
      <a:schemeClr val="accent5">
        <a:alpha val="90000"/>
        <a:tint val="40000"/>
      </a:schemeClr>
    </dgm:fillClrLst>
    <dgm:linClrLst meth="repeat">
      <a:schemeClr val="accent5"/>
    </dgm:linClrLst>
    <dgm:effectClrLst/>
    <dgm:txLinClrLst/>
    <dgm:txFillClrLst meth="repeat">
      <a:schemeClr val="dk1"/>
    </dgm:txFillClrLst>
    <dgm:txEffectClrLst/>
  </dgm:styleLbl>
  <dgm:styleLbl name="fgAcc2">
    <dgm:fillClrLst meth="repeat">
      <a:schemeClr val="accent5">
        <a:alpha val="90000"/>
        <a:tint val="40000"/>
      </a:schemeClr>
    </dgm:fillClrLst>
    <dgm:linClrLst meth="repeat">
      <a:schemeClr val="accent5"/>
    </dgm:linClrLst>
    <dgm:effectClrLst/>
    <dgm:txLinClrLst/>
    <dgm:txFillClrLst meth="repeat">
      <a:schemeClr val="dk1"/>
    </dgm:txFillClrLst>
    <dgm:txEffectClrLst/>
  </dgm:styleLbl>
  <dgm:styleLbl name="fgAcc3">
    <dgm:fillClrLst meth="repeat">
      <a:schemeClr val="accent5">
        <a:alpha val="90000"/>
        <a:tint val="40000"/>
      </a:schemeClr>
    </dgm:fillClrLst>
    <dgm:linClrLst meth="repeat">
      <a:schemeClr val="accent5"/>
    </dgm:linClrLst>
    <dgm:effectClrLst/>
    <dgm:txLinClrLst/>
    <dgm:txFillClrLst meth="repeat">
      <a:schemeClr val="dk1"/>
    </dgm:txFillClrLst>
    <dgm:txEffectClrLst/>
  </dgm:styleLbl>
  <dgm:styleLbl name="fgAcc4">
    <dgm:fillClrLst meth="repeat">
      <a:schemeClr val="accent5">
        <a:alpha val="90000"/>
        <a:tint val="40000"/>
      </a:schemeClr>
    </dgm:fillClrLst>
    <dgm:linClrLst meth="repeat">
      <a:schemeClr val="accent5"/>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accent5"/>
    </dgm:linClrLst>
    <dgm:effectClrLst/>
    <dgm:txLinClrLst/>
    <dgm:txFillClrLst meth="repeat">
      <a:schemeClr val="dk1"/>
    </dgm:txFillClrLst>
    <dgm:txEffectClrLst/>
  </dgm:styleLbl>
  <dgm:styleLbl name="dkBgShp">
    <dgm:fillClrLst meth="repeat">
      <a:schemeClr val="accent5">
        <a:shade val="80000"/>
      </a:schemeClr>
    </dgm:fillClrLst>
    <dgm:linClrLst meth="repeat">
      <a:schemeClr val="accent5"/>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1_1">
  <dgm:title val=""/>
  <dgm:desc val=""/>
  <dgm:catLst>
    <dgm:cat type="accent1" pri="11100"/>
  </dgm:catLst>
  <dgm:styleLbl name="node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1">
        <a:shade val="80000"/>
      </a:schemeClr>
    </dgm:linClrLst>
    <dgm:effectClrLst/>
    <dgm:txLinClrLst/>
    <dgm:txFillClrLst/>
    <dgm:txEffectClrLst/>
  </dgm:styleLbl>
  <dgm:styleLbl name="node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f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align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b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dgm:txEffectClrLst/>
  </dgm:styleLbl>
  <dgm:styleLbl name="parChTrans2D2">
    <dgm:fillClrLst meth="repeat">
      <a:schemeClr val="accent1"/>
    </dgm:fillClrLst>
    <dgm:linClrLst meth="repeat">
      <a:schemeClr val="accent1"/>
    </dgm:linClrLst>
    <dgm:effectClrLst/>
    <dgm:txLinClrLst/>
    <dgm:txFillClrLst/>
    <dgm:txEffectClrLst/>
  </dgm:styleLbl>
  <dgm:styleLbl name="parChTrans2D3">
    <dgm:fillClrLst meth="repeat">
      <a:schemeClr val="accent1"/>
    </dgm:fillClrLst>
    <dgm:linClrLst meth="repeat">
      <a:schemeClr val="accent1"/>
    </dgm:linClrLst>
    <dgm:effectClrLst/>
    <dgm:txLinClrLst/>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con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align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trAlignAcc1">
    <dgm:fillClrLst meth="repeat">
      <a:schemeClr val="accent1">
        <a:alpha val="40000"/>
        <a:tint val="40000"/>
      </a:schemeClr>
    </dgm:fillClrLst>
    <dgm:linClrLst meth="repeat">
      <a:schemeClr val="accent1"/>
    </dgm:linClrLst>
    <dgm:effectClrLst/>
    <dgm:txLinClrLst/>
    <dgm:txFillClrLst meth="repeat">
      <a:schemeClr val="dk1"/>
    </dgm:txFillClrLst>
    <dgm:txEffectClrLst/>
  </dgm:styleLbl>
  <dgm:styleLbl name="b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fgAcc0">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2">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3">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4">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C6D971BE-C749-485E-9F17-DC7E97F471B2}" type="doc">
      <dgm:prSet loTypeId="urn:microsoft.com/office/officeart/2005/8/layout/venn1" loCatId="relationship" qsTypeId="urn:microsoft.com/office/officeart/2005/8/quickstyle/3d3" qsCatId="3D" csTypeId="urn:microsoft.com/office/officeart/2005/8/colors/colorful3" csCatId="colorful" phldr="1"/>
      <dgm:spPr/>
      <dgm:t>
        <a:bodyPr/>
        <a:lstStyle/>
        <a:p>
          <a:endParaRPr lang="it-IT"/>
        </a:p>
      </dgm:t>
    </dgm:pt>
    <dgm:pt modelId="{354460D1-CC6B-4F85-B3AA-B82B02CCE2A7}">
      <dgm:prSet custT="1"/>
      <dgm:spPr/>
      <dgm:t>
        <a:bodyPr/>
        <a:lstStyle/>
        <a:p>
          <a:pPr rtl="0"/>
          <a:r>
            <a:rPr lang="it-IT" sz="1600" b="1" dirty="0" smtClean="0"/>
            <a:t>Normativa 14/20 di riferimento FESR </a:t>
          </a:r>
          <a:endParaRPr lang="it-IT" sz="1600" b="1" dirty="0"/>
        </a:p>
      </dgm:t>
    </dgm:pt>
    <dgm:pt modelId="{AF3583D5-97BC-4A37-8108-A17E2CDA0D97}" type="parTrans" cxnId="{5B94DA56-7DF1-427D-95EB-3C8EC66F730F}">
      <dgm:prSet/>
      <dgm:spPr/>
      <dgm:t>
        <a:bodyPr/>
        <a:lstStyle/>
        <a:p>
          <a:endParaRPr lang="it-IT"/>
        </a:p>
      </dgm:t>
    </dgm:pt>
    <dgm:pt modelId="{1A59B49C-2602-4239-80FF-006316C3A1D2}" type="sibTrans" cxnId="{5B94DA56-7DF1-427D-95EB-3C8EC66F730F}">
      <dgm:prSet/>
      <dgm:spPr/>
      <dgm:t>
        <a:bodyPr/>
        <a:lstStyle/>
        <a:p>
          <a:endParaRPr lang="it-IT"/>
        </a:p>
      </dgm:t>
    </dgm:pt>
    <dgm:pt modelId="{A37E3EA2-22A2-4B3F-9B99-F16D73210843}">
      <dgm:prSet custT="1"/>
      <dgm:spPr/>
      <dgm:t>
        <a:bodyPr/>
        <a:lstStyle/>
        <a:p>
          <a:pPr rtl="0"/>
          <a:r>
            <a:rPr lang="it-IT" sz="1600" b="1" dirty="0" smtClean="0"/>
            <a:t>Campo di applicazione: tipologie di operazione </a:t>
          </a:r>
          <a:endParaRPr lang="it-IT" sz="1600" b="1" dirty="0"/>
        </a:p>
      </dgm:t>
    </dgm:pt>
    <dgm:pt modelId="{81EC4980-83AC-4F33-A40B-5042D21BB91F}" type="parTrans" cxnId="{84745B79-34A3-4A68-BDAE-52DEFB0C675E}">
      <dgm:prSet/>
      <dgm:spPr/>
      <dgm:t>
        <a:bodyPr/>
        <a:lstStyle/>
        <a:p>
          <a:endParaRPr lang="it-IT"/>
        </a:p>
      </dgm:t>
    </dgm:pt>
    <dgm:pt modelId="{671E1DE2-E74B-47F4-86CF-F5A643706F2B}" type="sibTrans" cxnId="{84745B79-34A3-4A68-BDAE-52DEFB0C675E}">
      <dgm:prSet/>
      <dgm:spPr/>
      <dgm:t>
        <a:bodyPr/>
        <a:lstStyle/>
        <a:p>
          <a:endParaRPr lang="it-IT"/>
        </a:p>
      </dgm:t>
    </dgm:pt>
    <dgm:pt modelId="{82C5A6AA-CBCC-4900-9E10-04B90B532B7B}">
      <dgm:prSet custT="1"/>
      <dgm:spPr/>
      <dgm:t>
        <a:bodyPr/>
        <a:lstStyle/>
        <a:p>
          <a:pPr rtl="0"/>
          <a:r>
            <a:rPr lang="it-IT" sz="1600" b="1" dirty="0" smtClean="0"/>
            <a:t>Vantaggi</a:t>
          </a:r>
          <a:endParaRPr lang="it-IT" sz="1600" b="1" dirty="0"/>
        </a:p>
      </dgm:t>
    </dgm:pt>
    <dgm:pt modelId="{BFC33DEF-A938-4C39-BEF5-310D8BAB9C26}" type="parTrans" cxnId="{1009BD39-6D00-49EA-BF1D-726CDF94BFAC}">
      <dgm:prSet/>
      <dgm:spPr/>
      <dgm:t>
        <a:bodyPr/>
        <a:lstStyle/>
        <a:p>
          <a:endParaRPr lang="it-IT"/>
        </a:p>
      </dgm:t>
    </dgm:pt>
    <dgm:pt modelId="{90949B07-85FE-4917-BDFC-B2C9A62B0B84}" type="sibTrans" cxnId="{1009BD39-6D00-49EA-BF1D-726CDF94BFAC}">
      <dgm:prSet/>
      <dgm:spPr/>
      <dgm:t>
        <a:bodyPr/>
        <a:lstStyle/>
        <a:p>
          <a:endParaRPr lang="it-IT"/>
        </a:p>
      </dgm:t>
    </dgm:pt>
    <dgm:pt modelId="{AF151EBD-EC6D-4DA1-97D8-B28B306BADA5}">
      <dgm:prSet custT="1"/>
      <dgm:spPr/>
      <dgm:t>
        <a:bodyPr/>
        <a:lstStyle/>
        <a:p>
          <a:pPr rtl="0"/>
          <a:r>
            <a:rPr lang="it-IT" sz="1600" b="1" dirty="0" smtClean="0"/>
            <a:t>Cosa cambia nelle procedure di selezione / di gestione / di controllo</a:t>
          </a:r>
          <a:endParaRPr lang="it-IT" sz="1600" b="1" dirty="0"/>
        </a:p>
      </dgm:t>
    </dgm:pt>
    <dgm:pt modelId="{900290F1-EFC8-4851-B8D9-DE1450FB4A1C}" type="parTrans" cxnId="{71961D76-F048-4011-8D78-CCA28CA26FC4}">
      <dgm:prSet/>
      <dgm:spPr/>
      <dgm:t>
        <a:bodyPr/>
        <a:lstStyle/>
        <a:p>
          <a:endParaRPr lang="it-IT"/>
        </a:p>
      </dgm:t>
    </dgm:pt>
    <dgm:pt modelId="{1D884D9F-69C3-409D-96D7-8670335BAEFF}" type="sibTrans" cxnId="{71961D76-F048-4011-8D78-CCA28CA26FC4}">
      <dgm:prSet/>
      <dgm:spPr/>
      <dgm:t>
        <a:bodyPr/>
        <a:lstStyle/>
        <a:p>
          <a:endParaRPr lang="it-IT"/>
        </a:p>
      </dgm:t>
    </dgm:pt>
    <dgm:pt modelId="{C29F0C02-76B4-4A7D-AD26-6936A8C5FD3C}">
      <dgm:prSet custT="1"/>
      <dgm:spPr/>
      <dgm:t>
        <a:bodyPr/>
        <a:lstStyle/>
        <a:p>
          <a:pPr rtl="0"/>
          <a:r>
            <a:rPr lang="it-IT" sz="1600" b="1" dirty="0" smtClean="0"/>
            <a:t>Problematiche</a:t>
          </a:r>
          <a:endParaRPr lang="it-IT" sz="1600" b="1" dirty="0"/>
        </a:p>
      </dgm:t>
    </dgm:pt>
    <dgm:pt modelId="{A4ABF7A2-4FAD-43CF-9668-B4CA19771EC6}" type="parTrans" cxnId="{A4ADD367-4DD6-4F07-88A9-71EE0250A8C6}">
      <dgm:prSet/>
      <dgm:spPr/>
      <dgm:t>
        <a:bodyPr/>
        <a:lstStyle/>
        <a:p>
          <a:endParaRPr lang="it-IT"/>
        </a:p>
      </dgm:t>
    </dgm:pt>
    <dgm:pt modelId="{51B2CF31-40B2-42CF-9685-94C12FA37982}" type="sibTrans" cxnId="{A4ADD367-4DD6-4F07-88A9-71EE0250A8C6}">
      <dgm:prSet/>
      <dgm:spPr/>
      <dgm:t>
        <a:bodyPr/>
        <a:lstStyle/>
        <a:p>
          <a:endParaRPr lang="it-IT"/>
        </a:p>
      </dgm:t>
    </dgm:pt>
    <dgm:pt modelId="{9D077451-8BD7-41F4-AA66-C5ED72DBAF74}">
      <dgm:prSet custT="1"/>
      <dgm:spPr/>
      <dgm:t>
        <a:bodyPr/>
        <a:lstStyle/>
        <a:p>
          <a:pPr rtl="0"/>
          <a:r>
            <a:rPr lang="it-IT" sz="1600" b="1" dirty="0" smtClean="0"/>
            <a:t>Costi del personale dei progetti di ricerca (metodologie regione Lombardia e MIUR/MISE)</a:t>
          </a:r>
          <a:endParaRPr lang="it-IT" sz="1600" b="1" dirty="0"/>
        </a:p>
      </dgm:t>
    </dgm:pt>
    <dgm:pt modelId="{0198098D-E3B0-41BC-8116-7FE417FBD43C}" type="parTrans" cxnId="{046C027E-F3E6-4848-8BF0-7019EB8886B9}">
      <dgm:prSet/>
      <dgm:spPr/>
      <dgm:t>
        <a:bodyPr/>
        <a:lstStyle/>
        <a:p>
          <a:endParaRPr lang="it-IT"/>
        </a:p>
      </dgm:t>
    </dgm:pt>
    <dgm:pt modelId="{F659AD7F-4895-4444-A445-FC1BB2142A67}" type="sibTrans" cxnId="{046C027E-F3E6-4848-8BF0-7019EB8886B9}">
      <dgm:prSet/>
      <dgm:spPr/>
      <dgm:t>
        <a:bodyPr/>
        <a:lstStyle/>
        <a:p>
          <a:endParaRPr lang="it-IT"/>
        </a:p>
      </dgm:t>
    </dgm:pt>
    <dgm:pt modelId="{5EC350BC-264C-4763-8A49-76E377CFC4E7}" type="pres">
      <dgm:prSet presAssocID="{C6D971BE-C749-485E-9F17-DC7E97F471B2}" presName="compositeShape" presStyleCnt="0">
        <dgm:presLayoutVars>
          <dgm:chMax val="7"/>
          <dgm:dir/>
          <dgm:resizeHandles val="exact"/>
        </dgm:presLayoutVars>
      </dgm:prSet>
      <dgm:spPr/>
      <dgm:t>
        <a:bodyPr/>
        <a:lstStyle/>
        <a:p>
          <a:endParaRPr lang="it-IT"/>
        </a:p>
      </dgm:t>
    </dgm:pt>
    <dgm:pt modelId="{1A0C03BE-DE7E-4184-B194-CE6D52EF2C9B}" type="pres">
      <dgm:prSet presAssocID="{354460D1-CC6B-4F85-B3AA-B82B02CCE2A7}" presName="circ1" presStyleLbl="vennNode1" presStyleIdx="0" presStyleCnt="6"/>
      <dgm:spPr/>
    </dgm:pt>
    <dgm:pt modelId="{981D776F-8F66-4EFD-AF1D-CB804A1EB684}" type="pres">
      <dgm:prSet presAssocID="{354460D1-CC6B-4F85-B3AA-B82B02CCE2A7}" presName="circ1Tx" presStyleLbl="revTx" presStyleIdx="0" presStyleCnt="0">
        <dgm:presLayoutVars>
          <dgm:chMax val="0"/>
          <dgm:chPref val="0"/>
          <dgm:bulletEnabled val="1"/>
        </dgm:presLayoutVars>
      </dgm:prSet>
      <dgm:spPr/>
      <dgm:t>
        <a:bodyPr/>
        <a:lstStyle/>
        <a:p>
          <a:endParaRPr lang="it-IT"/>
        </a:p>
      </dgm:t>
    </dgm:pt>
    <dgm:pt modelId="{27B71A4B-ACC3-4503-B584-BEF1C2EB0C1E}" type="pres">
      <dgm:prSet presAssocID="{A37E3EA2-22A2-4B3F-9B99-F16D73210843}" presName="circ2" presStyleLbl="vennNode1" presStyleIdx="1" presStyleCnt="6"/>
      <dgm:spPr/>
    </dgm:pt>
    <dgm:pt modelId="{CFAA4480-15EC-4C56-BBF6-50E0C174629C}" type="pres">
      <dgm:prSet presAssocID="{A37E3EA2-22A2-4B3F-9B99-F16D73210843}" presName="circ2Tx" presStyleLbl="revTx" presStyleIdx="0" presStyleCnt="0" custScaleX="126251" custScaleY="125694" custLinFactX="-100000" custLinFactNeighborX="-184534" custLinFactNeighborY="10934">
        <dgm:presLayoutVars>
          <dgm:chMax val="0"/>
          <dgm:chPref val="0"/>
          <dgm:bulletEnabled val="1"/>
        </dgm:presLayoutVars>
      </dgm:prSet>
      <dgm:spPr/>
      <dgm:t>
        <a:bodyPr/>
        <a:lstStyle/>
        <a:p>
          <a:endParaRPr lang="it-IT"/>
        </a:p>
      </dgm:t>
    </dgm:pt>
    <dgm:pt modelId="{499950BC-BDC6-47E0-ADF0-D5B966AEFEC7}" type="pres">
      <dgm:prSet presAssocID="{82C5A6AA-CBCC-4900-9E10-04B90B532B7B}" presName="circ3" presStyleLbl="vennNode1" presStyleIdx="2" presStyleCnt="6"/>
      <dgm:spPr/>
    </dgm:pt>
    <dgm:pt modelId="{A1A0A562-4710-4258-B847-C808687CD11E}" type="pres">
      <dgm:prSet presAssocID="{82C5A6AA-CBCC-4900-9E10-04B90B532B7B}" presName="circ3Tx" presStyleLbl="revTx" presStyleIdx="0" presStyleCnt="0" custLinFactY="-29385" custLinFactNeighborX="35949" custLinFactNeighborY="-100000">
        <dgm:presLayoutVars>
          <dgm:chMax val="0"/>
          <dgm:chPref val="0"/>
          <dgm:bulletEnabled val="1"/>
        </dgm:presLayoutVars>
      </dgm:prSet>
      <dgm:spPr/>
      <dgm:t>
        <a:bodyPr/>
        <a:lstStyle/>
        <a:p>
          <a:endParaRPr lang="it-IT"/>
        </a:p>
      </dgm:t>
    </dgm:pt>
    <dgm:pt modelId="{A45BC4C4-C65A-4210-8B6C-A4B85BFF4B92}" type="pres">
      <dgm:prSet presAssocID="{AF151EBD-EC6D-4DA1-97D8-B28B306BADA5}" presName="circ4" presStyleLbl="vennNode1" presStyleIdx="3" presStyleCnt="6"/>
      <dgm:spPr/>
    </dgm:pt>
    <dgm:pt modelId="{6A990D1F-6650-4717-8C48-CD47F839B9E0}" type="pres">
      <dgm:prSet presAssocID="{AF151EBD-EC6D-4DA1-97D8-B28B306BADA5}" presName="circ4Tx" presStyleLbl="revTx" presStyleIdx="0" presStyleCnt="0" custScaleX="135013" custLinFactX="-48594" custLinFactY="-26408" custLinFactNeighborX="-100000" custLinFactNeighborY="-100000">
        <dgm:presLayoutVars>
          <dgm:chMax val="0"/>
          <dgm:chPref val="0"/>
          <dgm:bulletEnabled val="1"/>
        </dgm:presLayoutVars>
      </dgm:prSet>
      <dgm:spPr/>
      <dgm:t>
        <a:bodyPr/>
        <a:lstStyle/>
        <a:p>
          <a:endParaRPr lang="it-IT"/>
        </a:p>
      </dgm:t>
    </dgm:pt>
    <dgm:pt modelId="{D46216DC-87D8-4330-BEB1-F3280B343667}" type="pres">
      <dgm:prSet presAssocID="{C29F0C02-76B4-4A7D-AD26-6936A8C5FD3C}" presName="circ5" presStyleLbl="vennNode1" presStyleIdx="4" presStyleCnt="6"/>
      <dgm:spPr/>
    </dgm:pt>
    <dgm:pt modelId="{B6E84083-FA6D-4F8A-95FF-7972CABC5B46}" type="pres">
      <dgm:prSet presAssocID="{C29F0C02-76B4-4A7D-AD26-6936A8C5FD3C}" presName="circ5Tx" presStyleLbl="revTx" presStyleIdx="0" presStyleCnt="0" custLinFactX="100000" custLinFactNeighborX="192182" custLinFactNeighborY="-15222">
        <dgm:presLayoutVars>
          <dgm:chMax val="0"/>
          <dgm:chPref val="0"/>
          <dgm:bulletEnabled val="1"/>
        </dgm:presLayoutVars>
      </dgm:prSet>
      <dgm:spPr/>
      <dgm:t>
        <a:bodyPr/>
        <a:lstStyle/>
        <a:p>
          <a:endParaRPr lang="it-IT"/>
        </a:p>
      </dgm:t>
    </dgm:pt>
    <dgm:pt modelId="{E286374F-BAE1-4AAD-A299-783EC439FB01}" type="pres">
      <dgm:prSet presAssocID="{9D077451-8BD7-41F4-AA66-C5ED72DBAF74}" presName="circ6" presStyleLbl="vennNode1" presStyleIdx="5" presStyleCnt="6"/>
      <dgm:spPr/>
    </dgm:pt>
    <dgm:pt modelId="{90212297-C945-4137-8030-DE4F4F6D1750}" type="pres">
      <dgm:prSet presAssocID="{9D077451-8BD7-41F4-AA66-C5ED72DBAF74}" presName="circ6Tx" presStyleLbl="revTx" presStyleIdx="0" presStyleCnt="0" custScaleX="179432" custScaleY="90376" custLinFactX="27838" custLinFactY="100000" custLinFactNeighborX="100000" custLinFactNeighborY="116096">
        <dgm:presLayoutVars>
          <dgm:chMax val="0"/>
          <dgm:chPref val="0"/>
          <dgm:bulletEnabled val="1"/>
        </dgm:presLayoutVars>
      </dgm:prSet>
      <dgm:spPr/>
      <dgm:t>
        <a:bodyPr/>
        <a:lstStyle/>
        <a:p>
          <a:endParaRPr lang="it-IT"/>
        </a:p>
      </dgm:t>
    </dgm:pt>
  </dgm:ptLst>
  <dgm:cxnLst>
    <dgm:cxn modelId="{B88D6D08-2EF1-4CD3-AD6A-025E25E10A29}" type="presOf" srcId="{354460D1-CC6B-4F85-B3AA-B82B02CCE2A7}" destId="{981D776F-8F66-4EFD-AF1D-CB804A1EB684}" srcOrd="0" destOrd="0" presId="urn:microsoft.com/office/officeart/2005/8/layout/venn1"/>
    <dgm:cxn modelId="{046C027E-F3E6-4848-8BF0-7019EB8886B9}" srcId="{C6D971BE-C749-485E-9F17-DC7E97F471B2}" destId="{9D077451-8BD7-41F4-AA66-C5ED72DBAF74}" srcOrd="5" destOrd="0" parTransId="{0198098D-E3B0-41BC-8116-7FE417FBD43C}" sibTransId="{F659AD7F-4895-4444-A445-FC1BB2142A67}"/>
    <dgm:cxn modelId="{A4ADD367-4DD6-4F07-88A9-71EE0250A8C6}" srcId="{C6D971BE-C749-485E-9F17-DC7E97F471B2}" destId="{C29F0C02-76B4-4A7D-AD26-6936A8C5FD3C}" srcOrd="4" destOrd="0" parTransId="{A4ABF7A2-4FAD-43CF-9668-B4CA19771EC6}" sibTransId="{51B2CF31-40B2-42CF-9685-94C12FA37982}"/>
    <dgm:cxn modelId="{AEED2993-4E3A-4DD1-85F2-AFE5C1297040}" type="presOf" srcId="{82C5A6AA-CBCC-4900-9E10-04B90B532B7B}" destId="{A1A0A562-4710-4258-B847-C808687CD11E}" srcOrd="0" destOrd="0" presId="urn:microsoft.com/office/officeart/2005/8/layout/venn1"/>
    <dgm:cxn modelId="{71961D76-F048-4011-8D78-CCA28CA26FC4}" srcId="{C6D971BE-C749-485E-9F17-DC7E97F471B2}" destId="{AF151EBD-EC6D-4DA1-97D8-B28B306BADA5}" srcOrd="3" destOrd="0" parTransId="{900290F1-EFC8-4851-B8D9-DE1450FB4A1C}" sibTransId="{1D884D9F-69C3-409D-96D7-8670335BAEFF}"/>
    <dgm:cxn modelId="{B7D92E0F-4BE7-49D8-8197-2580FDB7287D}" type="presOf" srcId="{C6D971BE-C749-485E-9F17-DC7E97F471B2}" destId="{5EC350BC-264C-4763-8A49-76E377CFC4E7}" srcOrd="0" destOrd="0" presId="urn:microsoft.com/office/officeart/2005/8/layout/venn1"/>
    <dgm:cxn modelId="{1009BD39-6D00-49EA-BF1D-726CDF94BFAC}" srcId="{C6D971BE-C749-485E-9F17-DC7E97F471B2}" destId="{82C5A6AA-CBCC-4900-9E10-04B90B532B7B}" srcOrd="2" destOrd="0" parTransId="{BFC33DEF-A938-4C39-BEF5-310D8BAB9C26}" sibTransId="{90949B07-85FE-4917-BDFC-B2C9A62B0B84}"/>
    <dgm:cxn modelId="{AB88C82A-4A45-467E-872F-960685FA98A9}" type="presOf" srcId="{9D077451-8BD7-41F4-AA66-C5ED72DBAF74}" destId="{90212297-C945-4137-8030-DE4F4F6D1750}" srcOrd="0" destOrd="0" presId="urn:microsoft.com/office/officeart/2005/8/layout/venn1"/>
    <dgm:cxn modelId="{72C70798-B2F7-41EC-98A2-DF1003183948}" type="presOf" srcId="{AF151EBD-EC6D-4DA1-97D8-B28B306BADA5}" destId="{6A990D1F-6650-4717-8C48-CD47F839B9E0}" srcOrd="0" destOrd="0" presId="urn:microsoft.com/office/officeart/2005/8/layout/venn1"/>
    <dgm:cxn modelId="{5B94DA56-7DF1-427D-95EB-3C8EC66F730F}" srcId="{C6D971BE-C749-485E-9F17-DC7E97F471B2}" destId="{354460D1-CC6B-4F85-B3AA-B82B02CCE2A7}" srcOrd="0" destOrd="0" parTransId="{AF3583D5-97BC-4A37-8108-A17E2CDA0D97}" sibTransId="{1A59B49C-2602-4239-80FF-006316C3A1D2}"/>
    <dgm:cxn modelId="{58711AA3-16F8-4263-9E80-62AAE88AA4AE}" type="presOf" srcId="{A37E3EA2-22A2-4B3F-9B99-F16D73210843}" destId="{CFAA4480-15EC-4C56-BBF6-50E0C174629C}" srcOrd="0" destOrd="0" presId="urn:microsoft.com/office/officeart/2005/8/layout/venn1"/>
    <dgm:cxn modelId="{2344C302-CA0A-466F-A967-99D3D48D6A60}" type="presOf" srcId="{C29F0C02-76B4-4A7D-AD26-6936A8C5FD3C}" destId="{B6E84083-FA6D-4F8A-95FF-7972CABC5B46}" srcOrd="0" destOrd="0" presId="urn:microsoft.com/office/officeart/2005/8/layout/venn1"/>
    <dgm:cxn modelId="{84745B79-34A3-4A68-BDAE-52DEFB0C675E}" srcId="{C6D971BE-C749-485E-9F17-DC7E97F471B2}" destId="{A37E3EA2-22A2-4B3F-9B99-F16D73210843}" srcOrd="1" destOrd="0" parTransId="{81EC4980-83AC-4F33-A40B-5042D21BB91F}" sibTransId="{671E1DE2-E74B-47F4-86CF-F5A643706F2B}"/>
    <dgm:cxn modelId="{E3EA523A-5596-4C3E-813F-A87DB144F6FB}" type="presParOf" srcId="{5EC350BC-264C-4763-8A49-76E377CFC4E7}" destId="{1A0C03BE-DE7E-4184-B194-CE6D52EF2C9B}" srcOrd="0" destOrd="0" presId="urn:microsoft.com/office/officeart/2005/8/layout/venn1"/>
    <dgm:cxn modelId="{12C9ED6C-99D4-4806-B5AB-0D9F8BEE5441}" type="presParOf" srcId="{5EC350BC-264C-4763-8A49-76E377CFC4E7}" destId="{981D776F-8F66-4EFD-AF1D-CB804A1EB684}" srcOrd="1" destOrd="0" presId="urn:microsoft.com/office/officeart/2005/8/layout/venn1"/>
    <dgm:cxn modelId="{633F7DE2-369A-4C2A-A216-4DC54B3E6529}" type="presParOf" srcId="{5EC350BC-264C-4763-8A49-76E377CFC4E7}" destId="{27B71A4B-ACC3-4503-B584-BEF1C2EB0C1E}" srcOrd="2" destOrd="0" presId="urn:microsoft.com/office/officeart/2005/8/layout/venn1"/>
    <dgm:cxn modelId="{FCE44C7F-996E-4CCE-AC05-A6053306B49E}" type="presParOf" srcId="{5EC350BC-264C-4763-8A49-76E377CFC4E7}" destId="{CFAA4480-15EC-4C56-BBF6-50E0C174629C}" srcOrd="3" destOrd="0" presId="urn:microsoft.com/office/officeart/2005/8/layout/venn1"/>
    <dgm:cxn modelId="{0EB6E40A-C949-4D45-8E87-EBF6A8B9D406}" type="presParOf" srcId="{5EC350BC-264C-4763-8A49-76E377CFC4E7}" destId="{499950BC-BDC6-47E0-ADF0-D5B966AEFEC7}" srcOrd="4" destOrd="0" presId="urn:microsoft.com/office/officeart/2005/8/layout/venn1"/>
    <dgm:cxn modelId="{6333AD68-37A4-4DB0-A62A-8C9C9F60CE99}" type="presParOf" srcId="{5EC350BC-264C-4763-8A49-76E377CFC4E7}" destId="{A1A0A562-4710-4258-B847-C808687CD11E}" srcOrd="5" destOrd="0" presId="urn:microsoft.com/office/officeart/2005/8/layout/venn1"/>
    <dgm:cxn modelId="{8F97A4F6-998B-4522-B54F-72030A0732EF}" type="presParOf" srcId="{5EC350BC-264C-4763-8A49-76E377CFC4E7}" destId="{A45BC4C4-C65A-4210-8B6C-A4B85BFF4B92}" srcOrd="6" destOrd="0" presId="urn:microsoft.com/office/officeart/2005/8/layout/venn1"/>
    <dgm:cxn modelId="{73632B4A-394E-4A61-8FD6-20421F73C7B9}" type="presParOf" srcId="{5EC350BC-264C-4763-8A49-76E377CFC4E7}" destId="{6A990D1F-6650-4717-8C48-CD47F839B9E0}" srcOrd="7" destOrd="0" presId="urn:microsoft.com/office/officeart/2005/8/layout/venn1"/>
    <dgm:cxn modelId="{5AFC6B03-D7A5-4753-BCC0-ED162A872A9C}" type="presParOf" srcId="{5EC350BC-264C-4763-8A49-76E377CFC4E7}" destId="{D46216DC-87D8-4330-BEB1-F3280B343667}" srcOrd="8" destOrd="0" presId="urn:microsoft.com/office/officeart/2005/8/layout/venn1"/>
    <dgm:cxn modelId="{C573C0A0-F6B8-4A40-BFAD-0EC85F2C7E6E}" type="presParOf" srcId="{5EC350BC-264C-4763-8A49-76E377CFC4E7}" destId="{B6E84083-FA6D-4F8A-95FF-7972CABC5B46}" srcOrd="9" destOrd="0" presId="urn:microsoft.com/office/officeart/2005/8/layout/venn1"/>
    <dgm:cxn modelId="{ADE9000F-3AB4-4716-8967-7815019E42DC}" type="presParOf" srcId="{5EC350BC-264C-4763-8A49-76E377CFC4E7}" destId="{E286374F-BAE1-4AAD-A299-783EC439FB01}" srcOrd="10" destOrd="0" presId="urn:microsoft.com/office/officeart/2005/8/layout/venn1"/>
    <dgm:cxn modelId="{63EDD594-ECA8-4312-9F92-06B587F3FAC3}" type="presParOf" srcId="{5EC350BC-264C-4763-8A49-76E377CFC4E7}" destId="{90212297-C945-4137-8030-DE4F4F6D1750}" srcOrd="11" destOrd="0" presId="urn:microsoft.com/office/officeart/2005/8/layout/venn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99B07599-6DAF-46FD-A3DC-B622155A0554}" type="doc">
      <dgm:prSet loTypeId="urn:microsoft.com/office/officeart/2008/layout/AlternatingPictureBlocks" loCatId="list" qsTypeId="urn:microsoft.com/office/officeart/2005/8/quickstyle/simple1" qsCatId="simple" csTypeId="urn:microsoft.com/office/officeart/2005/8/colors/accent1_5" csCatId="accent1" phldr="1"/>
      <dgm:spPr/>
      <dgm:t>
        <a:bodyPr/>
        <a:lstStyle/>
        <a:p>
          <a:endParaRPr lang="it-IT"/>
        </a:p>
      </dgm:t>
    </dgm:pt>
    <dgm:pt modelId="{B269D869-6509-4FD5-9006-4D9E867DF7E8}">
      <dgm:prSet custT="1"/>
      <dgm:spPr/>
      <dgm:t>
        <a:bodyPr/>
        <a:lstStyle/>
        <a:p>
          <a:pPr algn="just" rtl="0"/>
          <a:r>
            <a:rPr lang="it-IT" sz="2000" dirty="0" smtClean="0"/>
            <a:t>Pertanto alcune </a:t>
          </a:r>
          <a:r>
            <a:rPr lang="it-IT" sz="2000" dirty="0" err="1" smtClean="0"/>
            <a:t>AdG</a:t>
          </a:r>
          <a:r>
            <a:rPr lang="it-IT" sz="2000" dirty="0" smtClean="0"/>
            <a:t> regionali e nazionali nel periodo 2014/2020 hanno sviluppato (regione Lombardia) o hanno in corso di sviluppo ed approvazione (MIUR e MISE) delle specifiche metodologie per l’elaborazione del calcolo dei costi standard per le spese del personale</a:t>
          </a:r>
          <a:endParaRPr lang="it-IT" sz="2000" dirty="0"/>
        </a:p>
      </dgm:t>
    </dgm:pt>
    <dgm:pt modelId="{529E3098-31A0-47A2-9D8D-FC8937C29FAE}" type="parTrans" cxnId="{C0F23400-580E-4B03-9685-7203B0FC2DA7}">
      <dgm:prSet/>
      <dgm:spPr/>
      <dgm:t>
        <a:bodyPr/>
        <a:lstStyle/>
        <a:p>
          <a:endParaRPr lang="it-IT"/>
        </a:p>
      </dgm:t>
    </dgm:pt>
    <dgm:pt modelId="{6A46C00B-75CC-473D-9587-6295A2CE4F42}" type="sibTrans" cxnId="{C0F23400-580E-4B03-9685-7203B0FC2DA7}">
      <dgm:prSet/>
      <dgm:spPr/>
      <dgm:t>
        <a:bodyPr/>
        <a:lstStyle/>
        <a:p>
          <a:endParaRPr lang="it-IT"/>
        </a:p>
      </dgm:t>
    </dgm:pt>
    <dgm:pt modelId="{4043D292-5B8A-4B65-93AF-4F09B8B5FBFB}" type="pres">
      <dgm:prSet presAssocID="{99B07599-6DAF-46FD-A3DC-B622155A0554}" presName="linearFlow" presStyleCnt="0">
        <dgm:presLayoutVars>
          <dgm:dir/>
          <dgm:resizeHandles val="exact"/>
        </dgm:presLayoutVars>
      </dgm:prSet>
      <dgm:spPr/>
      <dgm:t>
        <a:bodyPr/>
        <a:lstStyle/>
        <a:p>
          <a:endParaRPr lang="it-IT"/>
        </a:p>
      </dgm:t>
    </dgm:pt>
    <dgm:pt modelId="{2C4B55C1-7D84-4D8D-90C9-864F31EE5431}" type="pres">
      <dgm:prSet presAssocID="{B269D869-6509-4FD5-9006-4D9E867DF7E8}" presName="comp" presStyleCnt="0"/>
      <dgm:spPr/>
    </dgm:pt>
    <dgm:pt modelId="{3B7FDAEE-B860-420D-AF82-799E668484D7}" type="pres">
      <dgm:prSet presAssocID="{B269D869-6509-4FD5-9006-4D9E867DF7E8}" presName="rect2" presStyleLbl="node1" presStyleIdx="0" presStyleCnt="1">
        <dgm:presLayoutVars>
          <dgm:bulletEnabled val="1"/>
        </dgm:presLayoutVars>
      </dgm:prSet>
      <dgm:spPr/>
      <dgm:t>
        <a:bodyPr/>
        <a:lstStyle/>
        <a:p>
          <a:endParaRPr lang="it-IT"/>
        </a:p>
      </dgm:t>
    </dgm:pt>
    <dgm:pt modelId="{04AC14D1-B56D-4DB2-AD6B-DF55C715E282}" type="pres">
      <dgm:prSet presAssocID="{B269D869-6509-4FD5-9006-4D9E867DF7E8}" presName="rect1" presStyleLbl="lnNode1" presStyleIdx="0" presStyleCnt="1"/>
      <dgm:spPr>
        <a:blipFill>
          <a:blip xmlns:r="http://schemas.openxmlformats.org/officeDocument/2006/relationships" r:embed="rId1">
            <a:extLst>
              <a:ext uri="{28A0092B-C50C-407E-A947-70E740481C1C}">
                <a14:useLocalDpi xmlns:a14="http://schemas.microsoft.com/office/drawing/2010/main" val="0"/>
              </a:ext>
            </a:extLst>
          </a:blip>
          <a:srcRect/>
          <a:stretch>
            <a:fillRect/>
          </a:stretch>
        </a:blipFill>
      </dgm:spPr>
    </dgm:pt>
  </dgm:ptLst>
  <dgm:cxnLst>
    <dgm:cxn modelId="{C0F23400-580E-4B03-9685-7203B0FC2DA7}" srcId="{99B07599-6DAF-46FD-A3DC-B622155A0554}" destId="{B269D869-6509-4FD5-9006-4D9E867DF7E8}" srcOrd="0" destOrd="0" parTransId="{529E3098-31A0-47A2-9D8D-FC8937C29FAE}" sibTransId="{6A46C00B-75CC-473D-9587-6295A2CE4F42}"/>
    <dgm:cxn modelId="{9533AEB7-1BEC-43A6-9ED1-AF02E1E61689}" type="presOf" srcId="{99B07599-6DAF-46FD-A3DC-B622155A0554}" destId="{4043D292-5B8A-4B65-93AF-4F09B8B5FBFB}" srcOrd="0" destOrd="0" presId="urn:microsoft.com/office/officeart/2008/layout/AlternatingPictureBlocks"/>
    <dgm:cxn modelId="{EE6B4255-4C38-4AD7-9561-9A704A842C99}" type="presOf" srcId="{B269D869-6509-4FD5-9006-4D9E867DF7E8}" destId="{3B7FDAEE-B860-420D-AF82-799E668484D7}" srcOrd="0" destOrd="0" presId="urn:microsoft.com/office/officeart/2008/layout/AlternatingPictureBlocks"/>
    <dgm:cxn modelId="{C024B1EB-5007-49FF-B9CF-2EC5608A90F8}" type="presParOf" srcId="{4043D292-5B8A-4B65-93AF-4F09B8B5FBFB}" destId="{2C4B55C1-7D84-4D8D-90C9-864F31EE5431}" srcOrd="0" destOrd="0" presId="urn:microsoft.com/office/officeart/2008/layout/AlternatingPictureBlocks"/>
    <dgm:cxn modelId="{6E2FECC5-650C-4F08-9AFD-DCF7789611F4}" type="presParOf" srcId="{2C4B55C1-7D84-4D8D-90C9-864F31EE5431}" destId="{3B7FDAEE-B860-420D-AF82-799E668484D7}" srcOrd="0" destOrd="0" presId="urn:microsoft.com/office/officeart/2008/layout/AlternatingPictureBlocks"/>
    <dgm:cxn modelId="{937990F5-D78A-4D08-BBD6-B7907BDD096D}" type="presParOf" srcId="{2C4B55C1-7D84-4D8D-90C9-864F31EE5431}" destId="{04AC14D1-B56D-4DB2-AD6B-DF55C715E282}" srcOrd="1" destOrd="0" presId="urn:microsoft.com/office/officeart/2008/layout/AlternatingPictureBlocks"/>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DB387A46-76DF-4024-A466-8D0554701F01}" type="doc">
      <dgm:prSet loTypeId="urn:microsoft.com/office/officeart/2005/8/layout/list1" loCatId="list" qsTypeId="urn:microsoft.com/office/officeart/2005/8/quickstyle/simple2" qsCatId="simple" csTypeId="urn:microsoft.com/office/officeart/2005/8/colors/accent1_3" csCatId="accent1" phldr="1"/>
      <dgm:spPr/>
      <dgm:t>
        <a:bodyPr/>
        <a:lstStyle/>
        <a:p>
          <a:endParaRPr lang="it-IT"/>
        </a:p>
      </dgm:t>
    </dgm:pt>
    <dgm:pt modelId="{4692BF03-CC82-4D8A-BE96-A75191485472}">
      <dgm:prSet custT="1"/>
      <dgm:spPr/>
      <dgm:t>
        <a:bodyPr/>
        <a:lstStyle/>
        <a:p>
          <a:pPr rtl="0"/>
          <a:r>
            <a:rPr lang="it-IT" sz="2400" b="1" dirty="0" smtClean="0"/>
            <a:t>Regione  Lombardia</a:t>
          </a:r>
        </a:p>
      </dgm:t>
    </dgm:pt>
    <dgm:pt modelId="{D4227AE4-C678-4B6E-8C6F-DE277718B096}" type="sibTrans" cxnId="{8206D17C-CF41-428C-AC74-6BCDE405C48D}">
      <dgm:prSet/>
      <dgm:spPr/>
      <dgm:t>
        <a:bodyPr/>
        <a:lstStyle/>
        <a:p>
          <a:endParaRPr lang="it-IT"/>
        </a:p>
      </dgm:t>
    </dgm:pt>
    <dgm:pt modelId="{83867D1B-2435-4B3B-82C6-1193182FF509}" type="parTrans" cxnId="{8206D17C-CF41-428C-AC74-6BCDE405C48D}">
      <dgm:prSet/>
      <dgm:spPr/>
      <dgm:t>
        <a:bodyPr/>
        <a:lstStyle/>
        <a:p>
          <a:endParaRPr lang="it-IT"/>
        </a:p>
      </dgm:t>
    </dgm:pt>
    <dgm:pt modelId="{B7B03161-BBC9-4644-84B5-BD98A32BFD61}">
      <dgm:prSet custT="1"/>
      <dgm:spPr/>
      <dgm:t>
        <a:bodyPr/>
        <a:lstStyle/>
        <a:p>
          <a:pPr rtl="0">
            <a:spcBef>
              <a:spcPts val="600"/>
            </a:spcBef>
            <a:spcAft>
              <a:spcPts val="600"/>
            </a:spcAft>
          </a:pPr>
          <a:r>
            <a:rPr lang="it-IT" sz="2000" dirty="0" smtClean="0"/>
            <a:t>Una prima call che prevede per i progetti di ricerca l’utilizzo dei costi del personale è stata pubblicata in data 1/06/2016</a:t>
          </a:r>
          <a:endParaRPr lang="it-IT" sz="2000" dirty="0"/>
        </a:p>
      </dgm:t>
    </dgm:pt>
    <dgm:pt modelId="{0F7BA480-5B9C-40B5-85BC-635AB30E30C5}" type="sibTrans" cxnId="{1CAF1916-3DC1-43DC-8360-BFEE7B4D9DFF}">
      <dgm:prSet/>
      <dgm:spPr/>
      <dgm:t>
        <a:bodyPr/>
        <a:lstStyle/>
        <a:p>
          <a:endParaRPr lang="it-IT"/>
        </a:p>
      </dgm:t>
    </dgm:pt>
    <dgm:pt modelId="{BE559643-D643-4E9C-9703-D57F9CAE5A00}" type="parTrans" cxnId="{1CAF1916-3DC1-43DC-8360-BFEE7B4D9DFF}">
      <dgm:prSet/>
      <dgm:spPr/>
      <dgm:t>
        <a:bodyPr/>
        <a:lstStyle/>
        <a:p>
          <a:endParaRPr lang="it-IT"/>
        </a:p>
      </dgm:t>
    </dgm:pt>
    <dgm:pt modelId="{D9CD3AE3-1A2D-4594-916A-5BDDD6BC02DE}">
      <dgm:prSet custT="1"/>
      <dgm:spPr/>
      <dgm:t>
        <a:bodyPr/>
        <a:lstStyle/>
        <a:p>
          <a:pPr rtl="0">
            <a:spcBef>
              <a:spcPts val="600"/>
            </a:spcBef>
            <a:spcAft>
              <a:spcPts val="600"/>
            </a:spcAft>
          </a:pPr>
          <a:r>
            <a:rPr lang="it-IT" sz="2000" dirty="0" smtClean="0"/>
            <a:t>Con delibera del 23/12/2015 ha approvato una metodologia di calcolo in materia di costi del POR FESR 2014/2020 che prevede tabelle standard dei costi unitari per le spese del personale dei progetti di ricerca, sviluppo e innovazione, presentati da singoli soggetti, appartenenti alla tipologia «Imprese» o «organismi di ricerca»</a:t>
          </a:r>
          <a:endParaRPr lang="it-IT" sz="2000" dirty="0"/>
        </a:p>
      </dgm:t>
    </dgm:pt>
    <dgm:pt modelId="{B58BD90B-75B5-42CC-B025-897D482A22DF}" type="sibTrans" cxnId="{AF86C136-BF5F-4296-B6F4-6B8EF6FE28EE}">
      <dgm:prSet/>
      <dgm:spPr/>
      <dgm:t>
        <a:bodyPr/>
        <a:lstStyle/>
        <a:p>
          <a:endParaRPr lang="it-IT"/>
        </a:p>
      </dgm:t>
    </dgm:pt>
    <dgm:pt modelId="{4575938B-C033-40D4-92B4-E29571610A53}" type="parTrans" cxnId="{AF86C136-BF5F-4296-B6F4-6B8EF6FE28EE}">
      <dgm:prSet/>
      <dgm:spPr/>
      <dgm:t>
        <a:bodyPr/>
        <a:lstStyle/>
        <a:p>
          <a:endParaRPr lang="it-IT"/>
        </a:p>
      </dgm:t>
    </dgm:pt>
    <dgm:pt modelId="{8E9C5EC3-4BDB-4B23-8136-696F71FCC9EF}" type="pres">
      <dgm:prSet presAssocID="{DB387A46-76DF-4024-A466-8D0554701F01}" presName="linear" presStyleCnt="0">
        <dgm:presLayoutVars>
          <dgm:dir/>
          <dgm:animLvl val="lvl"/>
          <dgm:resizeHandles val="exact"/>
        </dgm:presLayoutVars>
      </dgm:prSet>
      <dgm:spPr/>
      <dgm:t>
        <a:bodyPr/>
        <a:lstStyle/>
        <a:p>
          <a:endParaRPr lang="it-IT"/>
        </a:p>
      </dgm:t>
    </dgm:pt>
    <dgm:pt modelId="{EB538471-E139-4815-8742-78E545ACB844}" type="pres">
      <dgm:prSet presAssocID="{4692BF03-CC82-4D8A-BE96-A75191485472}" presName="parentLin" presStyleCnt="0"/>
      <dgm:spPr/>
    </dgm:pt>
    <dgm:pt modelId="{F5204B45-710A-41F4-81BC-8F51A7A649C3}" type="pres">
      <dgm:prSet presAssocID="{4692BF03-CC82-4D8A-BE96-A75191485472}" presName="parentLeftMargin" presStyleLbl="node1" presStyleIdx="0" presStyleCnt="1"/>
      <dgm:spPr/>
      <dgm:t>
        <a:bodyPr/>
        <a:lstStyle/>
        <a:p>
          <a:endParaRPr lang="it-IT"/>
        </a:p>
      </dgm:t>
    </dgm:pt>
    <dgm:pt modelId="{E01B7935-8261-4FB3-A3FB-3D6C32686AA7}" type="pres">
      <dgm:prSet presAssocID="{4692BF03-CC82-4D8A-BE96-A75191485472}" presName="parentText" presStyleLbl="node1" presStyleIdx="0" presStyleCnt="1" custScaleX="56064" custScaleY="53342" custLinFactNeighborX="-5772" custLinFactNeighborY="-7932">
        <dgm:presLayoutVars>
          <dgm:chMax val="0"/>
          <dgm:bulletEnabled val="1"/>
        </dgm:presLayoutVars>
      </dgm:prSet>
      <dgm:spPr/>
      <dgm:t>
        <a:bodyPr/>
        <a:lstStyle/>
        <a:p>
          <a:endParaRPr lang="it-IT"/>
        </a:p>
      </dgm:t>
    </dgm:pt>
    <dgm:pt modelId="{FEA5621B-77EE-49DF-A1D5-562E0C410655}" type="pres">
      <dgm:prSet presAssocID="{4692BF03-CC82-4D8A-BE96-A75191485472}" presName="negativeSpace" presStyleCnt="0"/>
      <dgm:spPr/>
    </dgm:pt>
    <dgm:pt modelId="{19CDAD7B-FB84-4AD3-84BD-F926E5EA1AE7}" type="pres">
      <dgm:prSet presAssocID="{4692BF03-CC82-4D8A-BE96-A75191485472}" presName="childText" presStyleLbl="conFgAcc1" presStyleIdx="0" presStyleCnt="1">
        <dgm:presLayoutVars>
          <dgm:bulletEnabled val="1"/>
        </dgm:presLayoutVars>
      </dgm:prSet>
      <dgm:spPr/>
      <dgm:t>
        <a:bodyPr/>
        <a:lstStyle/>
        <a:p>
          <a:endParaRPr lang="it-IT"/>
        </a:p>
      </dgm:t>
    </dgm:pt>
  </dgm:ptLst>
  <dgm:cxnLst>
    <dgm:cxn modelId="{26F073DB-EF88-48E0-BF0B-7D2DFE6F2A62}" type="presOf" srcId="{4692BF03-CC82-4D8A-BE96-A75191485472}" destId="{F5204B45-710A-41F4-81BC-8F51A7A649C3}" srcOrd="0" destOrd="0" presId="urn:microsoft.com/office/officeart/2005/8/layout/list1"/>
    <dgm:cxn modelId="{D72ABE81-994B-4F53-8C0C-127B9FF56982}" type="presOf" srcId="{DB387A46-76DF-4024-A466-8D0554701F01}" destId="{8E9C5EC3-4BDB-4B23-8136-696F71FCC9EF}" srcOrd="0" destOrd="0" presId="urn:microsoft.com/office/officeart/2005/8/layout/list1"/>
    <dgm:cxn modelId="{67150067-4A3F-4CCA-956B-76E17E0C89A2}" type="presOf" srcId="{D9CD3AE3-1A2D-4594-916A-5BDDD6BC02DE}" destId="{19CDAD7B-FB84-4AD3-84BD-F926E5EA1AE7}" srcOrd="0" destOrd="0" presId="urn:microsoft.com/office/officeart/2005/8/layout/list1"/>
    <dgm:cxn modelId="{AF86C136-BF5F-4296-B6F4-6B8EF6FE28EE}" srcId="{4692BF03-CC82-4D8A-BE96-A75191485472}" destId="{D9CD3AE3-1A2D-4594-916A-5BDDD6BC02DE}" srcOrd="0" destOrd="0" parTransId="{4575938B-C033-40D4-92B4-E29571610A53}" sibTransId="{B58BD90B-75B5-42CC-B025-897D482A22DF}"/>
    <dgm:cxn modelId="{6940681C-A396-4598-AC79-CD959BD6EAE3}" type="presOf" srcId="{B7B03161-BBC9-4644-84B5-BD98A32BFD61}" destId="{19CDAD7B-FB84-4AD3-84BD-F926E5EA1AE7}" srcOrd="0" destOrd="1" presId="urn:microsoft.com/office/officeart/2005/8/layout/list1"/>
    <dgm:cxn modelId="{1CAF1916-3DC1-43DC-8360-BFEE7B4D9DFF}" srcId="{4692BF03-CC82-4D8A-BE96-A75191485472}" destId="{B7B03161-BBC9-4644-84B5-BD98A32BFD61}" srcOrd="1" destOrd="0" parTransId="{BE559643-D643-4E9C-9703-D57F9CAE5A00}" sibTransId="{0F7BA480-5B9C-40B5-85BC-635AB30E30C5}"/>
    <dgm:cxn modelId="{8206D17C-CF41-428C-AC74-6BCDE405C48D}" srcId="{DB387A46-76DF-4024-A466-8D0554701F01}" destId="{4692BF03-CC82-4D8A-BE96-A75191485472}" srcOrd="0" destOrd="0" parTransId="{83867D1B-2435-4B3B-82C6-1193182FF509}" sibTransId="{D4227AE4-C678-4B6E-8C6F-DE277718B096}"/>
    <dgm:cxn modelId="{B89D04E6-798D-47E8-B411-A88CF9C100FA}" type="presOf" srcId="{4692BF03-CC82-4D8A-BE96-A75191485472}" destId="{E01B7935-8261-4FB3-A3FB-3D6C32686AA7}" srcOrd="1" destOrd="0" presId="urn:microsoft.com/office/officeart/2005/8/layout/list1"/>
    <dgm:cxn modelId="{7888352B-B7EE-4CA5-8D6A-35A113337C90}" type="presParOf" srcId="{8E9C5EC3-4BDB-4B23-8136-696F71FCC9EF}" destId="{EB538471-E139-4815-8742-78E545ACB844}" srcOrd="0" destOrd="0" presId="urn:microsoft.com/office/officeart/2005/8/layout/list1"/>
    <dgm:cxn modelId="{198A3EF0-7F06-41C8-8440-6562BB15EA9B}" type="presParOf" srcId="{EB538471-E139-4815-8742-78E545ACB844}" destId="{F5204B45-710A-41F4-81BC-8F51A7A649C3}" srcOrd="0" destOrd="0" presId="urn:microsoft.com/office/officeart/2005/8/layout/list1"/>
    <dgm:cxn modelId="{9DDAE81C-510D-415F-865F-E4BB702571F1}" type="presParOf" srcId="{EB538471-E139-4815-8742-78E545ACB844}" destId="{E01B7935-8261-4FB3-A3FB-3D6C32686AA7}" srcOrd="1" destOrd="0" presId="urn:microsoft.com/office/officeart/2005/8/layout/list1"/>
    <dgm:cxn modelId="{67564B7C-3B64-449D-A900-BDDEBBBA947F}" type="presParOf" srcId="{8E9C5EC3-4BDB-4B23-8136-696F71FCC9EF}" destId="{FEA5621B-77EE-49DF-A1D5-562E0C410655}" srcOrd="1" destOrd="0" presId="urn:microsoft.com/office/officeart/2005/8/layout/list1"/>
    <dgm:cxn modelId="{BCC95103-F291-443C-975F-38BC365049B7}" type="presParOf" srcId="{8E9C5EC3-4BDB-4B23-8136-696F71FCC9EF}" destId="{19CDAD7B-FB84-4AD3-84BD-F926E5EA1AE7}" srcOrd="2" destOrd="0" presId="urn:microsoft.com/office/officeart/2005/8/layout/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2.xml><?xml version="1.0" encoding="utf-8"?>
<dgm:dataModel xmlns:dgm="http://schemas.openxmlformats.org/drawingml/2006/diagram" xmlns:a="http://schemas.openxmlformats.org/drawingml/2006/main">
  <dgm:ptLst>
    <dgm:pt modelId="{DB387A46-76DF-4024-A466-8D0554701F01}" type="doc">
      <dgm:prSet loTypeId="urn:microsoft.com/office/officeart/2005/8/layout/list1" loCatId="list" qsTypeId="urn:microsoft.com/office/officeart/2005/8/quickstyle/simple1" qsCatId="simple" csTypeId="urn:microsoft.com/office/officeart/2005/8/colors/accent1_2" csCatId="accent1" phldr="1"/>
      <dgm:spPr/>
      <dgm:t>
        <a:bodyPr/>
        <a:lstStyle/>
        <a:p>
          <a:endParaRPr lang="it-IT"/>
        </a:p>
      </dgm:t>
    </dgm:pt>
    <dgm:pt modelId="{679940F2-ABB3-4457-B266-0D5EB43ED1A0}">
      <dgm:prSet custT="1"/>
      <dgm:spPr/>
      <dgm:t>
        <a:bodyPr anchor="ctr" anchorCtr="0"/>
        <a:lstStyle/>
        <a:p>
          <a:pPr algn="l" rtl="0">
            <a:spcBef>
              <a:spcPts val="600"/>
            </a:spcBef>
            <a:spcAft>
              <a:spcPts val="600"/>
            </a:spcAft>
          </a:pPr>
          <a:r>
            <a:rPr lang="it-IT" sz="2000" dirty="0" smtClean="0"/>
            <a:t>elaborazione del metodo di calcolo</a:t>
          </a:r>
          <a:endParaRPr lang="it-IT" sz="2000" dirty="0"/>
        </a:p>
      </dgm:t>
    </dgm:pt>
    <dgm:pt modelId="{7B93C30F-76A8-4B50-BAC5-4B92F4B261BC}" type="sibTrans" cxnId="{6FF384FB-2479-40DB-9F50-650C4F70469B}">
      <dgm:prSet/>
      <dgm:spPr/>
      <dgm:t>
        <a:bodyPr/>
        <a:lstStyle/>
        <a:p>
          <a:endParaRPr lang="it-IT"/>
        </a:p>
      </dgm:t>
    </dgm:pt>
    <dgm:pt modelId="{411F6C77-7EF3-49CE-AECF-8CCA0DB646BD}" type="parTrans" cxnId="{6FF384FB-2479-40DB-9F50-650C4F70469B}">
      <dgm:prSet/>
      <dgm:spPr/>
      <dgm:t>
        <a:bodyPr/>
        <a:lstStyle/>
        <a:p>
          <a:endParaRPr lang="it-IT"/>
        </a:p>
      </dgm:t>
    </dgm:pt>
    <dgm:pt modelId="{18E8F60B-E409-45C8-AE91-DEDB75AED27A}">
      <dgm:prSet custT="1"/>
      <dgm:spPr/>
      <dgm:t>
        <a:bodyPr anchor="ctr" anchorCtr="0"/>
        <a:lstStyle/>
        <a:p>
          <a:pPr algn="l" rtl="0">
            <a:spcBef>
              <a:spcPts val="600"/>
            </a:spcBef>
            <a:spcAft>
              <a:spcPts val="600"/>
            </a:spcAft>
          </a:pPr>
          <a:r>
            <a:rPr lang="it-IT" sz="2000" dirty="0" smtClean="0"/>
            <a:t>Il processo di calcolo dei costi è articolato in due fasi:</a:t>
          </a:r>
          <a:endParaRPr lang="it-IT" sz="2000" dirty="0"/>
        </a:p>
      </dgm:t>
    </dgm:pt>
    <dgm:pt modelId="{1FC01B7A-496D-40EF-A1B8-6AF97A15C901}" type="sibTrans" cxnId="{B5B657E9-C352-499C-B99B-D2507B95F607}">
      <dgm:prSet/>
      <dgm:spPr/>
      <dgm:t>
        <a:bodyPr/>
        <a:lstStyle/>
        <a:p>
          <a:endParaRPr lang="it-IT"/>
        </a:p>
      </dgm:t>
    </dgm:pt>
    <dgm:pt modelId="{8A8D07C1-A039-4C02-87EC-BE6579442A10}" type="parTrans" cxnId="{B5B657E9-C352-499C-B99B-D2507B95F607}">
      <dgm:prSet/>
      <dgm:spPr/>
      <dgm:t>
        <a:bodyPr/>
        <a:lstStyle/>
        <a:p>
          <a:endParaRPr lang="it-IT"/>
        </a:p>
      </dgm:t>
    </dgm:pt>
    <dgm:pt modelId="{D9CD3AE3-1A2D-4594-916A-5BDDD6BC02DE}">
      <dgm:prSet custT="1"/>
      <dgm:spPr/>
      <dgm:t>
        <a:bodyPr anchor="ctr" anchorCtr="0"/>
        <a:lstStyle/>
        <a:p>
          <a:pPr algn="just" rtl="0">
            <a:spcBef>
              <a:spcPts val="600"/>
            </a:spcBef>
            <a:spcAft>
              <a:spcPts val="600"/>
            </a:spcAft>
          </a:pPr>
          <a:r>
            <a:rPr lang="it-IT" sz="2000" dirty="0" smtClean="0"/>
            <a:t>Ha previsto che le tabelle standard di costi unitari  possano essere utilizzate per iniziative analoghe finanziate con fonti nazionali o regionali</a:t>
          </a:r>
          <a:endParaRPr lang="it-IT" sz="2000" dirty="0"/>
        </a:p>
      </dgm:t>
    </dgm:pt>
    <dgm:pt modelId="{B58BD90B-75B5-42CC-B025-897D482A22DF}" type="sibTrans" cxnId="{AF86C136-BF5F-4296-B6F4-6B8EF6FE28EE}">
      <dgm:prSet/>
      <dgm:spPr/>
      <dgm:t>
        <a:bodyPr/>
        <a:lstStyle/>
        <a:p>
          <a:endParaRPr lang="it-IT"/>
        </a:p>
      </dgm:t>
    </dgm:pt>
    <dgm:pt modelId="{4575938B-C033-40D4-92B4-E29571610A53}" type="parTrans" cxnId="{AF86C136-BF5F-4296-B6F4-6B8EF6FE28EE}">
      <dgm:prSet/>
      <dgm:spPr/>
      <dgm:t>
        <a:bodyPr/>
        <a:lstStyle/>
        <a:p>
          <a:endParaRPr lang="it-IT"/>
        </a:p>
      </dgm:t>
    </dgm:pt>
    <dgm:pt modelId="{4692BF03-CC82-4D8A-BE96-A75191485472}">
      <dgm:prSet custT="1"/>
      <dgm:spPr/>
      <dgm:t>
        <a:bodyPr/>
        <a:lstStyle/>
        <a:p>
          <a:pPr rtl="0"/>
          <a:r>
            <a:rPr lang="it-IT" sz="2400" dirty="0" smtClean="0"/>
            <a:t>Regione  Lombardia</a:t>
          </a:r>
        </a:p>
      </dgm:t>
    </dgm:pt>
    <dgm:pt modelId="{D4227AE4-C678-4B6E-8C6F-DE277718B096}" type="sibTrans" cxnId="{8206D17C-CF41-428C-AC74-6BCDE405C48D}">
      <dgm:prSet/>
      <dgm:spPr/>
      <dgm:t>
        <a:bodyPr/>
        <a:lstStyle/>
        <a:p>
          <a:endParaRPr lang="it-IT"/>
        </a:p>
      </dgm:t>
    </dgm:pt>
    <dgm:pt modelId="{83867D1B-2435-4B3B-82C6-1193182FF509}" type="parTrans" cxnId="{8206D17C-CF41-428C-AC74-6BCDE405C48D}">
      <dgm:prSet/>
      <dgm:spPr/>
      <dgm:t>
        <a:bodyPr/>
        <a:lstStyle/>
        <a:p>
          <a:endParaRPr lang="it-IT"/>
        </a:p>
      </dgm:t>
    </dgm:pt>
    <dgm:pt modelId="{BAFDF09D-8726-4A0B-928B-DAE91E96EEA3}">
      <dgm:prSet custT="1"/>
      <dgm:spPr/>
      <dgm:t>
        <a:bodyPr anchor="ctr" anchorCtr="0"/>
        <a:lstStyle/>
        <a:p>
          <a:pPr algn="l" rtl="0">
            <a:spcBef>
              <a:spcPts val="600"/>
            </a:spcBef>
            <a:spcAft>
              <a:spcPts val="600"/>
            </a:spcAft>
          </a:pPr>
          <a:r>
            <a:rPr lang="it-IT" sz="2000" dirty="0" smtClean="0"/>
            <a:t>raccolta dati e informazioni</a:t>
          </a:r>
          <a:endParaRPr lang="it-IT" sz="2000" dirty="0"/>
        </a:p>
      </dgm:t>
    </dgm:pt>
    <dgm:pt modelId="{7852788F-C838-4C2E-99D4-D304C315AB20}" type="sibTrans" cxnId="{829FA6DB-A005-4167-AE37-DE22401FD9EC}">
      <dgm:prSet/>
      <dgm:spPr/>
      <dgm:t>
        <a:bodyPr/>
        <a:lstStyle/>
        <a:p>
          <a:endParaRPr lang="it-IT"/>
        </a:p>
      </dgm:t>
    </dgm:pt>
    <dgm:pt modelId="{40BF8C22-8BE6-46FD-939C-493CD2B5955A}" type="parTrans" cxnId="{829FA6DB-A005-4167-AE37-DE22401FD9EC}">
      <dgm:prSet/>
      <dgm:spPr/>
      <dgm:t>
        <a:bodyPr/>
        <a:lstStyle/>
        <a:p>
          <a:endParaRPr lang="it-IT"/>
        </a:p>
      </dgm:t>
    </dgm:pt>
    <dgm:pt modelId="{8E9C5EC3-4BDB-4B23-8136-696F71FCC9EF}" type="pres">
      <dgm:prSet presAssocID="{DB387A46-76DF-4024-A466-8D0554701F01}" presName="linear" presStyleCnt="0">
        <dgm:presLayoutVars>
          <dgm:dir/>
          <dgm:animLvl val="lvl"/>
          <dgm:resizeHandles val="exact"/>
        </dgm:presLayoutVars>
      </dgm:prSet>
      <dgm:spPr/>
      <dgm:t>
        <a:bodyPr/>
        <a:lstStyle/>
        <a:p>
          <a:endParaRPr lang="it-IT"/>
        </a:p>
      </dgm:t>
    </dgm:pt>
    <dgm:pt modelId="{EB538471-E139-4815-8742-78E545ACB844}" type="pres">
      <dgm:prSet presAssocID="{4692BF03-CC82-4D8A-BE96-A75191485472}" presName="parentLin" presStyleCnt="0"/>
      <dgm:spPr/>
    </dgm:pt>
    <dgm:pt modelId="{F5204B45-710A-41F4-81BC-8F51A7A649C3}" type="pres">
      <dgm:prSet presAssocID="{4692BF03-CC82-4D8A-BE96-A75191485472}" presName="parentLeftMargin" presStyleLbl="node1" presStyleIdx="0" presStyleCnt="1"/>
      <dgm:spPr/>
      <dgm:t>
        <a:bodyPr/>
        <a:lstStyle/>
        <a:p>
          <a:endParaRPr lang="it-IT"/>
        </a:p>
      </dgm:t>
    </dgm:pt>
    <dgm:pt modelId="{E01B7935-8261-4FB3-A3FB-3D6C32686AA7}" type="pres">
      <dgm:prSet presAssocID="{4692BF03-CC82-4D8A-BE96-A75191485472}" presName="parentText" presStyleLbl="node1" presStyleIdx="0" presStyleCnt="1" custScaleX="56504" custScaleY="50234" custLinFactNeighborX="-7405" custLinFactNeighborY="-13197">
        <dgm:presLayoutVars>
          <dgm:chMax val="0"/>
          <dgm:bulletEnabled val="1"/>
        </dgm:presLayoutVars>
      </dgm:prSet>
      <dgm:spPr/>
      <dgm:t>
        <a:bodyPr/>
        <a:lstStyle/>
        <a:p>
          <a:endParaRPr lang="it-IT"/>
        </a:p>
      </dgm:t>
    </dgm:pt>
    <dgm:pt modelId="{FEA5621B-77EE-49DF-A1D5-562E0C410655}" type="pres">
      <dgm:prSet presAssocID="{4692BF03-CC82-4D8A-BE96-A75191485472}" presName="negativeSpace" presStyleCnt="0"/>
      <dgm:spPr/>
    </dgm:pt>
    <dgm:pt modelId="{19CDAD7B-FB84-4AD3-84BD-F926E5EA1AE7}" type="pres">
      <dgm:prSet presAssocID="{4692BF03-CC82-4D8A-BE96-A75191485472}" presName="childText" presStyleLbl="conFgAcc1" presStyleIdx="0" presStyleCnt="1" custScaleX="97258" custScaleY="90491">
        <dgm:presLayoutVars>
          <dgm:bulletEnabled val="1"/>
        </dgm:presLayoutVars>
      </dgm:prSet>
      <dgm:spPr/>
      <dgm:t>
        <a:bodyPr/>
        <a:lstStyle/>
        <a:p>
          <a:endParaRPr lang="it-IT"/>
        </a:p>
      </dgm:t>
    </dgm:pt>
  </dgm:ptLst>
  <dgm:cxnLst>
    <dgm:cxn modelId="{35A7D45E-93B5-4967-9550-BC89A5A80CF4}" type="presOf" srcId="{4692BF03-CC82-4D8A-BE96-A75191485472}" destId="{E01B7935-8261-4FB3-A3FB-3D6C32686AA7}" srcOrd="1" destOrd="0" presId="urn:microsoft.com/office/officeart/2005/8/layout/list1"/>
    <dgm:cxn modelId="{AF86C136-BF5F-4296-B6F4-6B8EF6FE28EE}" srcId="{4692BF03-CC82-4D8A-BE96-A75191485472}" destId="{D9CD3AE3-1A2D-4594-916A-5BDDD6BC02DE}" srcOrd="0" destOrd="0" parTransId="{4575938B-C033-40D4-92B4-E29571610A53}" sibTransId="{B58BD90B-75B5-42CC-B025-897D482A22DF}"/>
    <dgm:cxn modelId="{FF4996D4-B7F9-405D-98AD-92DE04C6C503}" type="presOf" srcId="{4692BF03-CC82-4D8A-BE96-A75191485472}" destId="{F5204B45-710A-41F4-81BC-8F51A7A649C3}" srcOrd="0" destOrd="0" presId="urn:microsoft.com/office/officeart/2005/8/layout/list1"/>
    <dgm:cxn modelId="{63438E05-734F-4D78-A120-F0808DA602B5}" type="presOf" srcId="{BAFDF09D-8726-4A0B-928B-DAE91E96EEA3}" destId="{19CDAD7B-FB84-4AD3-84BD-F926E5EA1AE7}" srcOrd="0" destOrd="2" presId="urn:microsoft.com/office/officeart/2005/8/layout/list1"/>
    <dgm:cxn modelId="{8206D17C-CF41-428C-AC74-6BCDE405C48D}" srcId="{DB387A46-76DF-4024-A466-8D0554701F01}" destId="{4692BF03-CC82-4D8A-BE96-A75191485472}" srcOrd="0" destOrd="0" parTransId="{83867D1B-2435-4B3B-82C6-1193182FF509}" sibTransId="{D4227AE4-C678-4B6E-8C6F-DE277718B096}"/>
    <dgm:cxn modelId="{4315878F-7E9D-4DC2-876B-7A0809F2CE27}" type="presOf" srcId="{679940F2-ABB3-4457-B266-0D5EB43ED1A0}" destId="{19CDAD7B-FB84-4AD3-84BD-F926E5EA1AE7}" srcOrd="0" destOrd="3" presId="urn:microsoft.com/office/officeart/2005/8/layout/list1"/>
    <dgm:cxn modelId="{B5B657E9-C352-499C-B99B-D2507B95F607}" srcId="{4692BF03-CC82-4D8A-BE96-A75191485472}" destId="{18E8F60B-E409-45C8-AE91-DEDB75AED27A}" srcOrd="1" destOrd="0" parTransId="{8A8D07C1-A039-4C02-87EC-BE6579442A10}" sibTransId="{1FC01B7A-496D-40EF-A1B8-6AF97A15C901}"/>
    <dgm:cxn modelId="{6FF384FB-2479-40DB-9F50-650C4F70469B}" srcId="{18E8F60B-E409-45C8-AE91-DEDB75AED27A}" destId="{679940F2-ABB3-4457-B266-0D5EB43ED1A0}" srcOrd="1" destOrd="0" parTransId="{411F6C77-7EF3-49CE-AECF-8CCA0DB646BD}" sibTransId="{7B93C30F-76A8-4B50-BAC5-4B92F4B261BC}"/>
    <dgm:cxn modelId="{7A40FD0C-17D7-4186-89FB-A5AE17953864}" type="presOf" srcId="{18E8F60B-E409-45C8-AE91-DEDB75AED27A}" destId="{19CDAD7B-FB84-4AD3-84BD-F926E5EA1AE7}" srcOrd="0" destOrd="1" presId="urn:microsoft.com/office/officeart/2005/8/layout/list1"/>
    <dgm:cxn modelId="{C71CAAB3-2F72-44FF-A9AD-7771483CEBB3}" type="presOf" srcId="{DB387A46-76DF-4024-A466-8D0554701F01}" destId="{8E9C5EC3-4BDB-4B23-8136-696F71FCC9EF}" srcOrd="0" destOrd="0" presId="urn:microsoft.com/office/officeart/2005/8/layout/list1"/>
    <dgm:cxn modelId="{DFF579E3-1E7C-4504-B8D2-0FD17CE380A9}" type="presOf" srcId="{D9CD3AE3-1A2D-4594-916A-5BDDD6BC02DE}" destId="{19CDAD7B-FB84-4AD3-84BD-F926E5EA1AE7}" srcOrd="0" destOrd="0" presId="urn:microsoft.com/office/officeart/2005/8/layout/list1"/>
    <dgm:cxn modelId="{829FA6DB-A005-4167-AE37-DE22401FD9EC}" srcId="{18E8F60B-E409-45C8-AE91-DEDB75AED27A}" destId="{BAFDF09D-8726-4A0B-928B-DAE91E96EEA3}" srcOrd="0" destOrd="0" parTransId="{40BF8C22-8BE6-46FD-939C-493CD2B5955A}" sibTransId="{7852788F-C838-4C2E-99D4-D304C315AB20}"/>
    <dgm:cxn modelId="{C86E820E-DA51-4FA2-95E5-15441D23ED43}" type="presParOf" srcId="{8E9C5EC3-4BDB-4B23-8136-696F71FCC9EF}" destId="{EB538471-E139-4815-8742-78E545ACB844}" srcOrd="0" destOrd="0" presId="urn:microsoft.com/office/officeart/2005/8/layout/list1"/>
    <dgm:cxn modelId="{B1A4A15D-831E-4CF9-A610-3362A17E751A}" type="presParOf" srcId="{EB538471-E139-4815-8742-78E545ACB844}" destId="{F5204B45-710A-41F4-81BC-8F51A7A649C3}" srcOrd="0" destOrd="0" presId="urn:microsoft.com/office/officeart/2005/8/layout/list1"/>
    <dgm:cxn modelId="{4AAFF8A8-A0FF-446F-BD92-9AAE3C5E6766}" type="presParOf" srcId="{EB538471-E139-4815-8742-78E545ACB844}" destId="{E01B7935-8261-4FB3-A3FB-3D6C32686AA7}" srcOrd="1" destOrd="0" presId="urn:microsoft.com/office/officeart/2005/8/layout/list1"/>
    <dgm:cxn modelId="{FD65C74F-EABF-48C4-A9B5-FDA4E36B8631}" type="presParOf" srcId="{8E9C5EC3-4BDB-4B23-8136-696F71FCC9EF}" destId="{FEA5621B-77EE-49DF-A1D5-562E0C410655}" srcOrd="1" destOrd="0" presId="urn:microsoft.com/office/officeart/2005/8/layout/list1"/>
    <dgm:cxn modelId="{1457E780-C99C-4C12-879C-22BD3B113423}" type="presParOf" srcId="{8E9C5EC3-4BDB-4B23-8136-696F71FCC9EF}" destId="{19CDAD7B-FB84-4AD3-84BD-F926E5EA1AE7}" srcOrd="2" destOrd="0" presId="urn:microsoft.com/office/officeart/2005/8/layout/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3.xml><?xml version="1.0" encoding="utf-8"?>
<dgm:dataModel xmlns:dgm="http://schemas.openxmlformats.org/drawingml/2006/diagram" xmlns:a="http://schemas.openxmlformats.org/drawingml/2006/main">
  <dgm:ptLst>
    <dgm:pt modelId="{9481081F-2659-4402-9D68-79ED3719299A}" type="doc">
      <dgm:prSet loTypeId="urn:microsoft.com/office/officeart/2005/8/layout/hProcess9" loCatId="process" qsTypeId="urn:microsoft.com/office/officeart/2005/8/quickstyle/simple1" qsCatId="simple" csTypeId="urn:microsoft.com/office/officeart/2005/8/colors/colorful4" csCatId="colorful" phldr="1"/>
      <dgm:spPr/>
      <dgm:t>
        <a:bodyPr/>
        <a:lstStyle/>
        <a:p>
          <a:endParaRPr lang="it-IT"/>
        </a:p>
      </dgm:t>
    </dgm:pt>
    <dgm:pt modelId="{04102467-2DDD-470A-8DC2-49EA71FB4EC8}">
      <dgm:prSet phldrT="[Testo]" custT="1"/>
      <dgm:spPr>
        <a:xfrm>
          <a:off x="2819" y="839160"/>
          <a:ext cx="1232608" cy="1118880"/>
        </a:xfrm>
      </dgm:spPr>
      <dgm:t>
        <a:bodyPr/>
        <a:lstStyle/>
        <a:p>
          <a:r>
            <a:rPr lang="it-IT" sz="1600" b="1" dirty="0" smtClean="0">
              <a:latin typeface="Calibri"/>
              <a:ea typeface="+mn-ea"/>
              <a:cs typeface="+mn-cs"/>
            </a:rPr>
            <a:t>Calcolo del costo medio indicizzato per attualizzare tutti i dati di costo alla stessa data </a:t>
          </a:r>
        </a:p>
      </dgm:t>
    </dgm:pt>
    <dgm:pt modelId="{2F89B182-86DA-404C-8277-D94C87F0003C}" type="parTrans" cxnId="{44FB2687-7F5B-4B59-9353-E84D305CEBB2}">
      <dgm:prSet/>
      <dgm:spPr/>
      <dgm:t>
        <a:bodyPr/>
        <a:lstStyle/>
        <a:p>
          <a:endParaRPr lang="it-IT"/>
        </a:p>
      </dgm:t>
    </dgm:pt>
    <dgm:pt modelId="{456092ED-5D53-4767-8D76-39BB469A405F}" type="sibTrans" cxnId="{44FB2687-7F5B-4B59-9353-E84D305CEBB2}">
      <dgm:prSet/>
      <dgm:spPr/>
      <dgm:t>
        <a:bodyPr/>
        <a:lstStyle/>
        <a:p>
          <a:endParaRPr lang="it-IT"/>
        </a:p>
      </dgm:t>
    </dgm:pt>
    <dgm:pt modelId="{308F32BA-6823-45AD-9606-BC8D3CFC63A6}">
      <dgm:prSet phldrT="[Testo]" custT="1"/>
      <dgm:spPr>
        <a:xfrm>
          <a:off x="1297057" y="839160"/>
          <a:ext cx="1232608" cy="1118880"/>
        </a:xfrm>
      </dgm:spPr>
      <dgm:t>
        <a:bodyPr/>
        <a:lstStyle/>
        <a:p>
          <a:r>
            <a:rPr lang="it-IT" sz="1400" b="1" dirty="0" smtClean="0">
              <a:latin typeface="Calibri"/>
              <a:ea typeface="+mn-ea"/>
              <a:cs typeface="+mn-cs"/>
            </a:rPr>
            <a:t>Analisi preliminare della distribuzione della popolazione, finalizzata a valutare la necessità di eventuali fattori di correzione da applicarsi nel calcolo dei valori medi</a:t>
          </a:r>
        </a:p>
      </dgm:t>
    </dgm:pt>
    <dgm:pt modelId="{5CE45608-4B25-419F-9EC6-82A006667A0E}" type="parTrans" cxnId="{6A990309-B552-49CF-9020-D12F3622E5C3}">
      <dgm:prSet/>
      <dgm:spPr/>
      <dgm:t>
        <a:bodyPr/>
        <a:lstStyle/>
        <a:p>
          <a:endParaRPr lang="it-IT"/>
        </a:p>
      </dgm:t>
    </dgm:pt>
    <dgm:pt modelId="{63738CA2-5C7D-402E-A5B4-373412A96935}" type="sibTrans" cxnId="{6A990309-B552-49CF-9020-D12F3622E5C3}">
      <dgm:prSet/>
      <dgm:spPr/>
      <dgm:t>
        <a:bodyPr/>
        <a:lstStyle/>
        <a:p>
          <a:endParaRPr lang="it-IT"/>
        </a:p>
      </dgm:t>
    </dgm:pt>
    <dgm:pt modelId="{2F73D0CF-182F-485E-BE52-7E574EC6C08E}">
      <dgm:prSet custT="1"/>
      <dgm:spPr/>
      <dgm:t>
        <a:bodyPr/>
        <a:lstStyle/>
        <a:p>
          <a:r>
            <a:rPr lang="it-IT" sz="1800" b="1" dirty="0" smtClean="0">
              <a:latin typeface="Calibri"/>
              <a:ea typeface="+mn-ea"/>
              <a:cs typeface="+mn-cs"/>
            </a:rPr>
            <a:t>Calcolo dei valori medi </a:t>
          </a:r>
          <a:endParaRPr lang="it-IT" sz="1800" b="1" dirty="0">
            <a:latin typeface="Calibri"/>
            <a:ea typeface="+mn-ea"/>
            <a:cs typeface="+mn-cs"/>
          </a:endParaRPr>
        </a:p>
      </dgm:t>
    </dgm:pt>
    <dgm:pt modelId="{BBFB38F6-F3B8-43AC-A111-194AE9D5A196}" type="parTrans" cxnId="{BEAFD476-9408-457D-85A5-554070882DD3}">
      <dgm:prSet/>
      <dgm:spPr/>
      <dgm:t>
        <a:bodyPr/>
        <a:lstStyle/>
        <a:p>
          <a:endParaRPr lang="it-IT"/>
        </a:p>
      </dgm:t>
    </dgm:pt>
    <dgm:pt modelId="{7BE9845C-E329-4372-960C-C0B07437EF64}" type="sibTrans" cxnId="{BEAFD476-9408-457D-85A5-554070882DD3}">
      <dgm:prSet/>
      <dgm:spPr/>
      <dgm:t>
        <a:bodyPr/>
        <a:lstStyle/>
        <a:p>
          <a:endParaRPr lang="it-IT"/>
        </a:p>
      </dgm:t>
    </dgm:pt>
    <dgm:pt modelId="{56553414-F714-48F2-B229-EE0BAF1FF25E}" type="pres">
      <dgm:prSet presAssocID="{9481081F-2659-4402-9D68-79ED3719299A}" presName="CompostProcess" presStyleCnt="0">
        <dgm:presLayoutVars>
          <dgm:dir/>
          <dgm:resizeHandles val="exact"/>
        </dgm:presLayoutVars>
      </dgm:prSet>
      <dgm:spPr/>
      <dgm:t>
        <a:bodyPr/>
        <a:lstStyle/>
        <a:p>
          <a:endParaRPr lang="it-IT"/>
        </a:p>
      </dgm:t>
    </dgm:pt>
    <dgm:pt modelId="{3601130D-C61A-483F-8F8F-5F8615E04A70}" type="pres">
      <dgm:prSet presAssocID="{9481081F-2659-4402-9D68-79ED3719299A}" presName="arrow" presStyleLbl="bgShp" presStyleIdx="0" presStyleCnt="1"/>
      <dgm:spPr>
        <a:xfrm>
          <a:off x="481139" y="0"/>
          <a:ext cx="5452919" cy="2797200"/>
        </a:xfrm>
        <a:prstGeom prst="rightArrow">
          <a:avLst/>
        </a:prstGeom>
      </dgm:spPr>
      <dgm:t>
        <a:bodyPr/>
        <a:lstStyle/>
        <a:p>
          <a:endParaRPr lang="it-IT"/>
        </a:p>
      </dgm:t>
    </dgm:pt>
    <dgm:pt modelId="{A8740FF1-47AE-4C58-BEB1-3BE144567D30}" type="pres">
      <dgm:prSet presAssocID="{9481081F-2659-4402-9D68-79ED3719299A}" presName="linearProcess" presStyleCnt="0"/>
      <dgm:spPr/>
      <dgm:t>
        <a:bodyPr/>
        <a:lstStyle/>
        <a:p>
          <a:endParaRPr lang="it-IT"/>
        </a:p>
      </dgm:t>
    </dgm:pt>
    <dgm:pt modelId="{39B229FE-F772-4AAA-B4EC-D0E27C2532B8}" type="pres">
      <dgm:prSet presAssocID="{04102467-2DDD-470A-8DC2-49EA71FB4EC8}" presName="textNode" presStyleLbl="node1" presStyleIdx="0" presStyleCnt="3">
        <dgm:presLayoutVars>
          <dgm:bulletEnabled val="1"/>
        </dgm:presLayoutVars>
      </dgm:prSet>
      <dgm:spPr>
        <a:prstGeom prst="roundRect">
          <a:avLst/>
        </a:prstGeom>
      </dgm:spPr>
      <dgm:t>
        <a:bodyPr/>
        <a:lstStyle/>
        <a:p>
          <a:endParaRPr lang="it-IT"/>
        </a:p>
      </dgm:t>
    </dgm:pt>
    <dgm:pt modelId="{2B71F404-CFDC-4142-A62C-C6C4F8F4A1EF}" type="pres">
      <dgm:prSet presAssocID="{456092ED-5D53-4767-8D76-39BB469A405F}" presName="sibTrans" presStyleCnt="0"/>
      <dgm:spPr/>
      <dgm:t>
        <a:bodyPr/>
        <a:lstStyle/>
        <a:p>
          <a:endParaRPr lang="it-IT"/>
        </a:p>
      </dgm:t>
    </dgm:pt>
    <dgm:pt modelId="{1B003BFA-2E50-48A2-9F78-0A4A3305F5D3}" type="pres">
      <dgm:prSet presAssocID="{308F32BA-6823-45AD-9606-BC8D3CFC63A6}" presName="textNode" presStyleLbl="node1" presStyleIdx="1" presStyleCnt="3">
        <dgm:presLayoutVars>
          <dgm:bulletEnabled val="1"/>
        </dgm:presLayoutVars>
      </dgm:prSet>
      <dgm:spPr>
        <a:prstGeom prst="roundRect">
          <a:avLst/>
        </a:prstGeom>
      </dgm:spPr>
      <dgm:t>
        <a:bodyPr/>
        <a:lstStyle/>
        <a:p>
          <a:endParaRPr lang="it-IT"/>
        </a:p>
      </dgm:t>
    </dgm:pt>
    <dgm:pt modelId="{C4FA5FCA-D36C-4B28-B437-EFAD91317013}" type="pres">
      <dgm:prSet presAssocID="{63738CA2-5C7D-402E-A5B4-373412A96935}" presName="sibTrans" presStyleCnt="0"/>
      <dgm:spPr/>
      <dgm:t>
        <a:bodyPr/>
        <a:lstStyle/>
        <a:p>
          <a:endParaRPr lang="it-IT"/>
        </a:p>
      </dgm:t>
    </dgm:pt>
    <dgm:pt modelId="{785CA886-8487-44C3-940F-E479AF0D04E1}" type="pres">
      <dgm:prSet presAssocID="{2F73D0CF-182F-485E-BE52-7E574EC6C08E}" presName="textNode" presStyleLbl="node1" presStyleIdx="2" presStyleCnt="3">
        <dgm:presLayoutVars>
          <dgm:bulletEnabled val="1"/>
        </dgm:presLayoutVars>
      </dgm:prSet>
      <dgm:spPr/>
      <dgm:t>
        <a:bodyPr/>
        <a:lstStyle/>
        <a:p>
          <a:endParaRPr lang="it-IT"/>
        </a:p>
      </dgm:t>
    </dgm:pt>
  </dgm:ptLst>
  <dgm:cxnLst>
    <dgm:cxn modelId="{F661ACF6-0338-4D1E-B5B0-67ED6D30DE60}" type="presOf" srcId="{04102467-2DDD-470A-8DC2-49EA71FB4EC8}" destId="{39B229FE-F772-4AAA-B4EC-D0E27C2532B8}" srcOrd="0" destOrd="0" presId="urn:microsoft.com/office/officeart/2005/8/layout/hProcess9"/>
    <dgm:cxn modelId="{82705DAC-48D3-411A-9702-29EF5EE4C6E3}" type="presOf" srcId="{2F73D0CF-182F-485E-BE52-7E574EC6C08E}" destId="{785CA886-8487-44C3-940F-E479AF0D04E1}" srcOrd="0" destOrd="0" presId="urn:microsoft.com/office/officeart/2005/8/layout/hProcess9"/>
    <dgm:cxn modelId="{44FB2687-7F5B-4B59-9353-E84D305CEBB2}" srcId="{9481081F-2659-4402-9D68-79ED3719299A}" destId="{04102467-2DDD-470A-8DC2-49EA71FB4EC8}" srcOrd="0" destOrd="0" parTransId="{2F89B182-86DA-404C-8277-D94C87F0003C}" sibTransId="{456092ED-5D53-4767-8D76-39BB469A405F}"/>
    <dgm:cxn modelId="{BEAFD476-9408-457D-85A5-554070882DD3}" srcId="{9481081F-2659-4402-9D68-79ED3719299A}" destId="{2F73D0CF-182F-485E-BE52-7E574EC6C08E}" srcOrd="2" destOrd="0" parTransId="{BBFB38F6-F3B8-43AC-A111-194AE9D5A196}" sibTransId="{7BE9845C-E329-4372-960C-C0B07437EF64}"/>
    <dgm:cxn modelId="{285D8F0F-E247-4221-8D2F-563D93379E9A}" type="presOf" srcId="{308F32BA-6823-45AD-9606-BC8D3CFC63A6}" destId="{1B003BFA-2E50-48A2-9F78-0A4A3305F5D3}" srcOrd="0" destOrd="0" presId="urn:microsoft.com/office/officeart/2005/8/layout/hProcess9"/>
    <dgm:cxn modelId="{075FA4D2-9A32-40E0-A89C-412A55310027}" type="presOf" srcId="{9481081F-2659-4402-9D68-79ED3719299A}" destId="{56553414-F714-48F2-B229-EE0BAF1FF25E}" srcOrd="0" destOrd="0" presId="urn:microsoft.com/office/officeart/2005/8/layout/hProcess9"/>
    <dgm:cxn modelId="{6A990309-B552-49CF-9020-D12F3622E5C3}" srcId="{9481081F-2659-4402-9D68-79ED3719299A}" destId="{308F32BA-6823-45AD-9606-BC8D3CFC63A6}" srcOrd="1" destOrd="0" parTransId="{5CE45608-4B25-419F-9EC6-82A006667A0E}" sibTransId="{63738CA2-5C7D-402E-A5B4-373412A96935}"/>
    <dgm:cxn modelId="{689E6207-4946-4A92-82CA-1B3F4996C60C}" type="presParOf" srcId="{56553414-F714-48F2-B229-EE0BAF1FF25E}" destId="{3601130D-C61A-483F-8F8F-5F8615E04A70}" srcOrd="0" destOrd="0" presId="urn:microsoft.com/office/officeart/2005/8/layout/hProcess9"/>
    <dgm:cxn modelId="{79953202-B0CD-41E2-9323-AC3089D7F9A1}" type="presParOf" srcId="{56553414-F714-48F2-B229-EE0BAF1FF25E}" destId="{A8740FF1-47AE-4C58-BEB1-3BE144567D30}" srcOrd="1" destOrd="0" presId="urn:microsoft.com/office/officeart/2005/8/layout/hProcess9"/>
    <dgm:cxn modelId="{B3158958-FEF3-4E0D-9819-782F97B23BDE}" type="presParOf" srcId="{A8740FF1-47AE-4C58-BEB1-3BE144567D30}" destId="{39B229FE-F772-4AAA-B4EC-D0E27C2532B8}" srcOrd="0" destOrd="0" presId="urn:microsoft.com/office/officeart/2005/8/layout/hProcess9"/>
    <dgm:cxn modelId="{62AC2CF4-2600-4509-95C2-A647D440E2AE}" type="presParOf" srcId="{A8740FF1-47AE-4C58-BEB1-3BE144567D30}" destId="{2B71F404-CFDC-4142-A62C-C6C4F8F4A1EF}" srcOrd="1" destOrd="0" presId="urn:microsoft.com/office/officeart/2005/8/layout/hProcess9"/>
    <dgm:cxn modelId="{FC7339C1-95E6-4EFB-9484-065A9812F601}" type="presParOf" srcId="{A8740FF1-47AE-4C58-BEB1-3BE144567D30}" destId="{1B003BFA-2E50-48A2-9F78-0A4A3305F5D3}" srcOrd="2" destOrd="0" presId="urn:microsoft.com/office/officeart/2005/8/layout/hProcess9"/>
    <dgm:cxn modelId="{6126DB17-D713-48BD-AA76-0982E536D57D}" type="presParOf" srcId="{A8740FF1-47AE-4C58-BEB1-3BE144567D30}" destId="{C4FA5FCA-D36C-4B28-B437-EFAD91317013}" srcOrd="3" destOrd="0" presId="urn:microsoft.com/office/officeart/2005/8/layout/hProcess9"/>
    <dgm:cxn modelId="{272E1149-5ABF-4FA5-BB50-CE88E5A630B6}" type="presParOf" srcId="{A8740FF1-47AE-4C58-BEB1-3BE144567D30}" destId="{785CA886-8487-44C3-940F-E479AF0D04E1}" srcOrd="4" destOrd="0" presId="urn:microsoft.com/office/officeart/2005/8/layout/hProcess9"/>
  </dgm:cxnLst>
  <dgm:bg/>
  <dgm:whole>
    <a:ln w="28575">
      <a:solidFill>
        <a:schemeClr val="accent5">
          <a:lumMod val="60000"/>
          <a:lumOff val="40000"/>
        </a:schemeClr>
      </a:solidFill>
    </a:ln>
  </dgm:whole>
  <dgm:extLst>
    <a:ext uri="http://schemas.microsoft.com/office/drawing/2008/diagram">
      <dsp:dataModelExt xmlns:dsp="http://schemas.microsoft.com/office/drawing/2008/diagram" relId="rId7" minVer="http://schemas.openxmlformats.org/drawingml/2006/diagram"/>
    </a:ext>
  </dgm:extLst>
</dgm:dataModel>
</file>

<file path=ppt/diagrams/data14.xml><?xml version="1.0" encoding="utf-8"?>
<dgm:dataModel xmlns:dgm="http://schemas.openxmlformats.org/drawingml/2006/diagram" xmlns:a="http://schemas.openxmlformats.org/drawingml/2006/main">
  <dgm:ptLst>
    <dgm:pt modelId="{808246CC-458B-4B22-9384-C9E2D3D600F1}" type="doc">
      <dgm:prSet loTypeId="urn:microsoft.com/office/officeart/2005/8/layout/hProcess9" loCatId="process" qsTypeId="urn:microsoft.com/office/officeart/2005/8/quickstyle/simple1" qsCatId="simple" csTypeId="urn:microsoft.com/office/officeart/2005/8/colors/accent0_1" csCatId="mainScheme" phldr="1"/>
      <dgm:spPr/>
      <dgm:t>
        <a:bodyPr/>
        <a:lstStyle/>
        <a:p>
          <a:endParaRPr lang="it-IT"/>
        </a:p>
      </dgm:t>
    </dgm:pt>
    <dgm:pt modelId="{C56C6478-AB75-4A37-BA82-09507256613C}">
      <dgm:prSet custT="1"/>
      <dgm:spPr/>
      <dgm:t>
        <a:bodyPr/>
        <a:lstStyle/>
        <a:p>
          <a:pPr rtl="0"/>
          <a:r>
            <a:rPr lang="it-IT" sz="1600" dirty="0" smtClean="0"/>
            <a:t>Costo unico € 31,35</a:t>
          </a:r>
          <a:endParaRPr lang="it-IT" sz="1600" dirty="0"/>
        </a:p>
      </dgm:t>
    </dgm:pt>
    <dgm:pt modelId="{EFE28778-5F1F-4EF3-BB1D-6F7B8EDD499E}" type="parTrans" cxnId="{06341C82-CD61-44B6-A3F9-C868C5E79C1E}">
      <dgm:prSet/>
      <dgm:spPr/>
      <dgm:t>
        <a:bodyPr/>
        <a:lstStyle/>
        <a:p>
          <a:endParaRPr lang="it-IT"/>
        </a:p>
      </dgm:t>
    </dgm:pt>
    <dgm:pt modelId="{4A358843-A6D8-4AD7-8C56-E433DD772607}" type="sibTrans" cxnId="{06341C82-CD61-44B6-A3F9-C868C5E79C1E}">
      <dgm:prSet/>
      <dgm:spPr/>
      <dgm:t>
        <a:bodyPr/>
        <a:lstStyle/>
        <a:p>
          <a:endParaRPr lang="it-IT"/>
        </a:p>
      </dgm:t>
    </dgm:pt>
    <dgm:pt modelId="{2A659AD9-EBF1-4F3D-9B5F-4BF847F36F77}">
      <dgm:prSet custT="1"/>
      <dgm:spPr/>
      <dgm:t>
        <a:bodyPr/>
        <a:lstStyle/>
        <a:p>
          <a:r>
            <a:rPr lang="it-IT" sz="1600" dirty="0" smtClean="0"/>
            <a:t>Livello di aggregazione Costo standard orario (€)</a:t>
          </a:r>
          <a:endParaRPr lang="it-IT" sz="1600" dirty="0"/>
        </a:p>
      </dgm:t>
    </dgm:pt>
    <dgm:pt modelId="{765F14A9-1574-49EC-ABA2-DC5FE3C55238}" type="parTrans" cxnId="{4BCBA18F-96E1-4346-9B16-D125F9322174}">
      <dgm:prSet/>
      <dgm:spPr/>
      <dgm:t>
        <a:bodyPr/>
        <a:lstStyle/>
        <a:p>
          <a:endParaRPr lang="it-IT"/>
        </a:p>
      </dgm:t>
    </dgm:pt>
    <dgm:pt modelId="{3254075B-6FC7-4C24-B240-71A89A2228D2}" type="sibTrans" cxnId="{4BCBA18F-96E1-4346-9B16-D125F9322174}">
      <dgm:prSet/>
      <dgm:spPr/>
      <dgm:t>
        <a:bodyPr/>
        <a:lstStyle/>
        <a:p>
          <a:endParaRPr lang="it-IT"/>
        </a:p>
      </dgm:t>
    </dgm:pt>
    <dgm:pt modelId="{339AA952-7C8C-440C-8F31-5C587C48A266}">
      <dgm:prSet custT="1"/>
      <dgm:spPr/>
      <dgm:t>
        <a:bodyPr/>
        <a:lstStyle/>
        <a:p>
          <a:pPr rtl="0"/>
          <a:r>
            <a:rPr lang="it-IT" sz="1600" dirty="0" smtClean="0"/>
            <a:t>Costo per tipologia di beneficiario :</a:t>
          </a:r>
        </a:p>
        <a:p>
          <a:pPr rtl="0"/>
          <a:r>
            <a:rPr lang="it-IT" sz="1600" dirty="0" smtClean="0"/>
            <a:t>Imprese € 30,58</a:t>
          </a:r>
        </a:p>
        <a:p>
          <a:pPr rtl="0"/>
          <a:r>
            <a:rPr lang="it-IT" sz="1600" dirty="0" smtClean="0"/>
            <a:t>Organismi di ricerca  € 35,47</a:t>
          </a:r>
        </a:p>
      </dgm:t>
    </dgm:pt>
    <dgm:pt modelId="{EE49CA76-5294-4E8A-9CA5-6B13A7D13639}" type="parTrans" cxnId="{34D483D6-E07B-4460-BD1A-B9A6247AD615}">
      <dgm:prSet/>
      <dgm:spPr/>
      <dgm:t>
        <a:bodyPr/>
        <a:lstStyle/>
        <a:p>
          <a:endParaRPr lang="it-IT"/>
        </a:p>
      </dgm:t>
    </dgm:pt>
    <dgm:pt modelId="{46B51D7A-6C33-4326-8F6A-2AE4DF560B39}" type="sibTrans" cxnId="{34D483D6-E07B-4460-BD1A-B9A6247AD615}">
      <dgm:prSet/>
      <dgm:spPr/>
      <dgm:t>
        <a:bodyPr/>
        <a:lstStyle/>
        <a:p>
          <a:endParaRPr lang="it-IT"/>
        </a:p>
      </dgm:t>
    </dgm:pt>
    <dgm:pt modelId="{AC0AAD10-B8A4-4CD1-AE5A-8F63582B6DD6}" type="pres">
      <dgm:prSet presAssocID="{808246CC-458B-4B22-9384-C9E2D3D600F1}" presName="CompostProcess" presStyleCnt="0">
        <dgm:presLayoutVars>
          <dgm:dir/>
          <dgm:resizeHandles val="exact"/>
        </dgm:presLayoutVars>
      </dgm:prSet>
      <dgm:spPr/>
      <dgm:t>
        <a:bodyPr/>
        <a:lstStyle/>
        <a:p>
          <a:endParaRPr lang="it-IT"/>
        </a:p>
      </dgm:t>
    </dgm:pt>
    <dgm:pt modelId="{B00C1115-BB1D-4D26-A1FE-6932D5FEB1DF}" type="pres">
      <dgm:prSet presAssocID="{808246CC-458B-4B22-9384-C9E2D3D600F1}" presName="arrow" presStyleLbl="bgShp" presStyleIdx="0" presStyleCnt="1" custScaleX="96549" custScaleY="82403"/>
      <dgm:spPr/>
    </dgm:pt>
    <dgm:pt modelId="{E36BE849-E5BA-4951-8E6E-838CCC514788}" type="pres">
      <dgm:prSet presAssocID="{808246CC-458B-4B22-9384-C9E2D3D600F1}" presName="linearProcess" presStyleCnt="0"/>
      <dgm:spPr/>
    </dgm:pt>
    <dgm:pt modelId="{CECD797A-E42B-43AB-8E18-EAEB68DB269F}" type="pres">
      <dgm:prSet presAssocID="{2A659AD9-EBF1-4F3D-9B5F-4BF847F36F77}" presName="textNode" presStyleLbl="node1" presStyleIdx="0" presStyleCnt="3">
        <dgm:presLayoutVars>
          <dgm:bulletEnabled val="1"/>
        </dgm:presLayoutVars>
      </dgm:prSet>
      <dgm:spPr/>
      <dgm:t>
        <a:bodyPr/>
        <a:lstStyle/>
        <a:p>
          <a:endParaRPr lang="it-IT"/>
        </a:p>
      </dgm:t>
    </dgm:pt>
    <dgm:pt modelId="{9EA63ECC-AEC8-45AF-BE30-61B81309D020}" type="pres">
      <dgm:prSet presAssocID="{3254075B-6FC7-4C24-B240-71A89A2228D2}" presName="sibTrans" presStyleCnt="0"/>
      <dgm:spPr/>
    </dgm:pt>
    <dgm:pt modelId="{21A4DD69-5424-4208-A3C6-4F33DE00B7D0}" type="pres">
      <dgm:prSet presAssocID="{339AA952-7C8C-440C-8F31-5C587C48A266}" presName="textNode" presStyleLbl="node1" presStyleIdx="1" presStyleCnt="3">
        <dgm:presLayoutVars>
          <dgm:bulletEnabled val="1"/>
        </dgm:presLayoutVars>
      </dgm:prSet>
      <dgm:spPr/>
      <dgm:t>
        <a:bodyPr/>
        <a:lstStyle/>
        <a:p>
          <a:endParaRPr lang="it-IT"/>
        </a:p>
      </dgm:t>
    </dgm:pt>
    <dgm:pt modelId="{F8AFFB61-8DA3-4DF5-B1EA-99FFF2A67167}" type="pres">
      <dgm:prSet presAssocID="{46B51D7A-6C33-4326-8F6A-2AE4DF560B39}" presName="sibTrans" presStyleCnt="0"/>
      <dgm:spPr/>
    </dgm:pt>
    <dgm:pt modelId="{44EEC1EF-F9EF-447C-8B2C-A1909ADD1EC6}" type="pres">
      <dgm:prSet presAssocID="{C56C6478-AB75-4A37-BA82-09507256613C}" presName="textNode" presStyleLbl="node1" presStyleIdx="2" presStyleCnt="3">
        <dgm:presLayoutVars>
          <dgm:bulletEnabled val="1"/>
        </dgm:presLayoutVars>
      </dgm:prSet>
      <dgm:spPr/>
      <dgm:t>
        <a:bodyPr/>
        <a:lstStyle/>
        <a:p>
          <a:endParaRPr lang="it-IT"/>
        </a:p>
      </dgm:t>
    </dgm:pt>
  </dgm:ptLst>
  <dgm:cxnLst>
    <dgm:cxn modelId="{2DEAA328-E846-40AF-97C5-373EFF3F84DE}" type="presOf" srcId="{808246CC-458B-4B22-9384-C9E2D3D600F1}" destId="{AC0AAD10-B8A4-4CD1-AE5A-8F63582B6DD6}" srcOrd="0" destOrd="0" presId="urn:microsoft.com/office/officeart/2005/8/layout/hProcess9"/>
    <dgm:cxn modelId="{154A4BAD-5C41-48BD-92D4-42AC8B719C81}" type="presOf" srcId="{2A659AD9-EBF1-4F3D-9B5F-4BF847F36F77}" destId="{CECD797A-E42B-43AB-8E18-EAEB68DB269F}" srcOrd="0" destOrd="0" presId="urn:microsoft.com/office/officeart/2005/8/layout/hProcess9"/>
    <dgm:cxn modelId="{34D483D6-E07B-4460-BD1A-B9A6247AD615}" srcId="{808246CC-458B-4B22-9384-C9E2D3D600F1}" destId="{339AA952-7C8C-440C-8F31-5C587C48A266}" srcOrd="1" destOrd="0" parTransId="{EE49CA76-5294-4E8A-9CA5-6B13A7D13639}" sibTransId="{46B51D7A-6C33-4326-8F6A-2AE4DF560B39}"/>
    <dgm:cxn modelId="{2C25CEFD-7CBA-484E-A2B1-B2AB135A58E2}" type="presOf" srcId="{C56C6478-AB75-4A37-BA82-09507256613C}" destId="{44EEC1EF-F9EF-447C-8B2C-A1909ADD1EC6}" srcOrd="0" destOrd="0" presId="urn:microsoft.com/office/officeart/2005/8/layout/hProcess9"/>
    <dgm:cxn modelId="{C584DD93-8436-454E-BAD0-4BD1FC7FF0BC}" type="presOf" srcId="{339AA952-7C8C-440C-8F31-5C587C48A266}" destId="{21A4DD69-5424-4208-A3C6-4F33DE00B7D0}" srcOrd="0" destOrd="0" presId="urn:microsoft.com/office/officeart/2005/8/layout/hProcess9"/>
    <dgm:cxn modelId="{06341C82-CD61-44B6-A3F9-C868C5E79C1E}" srcId="{808246CC-458B-4B22-9384-C9E2D3D600F1}" destId="{C56C6478-AB75-4A37-BA82-09507256613C}" srcOrd="2" destOrd="0" parTransId="{EFE28778-5F1F-4EF3-BB1D-6F7B8EDD499E}" sibTransId="{4A358843-A6D8-4AD7-8C56-E433DD772607}"/>
    <dgm:cxn modelId="{4BCBA18F-96E1-4346-9B16-D125F9322174}" srcId="{808246CC-458B-4B22-9384-C9E2D3D600F1}" destId="{2A659AD9-EBF1-4F3D-9B5F-4BF847F36F77}" srcOrd="0" destOrd="0" parTransId="{765F14A9-1574-49EC-ABA2-DC5FE3C55238}" sibTransId="{3254075B-6FC7-4C24-B240-71A89A2228D2}"/>
    <dgm:cxn modelId="{CD555592-168F-44F1-B2D0-5DD905A9A841}" type="presParOf" srcId="{AC0AAD10-B8A4-4CD1-AE5A-8F63582B6DD6}" destId="{B00C1115-BB1D-4D26-A1FE-6932D5FEB1DF}" srcOrd="0" destOrd="0" presId="urn:microsoft.com/office/officeart/2005/8/layout/hProcess9"/>
    <dgm:cxn modelId="{DFA408C5-E171-4265-A0E1-E328785E5E44}" type="presParOf" srcId="{AC0AAD10-B8A4-4CD1-AE5A-8F63582B6DD6}" destId="{E36BE849-E5BA-4951-8E6E-838CCC514788}" srcOrd="1" destOrd="0" presId="urn:microsoft.com/office/officeart/2005/8/layout/hProcess9"/>
    <dgm:cxn modelId="{0A8973E7-17A6-4FB6-89E5-3CCD753F7272}" type="presParOf" srcId="{E36BE849-E5BA-4951-8E6E-838CCC514788}" destId="{CECD797A-E42B-43AB-8E18-EAEB68DB269F}" srcOrd="0" destOrd="0" presId="urn:microsoft.com/office/officeart/2005/8/layout/hProcess9"/>
    <dgm:cxn modelId="{6AB4BCC9-1D1E-4A57-AFE0-3408A6A0908C}" type="presParOf" srcId="{E36BE849-E5BA-4951-8E6E-838CCC514788}" destId="{9EA63ECC-AEC8-45AF-BE30-61B81309D020}" srcOrd="1" destOrd="0" presId="urn:microsoft.com/office/officeart/2005/8/layout/hProcess9"/>
    <dgm:cxn modelId="{000E6EE5-C1DD-4624-8D9A-C8C52ADD9D7E}" type="presParOf" srcId="{E36BE849-E5BA-4951-8E6E-838CCC514788}" destId="{21A4DD69-5424-4208-A3C6-4F33DE00B7D0}" srcOrd="2" destOrd="0" presId="urn:microsoft.com/office/officeart/2005/8/layout/hProcess9"/>
    <dgm:cxn modelId="{619B4592-A4A1-40D1-A4D9-7022F153ECBB}" type="presParOf" srcId="{E36BE849-E5BA-4951-8E6E-838CCC514788}" destId="{F8AFFB61-8DA3-4DF5-B1EA-99FFF2A67167}" srcOrd="3" destOrd="0" presId="urn:microsoft.com/office/officeart/2005/8/layout/hProcess9"/>
    <dgm:cxn modelId="{F63C24A1-F579-4519-9CA6-962E243435D5}" type="presParOf" srcId="{E36BE849-E5BA-4951-8E6E-838CCC514788}" destId="{44EEC1EF-F9EF-447C-8B2C-A1909ADD1EC6}" srcOrd="4" destOrd="0" presId="urn:microsoft.com/office/officeart/2005/8/layout/hProcess9"/>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15.xml><?xml version="1.0" encoding="utf-8"?>
<dgm:dataModel xmlns:dgm="http://schemas.openxmlformats.org/drawingml/2006/diagram" xmlns:a="http://schemas.openxmlformats.org/drawingml/2006/main">
  <dgm:ptLst>
    <dgm:pt modelId="{625CA655-0CE0-4204-BDA1-BE37EBA62B9A}" type="doc">
      <dgm:prSet loTypeId="urn:microsoft.com/office/officeart/2009/3/layout/FramedTextPicture" loCatId="picture" qsTypeId="urn:microsoft.com/office/officeart/2005/8/quickstyle/simple1" qsCatId="simple" csTypeId="urn:microsoft.com/office/officeart/2005/8/colors/accent1_2" csCatId="accent1" phldr="1"/>
      <dgm:spPr/>
      <dgm:t>
        <a:bodyPr/>
        <a:lstStyle/>
        <a:p>
          <a:endParaRPr lang="it-IT"/>
        </a:p>
      </dgm:t>
    </dgm:pt>
    <dgm:pt modelId="{0D2FA9F1-1BCE-47EC-BD56-2CCBF0BFE065}">
      <dgm:prSet/>
      <dgm:spPr/>
      <dgm:t>
        <a:bodyPr/>
        <a:lstStyle/>
        <a:p>
          <a:pPr algn="l" rtl="0">
            <a:spcBef>
              <a:spcPts val="600"/>
            </a:spcBef>
            <a:spcAft>
              <a:spcPts val="600"/>
            </a:spcAft>
            <a:tabLst>
              <a:tab pos="82550" algn="l"/>
            </a:tabLst>
          </a:pPr>
          <a:r>
            <a:rPr lang="it-IT" dirty="0" smtClean="0"/>
            <a:t>I lavori del </a:t>
          </a:r>
          <a:r>
            <a:rPr lang="it-IT" dirty="0" err="1" smtClean="0"/>
            <a:t>GdL</a:t>
          </a:r>
          <a:r>
            <a:rPr lang="it-IT" dirty="0" smtClean="0"/>
            <a:t> sono tuttora in corso.</a:t>
          </a:r>
        </a:p>
        <a:p>
          <a:pPr marL="0" indent="0" algn="just" rtl="0">
            <a:spcBef>
              <a:spcPts val="600"/>
            </a:spcBef>
            <a:spcAft>
              <a:spcPts val="600"/>
            </a:spcAft>
            <a:tabLst>
              <a:tab pos="82550" algn="l"/>
            </a:tabLst>
          </a:pPr>
          <a:r>
            <a:rPr lang="it-IT" dirty="0" smtClean="0"/>
            <a:t>Una prima versione della metodologia (luglio u.s.) è stata oggetto di un confronto con gli uffici della Commissione finalizzato ad una condivisione sull’impostazione del documento articolato nelle seguenti sezioni:</a:t>
          </a:r>
        </a:p>
        <a:p>
          <a:pPr marL="0" indent="0" algn="l" rtl="0">
            <a:spcBef>
              <a:spcPct val="0"/>
            </a:spcBef>
            <a:spcAft>
              <a:spcPct val="35000"/>
            </a:spcAft>
            <a:tabLst>
              <a:tab pos="82550" algn="l"/>
            </a:tabLst>
          </a:pPr>
          <a:r>
            <a:rPr lang="it-IT" dirty="0" smtClean="0"/>
            <a:t>- Attività preliminare di raccolta dati e informazioni</a:t>
          </a:r>
        </a:p>
        <a:p>
          <a:pPr marL="0" indent="0" algn="l" rtl="0">
            <a:spcBef>
              <a:spcPct val="0"/>
            </a:spcBef>
            <a:spcAft>
              <a:spcPct val="35000"/>
            </a:spcAft>
            <a:tabLst>
              <a:tab pos="82550" algn="l"/>
            </a:tabLst>
          </a:pPr>
          <a:r>
            <a:rPr lang="it-IT" dirty="0" smtClean="0"/>
            <a:t>- Elaborazione del metodo di calcolo</a:t>
          </a:r>
          <a:endParaRPr lang="it-IT" dirty="0"/>
        </a:p>
      </dgm:t>
    </dgm:pt>
    <dgm:pt modelId="{80F60D5B-9803-4D75-A8EF-462EBA4609ED}" type="parTrans" cxnId="{53E1574D-E2AA-4161-B07A-DC1AE589875A}">
      <dgm:prSet/>
      <dgm:spPr/>
      <dgm:t>
        <a:bodyPr/>
        <a:lstStyle/>
        <a:p>
          <a:endParaRPr lang="it-IT"/>
        </a:p>
      </dgm:t>
    </dgm:pt>
    <dgm:pt modelId="{D70E46A8-8B56-405A-AFCD-95BE5797CB1C}" type="sibTrans" cxnId="{53E1574D-E2AA-4161-B07A-DC1AE589875A}">
      <dgm:prSet/>
      <dgm:spPr/>
      <dgm:t>
        <a:bodyPr/>
        <a:lstStyle/>
        <a:p>
          <a:endParaRPr lang="it-IT"/>
        </a:p>
      </dgm:t>
    </dgm:pt>
    <dgm:pt modelId="{C7D4A95D-4A88-4181-8883-1043096622ED}" type="pres">
      <dgm:prSet presAssocID="{625CA655-0CE0-4204-BDA1-BE37EBA62B9A}" presName="Name0" presStyleCnt="0">
        <dgm:presLayoutVars>
          <dgm:chMax/>
          <dgm:chPref/>
          <dgm:dir/>
        </dgm:presLayoutVars>
      </dgm:prSet>
      <dgm:spPr/>
      <dgm:t>
        <a:bodyPr/>
        <a:lstStyle/>
        <a:p>
          <a:endParaRPr lang="it-IT"/>
        </a:p>
      </dgm:t>
    </dgm:pt>
    <dgm:pt modelId="{BDE9FCA1-5D69-456D-901F-9E50AF12F105}" type="pres">
      <dgm:prSet presAssocID="{0D2FA9F1-1BCE-47EC-BD56-2CCBF0BFE065}" presName="composite" presStyleCnt="0">
        <dgm:presLayoutVars>
          <dgm:chMax/>
          <dgm:chPref/>
        </dgm:presLayoutVars>
      </dgm:prSet>
      <dgm:spPr/>
    </dgm:pt>
    <dgm:pt modelId="{5B135103-ED24-4CA8-954F-D1B4FF2BB6BE}" type="pres">
      <dgm:prSet presAssocID="{0D2FA9F1-1BCE-47EC-BD56-2CCBF0BFE065}" presName="Image" presStyleLbl="bgImgPlace1" presStyleIdx="0" presStyleCnt="1" custLinFactNeighborX="-19731" custLinFactNeighborY="4709"/>
      <dgm:spPr>
        <a:blipFill>
          <a:blip xmlns:r="http://schemas.openxmlformats.org/officeDocument/2006/relationships" r:embed="rId1">
            <a:extLst>
              <a:ext uri="{28A0092B-C50C-407E-A947-70E740481C1C}">
                <a14:useLocalDpi xmlns:a14="http://schemas.microsoft.com/office/drawing/2010/main" val="0"/>
              </a:ext>
            </a:extLst>
          </a:blip>
          <a:srcRect/>
          <a:stretch>
            <a:fillRect t="-25000" b="-25000"/>
          </a:stretch>
        </a:blipFill>
      </dgm:spPr>
    </dgm:pt>
    <dgm:pt modelId="{48E025D6-95E8-4EC9-827B-2C81D4E0361F}" type="pres">
      <dgm:prSet presAssocID="{0D2FA9F1-1BCE-47EC-BD56-2CCBF0BFE065}" presName="ParentText" presStyleLbl="revTx" presStyleIdx="0" presStyleCnt="1" custScaleX="116922" custScaleY="104122" custLinFactNeighborX="3798">
        <dgm:presLayoutVars>
          <dgm:chMax val="0"/>
          <dgm:chPref val="0"/>
          <dgm:bulletEnabled val="1"/>
        </dgm:presLayoutVars>
      </dgm:prSet>
      <dgm:spPr/>
      <dgm:t>
        <a:bodyPr/>
        <a:lstStyle/>
        <a:p>
          <a:endParaRPr lang="it-IT"/>
        </a:p>
      </dgm:t>
    </dgm:pt>
    <dgm:pt modelId="{705787E6-9255-46F4-9BC6-3CE1EA8B8DE3}" type="pres">
      <dgm:prSet presAssocID="{0D2FA9F1-1BCE-47EC-BD56-2CCBF0BFE065}" presName="tlFrame" presStyleLbl="node1" presStyleIdx="0" presStyleCnt="4" custLinFactNeighborX="-23723" custLinFactNeighborY="5270"/>
      <dgm:spPr/>
    </dgm:pt>
    <dgm:pt modelId="{94F98908-D42D-4C1D-B909-D4071E802A9D}" type="pres">
      <dgm:prSet presAssocID="{0D2FA9F1-1BCE-47EC-BD56-2CCBF0BFE065}" presName="trFrame" presStyleLbl="node1" presStyleIdx="1" presStyleCnt="4" custLinFactNeighborX="35585" custLinFactNeighborY="5271"/>
      <dgm:spPr/>
    </dgm:pt>
    <dgm:pt modelId="{E7EADFD4-A46B-4287-AB0C-8D1F485AD72C}" type="pres">
      <dgm:prSet presAssocID="{0D2FA9F1-1BCE-47EC-BD56-2CCBF0BFE065}" presName="blFrame" presStyleLbl="node1" presStyleIdx="2" presStyleCnt="4" custLinFactNeighborX="-19769"/>
      <dgm:spPr/>
    </dgm:pt>
    <dgm:pt modelId="{A4DA081D-963F-435C-A896-BC98F0C7D35C}" type="pres">
      <dgm:prSet presAssocID="{0D2FA9F1-1BCE-47EC-BD56-2CCBF0BFE065}" presName="brFrame" presStyleLbl="node1" presStyleIdx="3" presStyleCnt="4" custLinFactNeighborX="40856" custLinFactNeighborY="0"/>
      <dgm:spPr/>
    </dgm:pt>
  </dgm:ptLst>
  <dgm:cxnLst>
    <dgm:cxn modelId="{77D1F1B5-EAE1-4D69-8E40-373B5D7DA444}" type="presOf" srcId="{625CA655-0CE0-4204-BDA1-BE37EBA62B9A}" destId="{C7D4A95D-4A88-4181-8883-1043096622ED}" srcOrd="0" destOrd="0" presId="urn:microsoft.com/office/officeart/2009/3/layout/FramedTextPicture"/>
    <dgm:cxn modelId="{071C2D62-559D-4659-935B-188701CA58EC}" type="presOf" srcId="{0D2FA9F1-1BCE-47EC-BD56-2CCBF0BFE065}" destId="{48E025D6-95E8-4EC9-827B-2C81D4E0361F}" srcOrd="0" destOrd="0" presId="urn:microsoft.com/office/officeart/2009/3/layout/FramedTextPicture"/>
    <dgm:cxn modelId="{53E1574D-E2AA-4161-B07A-DC1AE589875A}" srcId="{625CA655-0CE0-4204-BDA1-BE37EBA62B9A}" destId="{0D2FA9F1-1BCE-47EC-BD56-2CCBF0BFE065}" srcOrd="0" destOrd="0" parTransId="{80F60D5B-9803-4D75-A8EF-462EBA4609ED}" sibTransId="{D70E46A8-8B56-405A-AFCD-95BE5797CB1C}"/>
    <dgm:cxn modelId="{78AB2E1B-DBFD-46BE-B4B2-E23488C91BF5}" type="presParOf" srcId="{C7D4A95D-4A88-4181-8883-1043096622ED}" destId="{BDE9FCA1-5D69-456D-901F-9E50AF12F105}" srcOrd="0" destOrd="0" presId="urn:microsoft.com/office/officeart/2009/3/layout/FramedTextPicture"/>
    <dgm:cxn modelId="{C096FFEB-0050-40CB-A2C7-BA0794EA8D0D}" type="presParOf" srcId="{BDE9FCA1-5D69-456D-901F-9E50AF12F105}" destId="{5B135103-ED24-4CA8-954F-D1B4FF2BB6BE}" srcOrd="0" destOrd="0" presId="urn:microsoft.com/office/officeart/2009/3/layout/FramedTextPicture"/>
    <dgm:cxn modelId="{DBAAC234-CE5B-4404-8D60-1100A9EC3256}" type="presParOf" srcId="{BDE9FCA1-5D69-456D-901F-9E50AF12F105}" destId="{48E025D6-95E8-4EC9-827B-2C81D4E0361F}" srcOrd="1" destOrd="0" presId="urn:microsoft.com/office/officeart/2009/3/layout/FramedTextPicture"/>
    <dgm:cxn modelId="{73D58879-D331-4F9B-8AD9-3B41B6911AB3}" type="presParOf" srcId="{BDE9FCA1-5D69-456D-901F-9E50AF12F105}" destId="{705787E6-9255-46F4-9BC6-3CE1EA8B8DE3}" srcOrd="2" destOrd="0" presId="urn:microsoft.com/office/officeart/2009/3/layout/FramedTextPicture"/>
    <dgm:cxn modelId="{DE4D0AC1-3092-4D8A-B415-D23BB01B8055}" type="presParOf" srcId="{BDE9FCA1-5D69-456D-901F-9E50AF12F105}" destId="{94F98908-D42D-4C1D-B909-D4071E802A9D}" srcOrd="3" destOrd="0" presId="urn:microsoft.com/office/officeart/2009/3/layout/FramedTextPicture"/>
    <dgm:cxn modelId="{380A9B09-9D9C-424A-A85C-A79169C79A0A}" type="presParOf" srcId="{BDE9FCA1-5D69-456D-901F-9E50AF12F105}" destId="{E7EADFD4-A46B-4287-AB0C-8D1F485AD72C}" srcOrd="4" destOrd="0" presId="urn:microsoft.com/office/officeart/2009/3/layout/FramedTextPicture"/>
    <dgm:cxn modelId="{3C320FDE-6B04-40CB-AECE-5AB86FFCECCC}" type="presParOf" srcId="{BDE9FCA1-5D69-456D-901F-9E50AF12F105}" destId="{A4DA081D-963F-435C-A896-BC98F0C7D35C}" srcOrd="5" destOrd="0" presId="urn:microsoft.com/office/officeart/2009/3/layout/FramedTextPicture"/>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6.xml><?xml version="1.0" encoding="utf-8"?>
<dgm:dataModel xmlns:dgm="http://schemas.openxmlformats.org/drawingml/2006/diagram" xmlns:a="http://schemas.openxmlformats.org/drawingml/2006/main">
  <dgm:ptLst>
    <dgm:pt modelId="{40A464F1-9643-42AC-85EB-2B60EADFDACF}" type="doc">
      <dgm:prSet loTypeId="urn:microsoft.com/office/officeart/2005/8/layout/vList4" loCatId="picture" qsTypeId="urn:microsoft.com/office/officeart/2005/8/quickstyle/simple1" qsCatId="simple" csTypeId="urn:microsoft.com/office/officeart/2005/8/colors/accent0_2" csCatId="mainScheme" phldr="1"/>
      <dgm:spPr/>
      <dgm:t>
        <a:bodyPr/>
        <a:lstStyle/>
        <a:p>
          <a:endParaRPr lang="it-IT"/>
        </a:p>
      </dgm:t>
    </dgm:pt>
    <dgm:pt modelId="{055B3CB5-7E6A-4D71-8573-DD579F23F242}">
      <dgm:prSet/>
      <dgm:spPr/>
      <dgm:t>
        <a:bodyPr/>
        <a:lstStyle/>
        <a:p>
          <a:pPr rtl="0"/>
          <a:r>
            <a:rPr lang="it-IT" u="sng" dirty="0" smtClean="0"/>
            <a:t>Dati storici</a:t>
          </a:r>
        </a:p>
        <a:p>
          <a:pPr rtl="0"/>
          <a:r>
            <a:rPr lang="it-IT" dirty="0" smtClean="0"/>
            <a:t>Le informazioni principali oggetto dello studio sono  state classificate nelle seguenti sezioni:</a:t>
          </a:r>
          <a:endParaRPr lang="it-IT" dirty="0"/>
        </a:p>
      </dgm:t>
    </dgm:pt>
    <dgm:pt modelId="{4F8684F1-3F1A-4B2A-A44B-72564128313B}" type="parTrans" cxnId="{46ADC667-21C8-4093-9E3B-B14F58AA400E}">
      <dgm:prSet/>
      <dgm:spPr/>
      <dgm:t>
        <a:bodyPr/>
        <a:lstStyle/>
        <a:p>
          <a:endParaRPr lang="it-IT"/>
        </a:p>
      </dgm:t>
    </dgm:pt>
    <dgm:pt modelId="{786EE6F8-111C-429D-9F27-924C42F7DC2B}" type="sibTrans" cxnId="{46ADC667-21C8-4093-9E3B-B14F58AA400E}">
      <dgm:prSet/>
      <dgm:spPr/>
      <dgm:t>
        <a:bodyPr/>
        <a:lstStyle/>
        <a:p>
          <a:endParaRPr lang="it-IT"/>
        </a:p>
      </dgm:t>
    </dgm:pt>
    <dgm:pt modelId="{B528C314-FDEF-44FB-984A-0D261DD12098}">
      <dgm:prSet/>
      <dgm:spPr/>
      <dgm:t>
        <a:bodyPr/>
        <a:lstStyle/>
        <a:p>
          <a:pPr rtl="0"/>
          <a:r>
            <a:rPr lang="it-IT" smtClean="0"/>
            <a:t>Anagrafica di progetto</a:t>
          </a:r>
          <a:endParaRPr lang="it-IT"/>
        </a:p>
      </dgm:t>
    </dgm:pt>
    <dgm:pt modelId="{C6D3DB78-C891-4A11-A770-48CDB853C349}" type="parTrans" cxnId="{001AF712-EE8B-4DFD-A4E7-655A44964A34}">
      <dgm:prSet/>
      <dgm:spPr/>
      <dgm:t>
        <a:bodyPr/>
        <a:lstStyle/>
        <a:p>
          <a:endParaRPr lang="it-IT"/>
        </a:p>
      </dgm:t>
    </dgm:pt>
    <dgm:pt modelId="{4C458A4B-B05A-42D9-9603-74383DD6E902}" type="sibTrans" cxnId="{001AF712-EE8B-4DFD-A4E7-655A44964A34}">
      <dgm:prSet/>
      <dgm:spPr/>
      <dgm:t>
        <a:bodyPr/>
        <a:lstStyle/>
        <a:p>
          <a:endParaRPr lang="it-IT"/>
        </a:p>
      </dgm:t>
    </dgm:pt>
    <dgm:pt modelId="{141CC3B5-6AAF-4B36-97C5-7EEF4B61F110}">
      <dgm:prSet/>
      <dgm:spPr/>
      <dgm:t>
        <a:bodyPr/>
        <a:lstStyle/>
        <a:p>
          <a:pPr rtl="0"/>
          <a:r>
            <a:rPr lang="it-IT" dirty="0" smtClean="0"/>
            <a:t>Rendicontazione Stato Avanzamento Lavori (SAL)</a:t>
          </a:r>
          <a:endParaRPr lang="it-IT" dirty="0"/>
        </a:p>
      </dgm:t>
    </dgm:pt>
    <dgm:pt modelId="{DA75EAEA-766A-4F12-BDD7-E3247B71D99D}" type="parTrans" cxnId="{62137901-99C3-46B7-8283-8473DE596C98}">
      <dgm:prSet/>
      <dgm:spPr/>
      <dgm:t>
        <a:bodyPr/>
        <a:lstStyle/>
        <a:p>
          <a:endParaRPr lang="it-IT"/>
        </a:p>
      </dgm:t>
    </dgm:pt>
    <dgm:pt modelId="{ABE98408-BE08-4B5D-BCB1-CBC56A9B2906}" type="sibTrans" cxnId="{62137901-99C3-46B7-8283-8473DE596C98}">
      <dgm:prSet/>
      <dgm:spPr/>
      <dgm:t>
        <a:bodyPr/>
        <a:lstStyle/>
        <a:p>
          <a:endParaRPr lang="it-IT"/>
        </a:p>
      </dgm:t>
    </dgm:pt>
    <dgm:pt modelId="{5594F698-5592-408C-B9E8-51D1FAA7A483}">
      <dgm:prSet/>
      <dgm:spPr/>
      <dgm:t>
        <a:bodyPr/>
        <a:lstStyle/>
        <a:p>
          <a:pPr rtl="0"/>
          <a:r>
            <a:rPr lang="it-IT" dirty="0" smtClean="0"/>
            <a:t>Dati del “fornitore” (personale impegnato nel progetto)</a:t>
          </a:r>
          <a:endParaRPr lang="it-IT" dirty="0"/>
        </a:p>
      </dgm:t>
    </dgm:pt>
    <dgm:pt modelId="{2AD9EE25-A44B-44A2-8219-04E7AB6579A4}" type="parTrans" cxnId="{692C8A1E-AAEB-4007-AAAF-AE5A7B89C704}">
      <dgm:prSet/>
      <dgm:spPr/>
      <dgm:t>
        <a:bodyPr/>
        <a:lstStyle/>
        <a:p>
          <a:endParaRPr lang="it-IT"/>
        </a:p>
      </dgm:t>
    </dgm:pt>
    <dgm:pt modelId="{5DCF40B4-7765-4616-82B2-9435956CD805}" type="sibTrans" cxnId="{692C8A1E-AAEB-4007-AAAF-AE5A7B89C704}">
      <dgm:prSet/>
      <dgm:spPr/>
      <dgm:t>
        <a:bodyPr/>
        <a:lstStyle/>
        <a:p>
          <a:endParaRPr lang="it-IT"/>
        </a:p>
      </dgm:t>
    </dgm:pt>
    <dgm:pt modelId="{2E523E7B-BB2B-4538-822A-75FD687490AD}" type="pres">
      <dgm:prSet presAssocID="{40A464F1-9643-42AC-85EB-2B60EADFDACF}" presName="linear" presStyleCnt="0">
        <dgm:presLayoutVars>
          <dgm:dir/>
          <dgm:resizeHandles val="exact"/>
        </dgm:presLayoutVars>
      </dgm:prSet>
      <dgm:spPr/>
      <dgm:t>
        <a:bodyPr/>
        <a:lstStyle/>
        <a:p>
          <a:endParaRPr lang="it-IT"/>
        </a:p>
      </dgm:t>
    </dgm:pt>
    <dgm:pt modelId="{A6731FF2-7587-4F26-9C62-545A6C795522}" type="pres">
      <dgm:prSet presAssocID="{055B3CB5-7E6A-4D71-8573-DD579F23F242}" presName="comp" presStyleCnt="0"/>
      <dgm:spPr/>
    </dgm:pt>
    <dgm:pt modelId="{3F120822-4076-4BD4-8CE9-D5B1A8DF9E72}" type="pres">
      <dgm:prSet presAssocID="{055B3CB5-7E6A-4D71-8573-DD579F23F242}" presName="box" presStyleLbl="node1" presStyleIdx="0" presStyleCnt="1"/>
      <dgm:spPr/>
      <dgm:t>
        <a:bodyPr/>
        <a:lstStyle/>
        <a:p>
          <a:endParaRPr lang="it-IT"/>
        </a:p>
      </dgm:t>
    </dgm:pt>
    <dgm:pt modelId="{F4A355EE-C31D-48FE-B08E-4147C4303F4E}" type="pres">
      <dgm:prSet presAssocID="{055B3CB5-7E6A-4D71-8573-DD579F23F242}" presName="img" presStyleLbl="fgImgPlace1" presStyleIdx="0" presStyleCnt="1"/>
      <dgm:spPr>
        <a:blipFill>
          <a:blip xmlns:r="http://schemas.openxmlformats.org/officeDocument/2006/relationships" r:embed="rId1">
            <a:extLst>
              <a:ext uri="{28A0092B-C50C-407E-A947-70E740481C1C}">
                <a14:useLocalDpi xmlns:a14="http://schemas.microsoft.com/office/drawing/2010/main" val="0"/>
              </a:ext>
            </a:extLst>
          </a:blip>
          <a:srcRect/>
          <a:stretch>
            <a:fillRect l="-50000" r="-50000"/>
          </a:stretch>
        </a:blipFill>
      </dgm:spPr>
    </dgm:pt>
    <dgm:pt modelId="{F452B48A-CB12-4756-85D6-B1A2CAE95F09}" type="pres">
      <dgm:prSet presAssocID="{055B3CB5-7E6A-4D71-8573-DD579F23F242}" presName="text" presStyleLbl="node1" presStyleIdx="0" presStyleCnt="1">
        <dgm:presLayoutVars>
          <dgm:bulletEnabled val="1"/>
        </dgm:presLayoutVars>
      </dgm:prSet>
      <dgm:spPr/>
      <dgm:t>
        <a:bodyPr/>
        <a:lstStyle/>
        <a:p>
          <a:endParaRPr lang="it-IT"/>
        </a:p>
      </dgm:t>
    </dgm:pt>
  </dgm:ptLst>
  <dgm:cxnLst>
    <dgm:cxn modelId="{A757D4AC-579D-4D8F-84D8-62FF9B8D1E1E}" type="presOf" srcId="{055B3CB5-7E6A-4D71-8573-DD579F23F242}" destId="{F452B48A-CB12-4756-85D6-B1A2CAE95F09}" srcOrd="1" destOrd="0" presId="urn:microsoft.com/office/officeart/2005/8/layout/vList4"/>
    <dgm:cxn modelId="{914F997E-7A6C-4883-AE69-DFA4B5C5D825}" type="presOf" srcId="{141CC3B5-6AAF-4B36-97C5-7EEF4B61F110}" destId="{F452B48A-CB12-4756-85D6-B1A2CAE95F09}" srcOrd="1" destOrd="2" presId="urn:microsoft.com/office/officeart/2005/8/layout/vList4"/>
    <dgm:cxn modelId="{D4F02C3A-B897-4E4D-BC31-46792CEC8FA0}" type="presOf" srcId="{5594F698-5592-408C-B9E8-51D1FAA7A483}" destId="{3F120822-4076-4BD4-8CE9-D5B1A8DF9E72}" srcOrd="0" destOrd="3" presId="urn:microsoft.com/office/officeart/2005/8/layout/vList4"/>
    <dgm:cxn modelId="{46ADC667-21C8-4093-9E3B-B14F58AA400E}" srcId="{40A464F1-9643-42AC-85EB-2B60EADFDACF}" destId="{055B3CB5-7E6A-4D71-8573-DD579F23F242}" srcOrd="0" destOrd="0" parTransId="{4F8684F1-3F1A-4B2A-A44B-72564128313B}" sibTransId="{786EE6F8-111C-429D-9F27-924C42F7DC2B}"/>
    <dgm:cxn modelId="{FDE7783F-9CC1-47C7-86B2-55A64AA4FD77}" type="presOf" srcId="{141CC3B5-6AAF-4B36-97C5-7EEF4B61F110}" destId="{3F120822-4076-4BD4-8CE9-D5B1A8DF9E72}" srcOrd="0" destOrd="2" presId="urn:microsoft.com/office/officeart/2005/8/layout/vList4"/>
    <dgm:cxn modelId="{814836DE-0002-4C5F-B46F-95CC39C48B73}" type="presOf" srcId="{40A464F1-9643-42AC-85EB-2B60EADFDACF}" destId="{2E523E7B-BB2B-4538-822A-75FD687490AD}" srcOrd="0" destOrd="0" presId="urn:microsoft.com/office/officeart/2005/8/layout/vList4"/>
    <dgm:cxn modelId="{001AF712-EE8B-4DFD-A4E7-655A44964A34}" srcId="{055B3CB5-7E6A-4D71-8573-DD579F23F242}" destId="{B528C314-FDEF-44FB-984A-0D261DD12098}" srcOrd="0" destOrd="0" parTransId="{C6D3DB78-C891-4A11-A770-48CDB853C349}" sibTransId="{4C458A4B-B05A-42D9-9603-74383DD6E902}"/>
    <dgm:cxn modelId="{3F1EB2FC-4D65-4A61-8D08-819FEF3C3D7F}" type="presOf" srcId="{B528C314-FDEF-44FB-984A-0D261DD12098}" destId="{3F120822-4076-4BD4-8CE9-D5B1A8DF9E72}" srcOrd="0" destOrd="1" presId="urn:microsoft.com/office/officeart/2005/8/layout/vList4"/>
    <dgm:cxn modelId="{51E5484E-E635-4B8F-B8F2-BD2C7EFDA00A}" type="presOf" srcId="{5594F698-5592-408C-B9E8-51D1FAA7A483}" destId="{F452B48A-CB12-4756-85D6-B1A2CAE95F09}" srcOrd="1" destOrd="3" presId="urn:microsoft.com/office/officeart/2005/8/layout/vList4"/>
    <dgm:cxn modelId="{052FC698-8FD9-417B-B423-C8CE3958254C}" type="presOf" srcId="{055B3CB5-7E6A-4D71-8573-DD579F23F242}" destId="{3F120822-4076-4BD4-8CE9-D5B1A8DF9E72}" srcOrd="0" destOrd="0" presId="urn:microsoft.com/office/officeart/2005/8/layout/vList4"/>
    <dgm:cxn modelId="{692C8A1E-AAEB-4007-AAAF-AE5A7B89C704}" srcId="{055B3CB5-7E6A-4D71-8573-DD579F23F242}" destId="{5594F698-5592-408C-B9E8-51D1FAA7A483}" srcOrd="2" destOrd="0" parTransId="{2AD9EE25-A44B-44A2-8219-04E7AB6579A4}" sibTransId="{5DCF40B4-7765-4616-82B2-9435956CD805}"/>
    <dgm:cxn modelId="{410DC72B-B2B5-4EA2-B5CD-AFF64F81EA78}" type="presOf" srcId="{B528C314-FDEF-44FB-984A-0D261DD12098}" destId="{F452B48A-CB12-4756-85D6-B1A2CAE95F09}" srcOrd="1" destOrd="1" presId="urn:microsoft.com/office/officeart/2005/8/layout/vList4"/>
    <dgm:cxn modelId="{62137901-99C3-46B7-8283-8473DE596C98}" srcId="{055B3CB5-7E6A-4D71-8573-DD579F23F242}" destId="{141CC3B5-6AAF-4B36-97C5-7EEF4B61F110}" srcOrd="1" destOrd="0" parTransId="{DA75EAEA-766A-4F12-BDD7-E3247B71D99D}" sibTransId="{ABE98408-BE08-4B5D-BCB1-CBC56A9B2906}"/>
    <dgm:cxn modelId="{D0DA387E-7D8D-41D6-B9FA-10F7ACD47016}" type="presParOf" srcId="{2E523E7B-BB2B-4538-822A-75FD687490AD}" destId="{A6731FF2-7587-4F26-9C62-545A6C795522}" srcOrd="0" destOrd="0" presId="urn:microsoft.com/office/officeart/2005/8/layout/vList4"/>
    <dgm:cxn modelId="{50B4D0A9-0640-4071-B6D8-ECD0323A1175}" type="presParOf" srcId="{A6731FF2-7587-4F26-9C62-545A6C795522}" destId="{3F120822-4076-4BD4-8CE9-D5B1A8DF9E72}" srcOrd="0" destOrd="0" presId="urn:microsoft.com/office/officeart/2005/8/layout/vList4"/>
    <dgm:cxn modelId="{C69E987A-C5E4-4653-9558-E3834C23CB71}" type="presParOf" srcId="{A6731FF2-7587-4F26-9C62-545A6C795522}" destId="{F4A355EE-C31D-48FE-B08E-4147C4303F4E}" srcOrd="1" destOrd="0" presId="urn:microsoft.com/office/officeart/2005/8/layout/vList4"/>
    <dgm:cxn modelId="{0D62EE45-7D18-4BD8-AB85-7DA3865FC69D}" type="presParOf" srcId="{A6731FF2-7587-4F26-9C62-545A6C795522}" destId="{F452B48A-CB12-4756-85D6-B1A2CAE95F09}" srcOrd="2" destOrd="0" presId="urn:microsoft.com/office/officeart/2005/8/layout/vList4"/>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062C6D31-4E2D-4707-8AB9-AA8F7531BEE3}" type="doc">
      <dgm:prSet loTypeId="urn:microsoft.com/office/officeart/2008/layout/PictureStrips" loCatId="list" qsTypeId="urn:microsoft.com/office/officeart/2005/8/quickstyle/simple1" qsCatId="simple" csTypeId="urn:microsoft.com/office/officeart/2005/8/colors/accent1_1" csCatId="accent1" phldr="1"/>
      <dgm:spPr/>
      <dgm:t>
        <a:bodyPr/>
        <a:lstStyle/>
        <a:p>
          <a:endParaRPr lang="it-IT"/>
        </a:p>
      </dgm:t>
    </dgm:pt>
    <dgm:pt modelId="{1F2A7BC3-F730-4739-B78D-97A2EF2C3211}">
      <dgm:prSet custT="1"/>
      <dgm:spPr/>
      <dgm:t>
        <a:bodyPr/>
        <a:lstStyle/>
        <a:p>
          <a:pPr marL="82550" indent="-82550" rtl="0"/>
          <a:r>
            <a:rPr lang="it-IT" sz="2000" b="1" dirty="0" smtClean="0">
              <a:solidFill>
                <a:srgbClr val="002060"/>
              </a:solidFill>
            </a:rPr>
            <a:t>- Articoli 67 e 68 del reg. (UE) n. 1303/2013</a:t>
          </a:r>
        </a:p>
        <a:p>
          <a:pPr marL="82550" indent="-82550"/>
          <a:r>
            <a:rPr lang="it-IT" sz="2000" b="1" dirty="0" smtClean="0">
              <a:solidFill>
                <a:srgbClr val="002060"/>
              </a:solidFill>
            </a:rPr>
            <a:t>- Articolo 19 del reg (UE) n. 1299/2013</a:t>
          </a:r>
        </a:p>
        <a:p>
          <a:pPr marL="82550" indent="-82550"/>
          <a:r>
            <a:rPr lang="it-IT" sz="2000" b="1" dirty="0" smtClean="0">
              <a:solidFill>
                <a:srgbClr val="002060"/>
              </a:solidFill>
            </a:rPr>
            <a:t>- Guida alle opzioni semplificate: EGESIF _14-0017    (Fondi SIE) in materia di costi (OSC)</a:t>
          </a:r>
        </a:p>
      </dgm:t>
    </dgm:pt>
    <dgm:pt modelId="{1EE606E7-A26B-4210-B50B-E7557359CDB4}" type="parTrans" cxnId="{CF6A4F56-07C9-4533-8BB9-AB812FB39127}">
      <dgm:prSet/>
      <dgm:spPr/>
      <dgm:t>
        <a:bodyPr/>
        <a:lstStyle/>
        <a:p>
          <a:endParaRPr lang="it-IT"/>
        </a:p>
      </dgm:t>
    </dgm:pt>
    <dgm:pt modelId="{0C6B7990-3C77-4338-ABB8-8E477FEB896A}" type="sibTrans" cxnId="{CF6A4F56-07C9-4533-8BB9-AB812FB39127}">
      <dgm:prSet/>
      <dgm:spPr/>
      <dgm:t>
        <a:bodyPr/>
        <a:lstStyle/>
        <a:p>
          <a:endParaRPr lang="it-IT"/>
        </a:p>
      </dgm:t>
    </dgm:pt>
    <dgm:pt modelId="{A2B5D3F7-5BDE-4AB4-AFDE-275F54EF8DAC}" type="pres">
      <dgm:prSet presAssocID="{062C6D31-4E2D-4707-8AB9-AA8F7531BEE3}" presName="Name0" presStyleCnt="0">
        <dgm:presLayoutVars>
          <dgm:dir/>
          <dgm:resizeHandles val="exact"/>
        </dgm:presLayoutVars>
      </dgm:prSet>
      <dgm:spPr/>
      <dgm:t>
        <a:bodyPr/>
        <a:lstStyle/>
        <a:p>
          <a:endParaRPr lang="it-IT"/>
        </a:p>
      </dgm:t>
    </dgm:pt>
    <dgm:pt modelId="{BA0C3742-DB8A-4CE2-B716-26D8932E5AE5}" type="pres">
      <dgm:prSet presAssocID="{1F2A7BC3-F730-4739-B78D-97A2EF2C3211}" presName="composite" presStyleCnt="0"/>
      <dgm:spPr/>
    </dgm:pt>
    <dgm:pt modelId="{F1A26AF4-8933-498D-9445-36315F6287E4}" type="pres">
      <dgm:prSet presAssocID="{1F2A7BC3-F730-4739-B78D-97A2EF2C3211}" presName="rect1" presStyleLbl="trAlignAcc1" presStyleIdx="0" presStyleCnt="1" custScaleX="96174" custScaleY="141982">
        <dgm:presLayoutVars>
          <dgm:bulletEnabled val="1"/>
        </dgm:presLayoutVars>
      </dgm:prSet>
      <dgm:spPr/>
      <dgm:t>
        <a:bodyPr/>
        <a:lstStyle/>
        <a:p>
          <a:endParaRPr lang="it-IT"/>
        </a:p>
      </dgm:t>
    </dgm:pt>
    <dgm:pt modelId="{80399D80-EA68-4F69-AAB6-9E677B530139}" type="pres">
      <dgm:prSet presAssocID="{1F2A7BC3-F730-4739-B78D-97A2EF2C3211}" presName="rect2" presStyleLbl="fgImgPlace1" presStyleIdx="0" presStyleCnt="1" custScaleX="126717" custScaleY="80940" custLinFactNeighborX="8022" custLinFactNeighborY="972"/>
      <dgm:spPr>
        <a:blipFill rotWithShape="1">
          <a:blip xmlns:r="http://schemas.openxmlformats.org/officeDocument/2006/relationships" r:embed="rId1"/>
          <a:stretch>
            <a:fillRect/>
          </a:stretch>
        </a:blipFill>
      </dgm:spPr>
      <dgm:t>
        <a:bodyPr/>
        <a:lstStyle/>
        <a:p>
          <a:endParaRPr lang="it-IT"/>
        </a:p>
      </dgm:t>
    </dgm:pt>
  </dgm:ptLst>
  <dgm:cxnLst>
    <dgm:cxn modelId="{3BF1B2EE-B97F-4C46-9A42-17043D325C66}" type="presOf" srcId="{1F2A7BC3-F730-4739-B78D-97A2EF2C3211}" destId="{F1A26AF4-8933-498D-9445-36315F6287E4}" srcOrd="0" destOrd="0" presId="urn:microsoft.com/office/officeart/2008/layout/PictureStrips"/>
    <dgm:cxn modelId="{CF6A4F56-07C9-4533-8BB9-AB812FB39127}" srcId="{062C6D31-4E2D-4707-8AB9-AA8F7531BEE3}" destId="{1F2A7BC3-F730-4739-B78D-97A2EF2C3211}" srcOrd="0" destOrd="0" parTransId="{1EE606E7-A26B-4210-B50B-E7557359CDB4}" sibTransId="{0C6B7990-3C77-4338-ABB8-8E477FEB896A}"/>
    <dgm:cxn modelId="{BCC43B52-188E-4DF1-AF99-2AE43DB0D80D}" type="presOf" srcId="{062C6D31-4E2D-4707-8AB9-AA8F7531BEE3}" destId="{A2B5D3F7-5BDE-4AB4-AFDE-275F54EF8DAC}" srcOrd="0" destOrd="0" presId="urn:microsoft.com/office/officeart/2008/layout/PictureStrips"/>
    <dgm:cxn modelId="{8895F6AF-A9BF-46E8-BAAD-22F3DE8DD1F3}" type="presParOf" srcId="{A2B5D3F7-5BDE-4AB4-AFDE-275F54EF8DAC}" destId="{BA0C3742-DB8A-4CE2-B716-26D8932E5AE5}" srcOrd="0" destOrd="0" presId="urn:microsoft.com/office/officeart/2008/layout/PictureStrips"/>
    <dgm:cxn modelId="{6164247E-7429-4093-BF4C-4A63712B6049}" type="presParOf" srcId="{BA0C3742-DB8A-4CE2-B716-26D8932E5AE5}" destId="{F1A26AF4-8933-498D-9445-36315F6287E4}" srcOrd="0" destOrd="0" presId="urn:microsoft.com/office/officeart/2008/layout/PictureStrips"/>
    <dgm:cxn modelId="{95C213FD-E005-4A8C-81F2-537C4E449ADC}" type="presParOf" srcId="{BA0C3742-DB8A-4CE2-B716-26D8932E5AE5}" destId="{80399D80-EA68-4F69-AAB6-9E677B530139}" srcOrd="1" destOrd="0" presId="urn:microsoft.com/office/officeart/2008/layout/PictureStrips"/>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72DB2920-8C8C-4C12-93D7-61775295A6C3}" type="doc">
      <dgm:prSet loTypeId="urn:microsoft.com/office/officeart/2008/layout/PictureStrips" loCatId="list" qsTypeId="urn:microsoft.com/office/officeart/2005/8/quickstyle/simple1" qsCatId="simple" csTypeId="urn:microsoft.com/office/officeart/2005/8/colors/accent1_2" csCatId="accent1" phldr="1"/>
      <dgm:spPr/>
      <dgm:t>
        <a:bodyPr/>
        <a:lstStyle/>
        <a:p>
          <a:endParaRPr lang="it-IT"/>
        </a:p>
      </dgm:t>
    </dgm:pt>
    <dgm:pt modelId="{A8403BE3-824A-4FB3-BEBC-BD7EAE9CA14E}">
      <dgm:prSet/>
      <dgm:spPr/>
      <dgm:t>
        <a:bodyPr/>
        <a:lstStyle/>
        <a:p>
          <a:pPr rtl="0"/>
          <a:r>
            <a:rPr lang="it-IT" dirty="0" smtClean="0"/>
            <a:t>Rispetto al periodo 2007/2013 nel 2014/2020 le opzioni di semplificazione dei costi (OSC) sono applicabili con la previsione dell’uso dei sistemi UE o nazionali esistenti per tipi analoghi di operazioni e di beneficiari</a:t>
          </a:r>
          <a:endParaRPr lang="it-IT" dirty="0"/>
        </a:p>
      </dgm:t>
    </dgm:pt>
    <dgm:pt modelId="{4F4E6C25-C7B8-44BB-9DD5-1BAF75B9DA3B}" type="parTrans" cxnId="{99AD956D-F350-4FDD-9DFC-EF201024DD22}">
      <dgm:prSet/>
      <dgm:spPr/>
      <dgm:t>
        <a:bodyPr/>
        <a:lstStyle/>
        <a:p>
          <a:endParaRPr lang="it-IT"/>
        </a:p>
      </dgm:t>
    </dgm:pt>
    <dgm:pt modelId="{DC7FEB43-AF8F-4C46-BC9E-65EA181D3DB7}" type="sibTrans" cxnId="{99AD956D-F350-4FDD-9DFC-EF201024DD22}">
      <dgm:prSet/>
      <dgm:spPr/>
      <dgm:t>
        <a:bodyPr/>
        <a:lstStyle/>
        <a:p>
          <a:endParaRPr lang="it-IT"/>
        </a:p>
      </dgm:t>
    </dgm:pt>
    <dgm:pt modelId="{79C625BD-996E-4197-899A-4F9A0A11E684}">
      <dgm:prSet/>
      <dgm:spPr/>
      <dgm:t>
        <a:bodyPr/>
        <a:lstStyle/>
        <a:p>
          <a:pPr rtl="0"/>
          <a:r>
            <a:rPr lang="it-IT" dirty="0" smtClean="0"/>
            <a:t>Tale previsione facilita per il FESR l’applicazione delle OSC alle operazioni (sovvenzioni) che prevedono nelle rendicontazioni della spesa </a:t>
          </a:r>
          <a:r>
            <a:rPr lang="it-IT" b="1" dirty="0" smtClean="0"/>
            <a:t>una forte incidenza dei costi del personale </a:t>
          </a:r>
          <a:r>
            <a:rPr lang="it-IT" dirty="0" smtClean="0"/>
            <a:t>:</a:t>
          </a:r>
          <a:endParaRPr lang="it-IT" dirty="0"/>
        </a:p>
      </dgm:t>
    </dgm:pt>
    <dgm:pt modelId="{F5193500-B2C2-47A7-9EDE-40118A8732E8}" type="parTrans" cxnId="{526563CB-715C-4665-87FF-6CC39302DC27}">
      <dgm:prSet/>
      <dgm:spPr/>
      <dgm:t>
        <a:bodyPr/>
        <a:lstStyle/>
        <a:p>
          <a:endParaRPr lang="it-IT"/>
        </a:p>
      </dgm:t>
    </dgm:pt>
    <dgm:pt modelId="{DE8F9A37-418E-4B13-9D17-B08C65CD3385}" type="sibTrans" cxnId="{526563CB-715C-4665-87FF-6CC39302DC27}">
      <dgm:prSet/>
      <dgm:spPr/>
      <dgm:t>
        <a:bodyPr/>
        <a:lstStyle/>
        <a:p>
          <a:endParaRPr lang="it-IT"/>
        </a:p>
      </dgm:t>
    </dgm:pt>
    <dgm:pt modelId="{222DBCF0-9266-4766-9D61-3B6F220F718F}">
      <dgm:prSet/>
      <dgm:spPr/>
      <dgm:t>
        <a:bodyPr/>
        <a:lstStyle/>
        <a:p>
          <a:pPr rtl="0"/>
          <a:r>
            <a:rPr lang="it-IT" dirty="0" smtClean="0"/>
            <a:t>Progetti di ricerca (costi personale Università, Enti ricerca, Imprese)</a:t>
          </a:r>
          <a:endParaRPr lang="it-IT" dirty="0"/>
        </a:p>
      </dgm:t>
    </dgm:pt>
    <dgm:pt modelId="{2340DDC3-4F4F-4C7D-90CC-648C928D013A}" type="parTrans" cxnId="{47B33946-46C3-4A91-973B-0C9D65D492DD}">
      <dgm:prSet/>
      <dgm:spPr/>
      <dgm:t>
        <a:bodyPr/>
        <a:lstStyle/>
        <a:p>
          <a:endParaRPr lang="it-IT"/>
        </a:p>
      </dgm:t>
    </dgm:pt>
    <dgm:pt modelId="{A3E390C3-692F-48B8-B1D3-09F5B5D61B81}" type="sibTrans" cxnId="{47B33946-46C3-4A91-973B-0C9D65D492DD}">
      <dgm:prSet/>
      <dgm:spPr/>
      <dgm:t>
        <a:bodyPr/>
        <a:lstStyle/>
        <a:p>
          <a:endParaRPr lang="it-IT"/>
        </a:p>
      </dgm:t>
    </dgm:pt>
    <dgm:pt modelId="{74911AE8-F258-47E3-857F-D9F5BB82BCEC}">
      <dgm:prSet/>
      <dgm:spPr/>
      <dgm:t>
        <a:bodyPr/>
        <a:lstStyle/>
        <a:p>
          <a:pPr rtl="0"/>
          <a:r>
            <a:rPr lang="it-IT" dirty="0" smtClean="0"/>
            <a:t>Assistenza tecnica (costi personale Enti in House)</a:t>
          </a:r>
          <a:endParaRPr lang="it-IT" dirty="0"/>
        </a:p>
      </dgm:t>
    </dgm:pt>
    <dgm:pt modelId="{E81F18DC-DCEE-41E1-88F8-3E66B8C58F4E}" type="parTrans" cxnId="{7BFD00D4-1BFF-4553-87E5-6551FCD416E6}">
      <dgm:prSet/>
      <dgm:spPr/>
      <dgm:t>
        <a:bodyPr/>
        <a:lstStyle/>
        <a:p>
          <a:endParaRPr lang="it-IT"/>
        </a:p>
      </dgm:t>
    </dgm:pt>
    <dgm:pt modelId="{3DCFB63B-5E7A-4F6D-ADA4-CB6C1ED6BD43}" type="sibTrans" cxnId="{7BFD00D4-1BFF-4553-87E5-6551FCD416E6}">
      <dgm:prSet/>
      <dgm:spPr/>
      <dgm:t>
        <a:bodyPr/>
        <a:lstStyle/>
        <a:p>
          <a:endParaRPr lang="it-IT"/>
        </a:p>
      </dgm:t>
    </dgm:pt>
    <dgm:pt modelId="{2CFF5C28-A13F-40BA-9050-27CE2BE4C3CE}" type="pres">
      <dgm:prSet presAssocID="{72DB2920-8C8C-4C12-93D7-61775295A6C3}" presName="Name0" presStyleCnt="0">
        <dgm:presLayoutVars>
          <dgm:dir/>
          <dgm:resizeHandles val="exact"/>
        </dgm:presLayoutVars>
      </dgm:prSet>
      <dgm:spPr/>
      <dgm:t>
        <a:bodyPr/>
        <a:lstStyle/>
        <a:p>
          <a:endParaRPr lang="it-IT"/>
        </a:p>
      </dgm:t>
    </dgm:pt>
    <dgm:pt modelId="{846CA34B-1A21-4209-BDE5-1FE4EC1EF1B6}" type="pres">
      <dgm:prSet presAssocID="{A8403BE3-824A-4FB3-BEBC-BD7EAE9CA14E}" presName="composite" presStyleCnt="0"/>
      <dgm:spPr/>
    </dgm:pt>
    <dgm:pt modelId="{A6A0DBEC-78E9-458A-A254-1B436374C8BA}" type="pres">
      <dgm:prSet presAssocID="{A8403BE3-824A-4FB3-BEBC-BD7EAE9CA14E}" presName="rect1" presStyleLbl="trAlignAcc1" presStyleIdx="0" presStyleCnt="2">
        <dgm:presLayoutVars>
          <dgm:bulletEnabled val="1"/>
        </dgm:presLayoutVars>
      </dgm:prSet>
      <dgm:spPr/>
      <dgm:t>
        <a:bodyPr/>
        <a:lstStyle/>
        <a:p>
          <a:endParaRPr lang="it-IT"/>
        </a:p>
      </dgm:t>
    </dgm:pt>
    <dgm:pt modelId="{825868C4-C1D9-4B7E-A900-210551047D43}" type="pres">
      <dgm:prSet presAssocID="{A8403BE3-824A-4FB3-BEBC-BD7EAE9CA14E}" presName="rect2" presStyleLbl="fgImgPlace1" presStyleIdx="0" presStyleCnt="2" custScaleX="110904" custScaleY="72359" custLinFactNeighborX="-26199" custLinFactNeighborY="-8733"/>
      <dgm:spPr>
        <a:blipFill rotWithShape="1">
          <a:blip xmlns:r="http://schemas.openxmlformats.org/officeDocument/2006/relationships" r:embed="rId1"/>
          <a:stretch>
            <a:fillRect/>
          </a:stretch>
        </a:blipFill>
        <a:ln>
          <a:solidFill>
            <a:schemeClr val="tx2"/>
          </a:solidFill>
        </a:ln>
      </dgm:spPr>
    </dgm:pt>
    <dgm:pt modelId="{85B3A1B2-41CF-4EE9-90AB-7C35D743101C}" type="pres">
      <dgm:prSet presAssocID="{DC7FEB43-AF8F-4C46-BC9E-65EA181D3DB7}" presName="sibTrans" presStyleCnt="0"/>
      <dgm:spPr/>
    </dgm:pt>
    <dgm:pt modelId="{588B74FF-54FD-4B52-85BE-BA3C8C70DD9B}" type="pres">
      <dgm:prSet presAssocID="{79C625BD-996E-4197-899A-4F9A0A11E684}" presName="composite" presStyleCnt="0"/>
      <dgm:spPr/>
    </dgm:pt>
    <dgm:pt modelId="{1A7877DB-5083-4BC9-8487-1FBD7ECCA9B1}" type="pres">
      <dgm:prSet presAssocID="{79C625BD-996E-4197-899A-4F9A0A11E684}" presName="rect1" presStyleLbl="trAlignAcc1" presStyleIdx="1" presStyleCnt="2" custScaleX="109280" custScaleY="117612" custLinFactNeighborX="10049" custLinFactNeighborY="2999">
        <dgm:presLayoutVars>
          <dgm:bulletEnabled val="1"/>
        </dgm:presLayoutVars>
      </dgm:prSet>
      <dgm:spPr/>
      <dgm:t>
        <a:bodyPr/>
        <a:lstStyle/>
        <a:p>
          <a:endParaRPr lang="it-IT"/>
        </a:p>
      </dgm:t>
    </dgm:pt>
    <dgm:pt modelId="{77834233-14FB-4290-AD10-222C7728F021}" type="pres">
      <dgm:prSet presAssocID="{79C625BD-996E-4197-899A-4F9A0A11E684}" presName="rect2" presStyleLbl="fgImgPlace1" presStyleIdx="1" presStyleCnt="2" custScaleX="218297" custScaleY="80269" custLinFactNeighborX="-51141" custLinFactNeighborY="-11756"/>
      <dgm:spPr>
        <a:blipFill rotWithShape="1">
          <a:blip xmlns:r="http://schemas.openxmlformats.org/officeDocument/2006/relationships" r:embed="rId2"/>
          <a:stretch>
            <a:fillRect/>
          </a:stretch>
        </a:blipFill>
        <a:ln>
          <a:solidFill>
            <a:srgbClr val="002060"/>
          </a:solidFill>
        </a:ln>
      </dgm:spPr>
    </dgm:pt>
  </dgm:ptLst>
  <dgm:cxnLst>
    <dgm:cxn modelId="{7BFD00D4-1BFF-4553-87E5-6551FCD416E6}" srcId="{79C625BD-996E-4197-899A-4F9A0A11E684}" destId="{74911AE8-F258-47E3-857F-D9F5BB82BCEC}" srcOrd="1" destOrd="0" parTransId="{E81F18DC-DCEE-41E1-88F8-3E66B8C58F4E}" sibTransId="{3DCFB63B-5E7A-4F6D-ADA4-CB6C1ED6BD43}"/>
    <dgm:cxn modelId="{0EC9A721-94AD-4F03-A1D3-BE93ED98783D}" type="presOf" srcId="{79C625BD-996E-4197-899A-4F9A0A11E684}" destId="{1A7877DB-5083-4BC9-8487-1FBD7ECCA9B1}" srcOrd="0" destOrd="0" presId="urn:microsoft.com/office/officeart/2008/layout/PictureStrips"/>
    <dgm:cxn modelId="{343E0707-4C70-40A2-B3F8-0591A595D3FA}" type="presOf" srcId="{74911AE8-F258-47E3-857F-D9F5BB82BCEC}" destId="{1A7877DB-5083-4BC9-8487-1FBD7ECCA9B1}" srcOrd="0" destOrd="2" presId="urn:microsoft.com/office/officeart/2008/layout/PictureStrips"/>
    <dgm:cxn modelId="{5AC29CAE-89AD-4742-9F0F-7EC6F763B4FE}" type="presOf" srcId="{222DBCF0-9266-4766-9D61-3B6F220F718F}" destId="{1A7877DB-5083-4BC9-8487-1FBD7ECCA9B1}" srcOrd="0" destOrd="1" presId="urn:microsoft.com/office/officeart/2008/layout/PictureStrips"/>
    <dgm:cxn modelId="{526563CB-715C-4665-87FF-6CC39302DC27}" srcId="{72DB2920-8C8C-4C12-93D7-61775295A6C3}" destId="{79C625BD-996E-4197-899A-4F9A0A11E684}" srcOrd="1" destOrd="0" parTransId="{F5193500-B2C2-47A7-9EDE-40118A8732E8}" sibTransId="{DE8F9A37-418E-4B13-9D17-B08C65CD3385}"/>
    <dgm:cxn modelId="{887D5791-C59A-4708-A49F-789F1D81BADB}" type="presOf" srcId="{72DB2920-8C8C-4C12-93D7-61775295A6C3}" destId="{2CFF5C28-A13F-40BA-9050-27CE2BE4C3CE}" srcOrd="0" destOrd="0" presId="urn:microsoft.com/office/officeart/2008/layout/PictureStrips"/>
    <dgm:cxn modelId="{99AD956D-F350-4FDD-9DFC-EF201024DD22}" srcId="{72DB2920-8C8C-4C12-93D7-61775295A6C3}" destId="{A8403BE3-824A-4FB3-BEBC-BD7EAE9CA14E}" srcOrd="0" destOrd="0" parTransId="{4F4E6C25-C7B8-44BB-9DD5-1BAF75B9DA3B}" sibTransId="{DC7FEB43-AF8F-4C46-BC9E-65EA181D3DB7}"/>
    <dgm:cxn modelId="{270AA652-F30C-44EF-8976-95FC0C55E22D}" type="presOf" srcId="{A8403BE3-824A-4FB3-BEBC-BD7EAE9CA14E}" destId="{A6A0DBEC-78E9-458A-A254-1B436374C8BA}" srcOrd="0" destOrd="0" presId="urn:microsoft.com/office/officeart/2008/layout/PictureStrips"/>
    <dgm:cxn modelId="{47B33946-46C3-4A91-973B-0C9D65D492DD}" srcId="{79C625BD-996E-4197-899A-4F9A0A11E684}" destId="{222DBCF0-9266-4766-9D61-3B6F220F718F}" srcOrd="0" destOrd="0" parTransId="{2340DDC3-4F4F-4C7D-90CC-648C928D013A}" sibTransId="{A3E390C3-692F-48B8-B1D3-09F5B5D61B81}"/>
    <dgm:cxn modelId="{B3B93B19-4E02-45CB-BCE9-77D8E6955D14}" type="presParOf" srcId="{2CFF5C28-A13F-40BA-9050-27CE2BE4C3CE}" destId="{846CA34B-1A21-4209-BDE5-1FE4EC1EF1B6}" srcOrd="0" destOrd="0" presId="urn:microsoft.com/office/officeart/2008/layout/PictureStrips"/>
    <dgm:cxn modelId="{6C540659-8FA5-4D88-887A-2BDDA45C24AE}" type="presParOf" srcId="{846CA34B-1A21-4209-BDE5-1FE4EC1EF1B6}" destId="{A6A0DBEC-78E9-458A-A254-1B436374C8BA}" srcOrd="0" destOrd="0" presId="urn:microsoft.com/office/officeart/2008/layout/PictureStrips"/>
    <dgm:cxn modelId="{1ECAF0B4-F5DB-4F6A-BCE0-9B186E43C91B}" type="presParOf" srcId="{846CA34B-1A21-4209-BDE5-1FE4EC1EF1B6}" destId="{825868C4-C1D9-4B7E-A900-210551047D43}" srcOrd="1" destOrd="0" presId="urn:microsoft.com/office/officeart/2008/layout/PictureStrips"/>
    <dgm:cxn modelId="{7724719A-B95A-4A31-82E8-163436181113}" type="presParOf" srcId="{2CFF5C28-A13F-40BA-9050-27CE2BE4C3CE}" destId="{85B3A1B2-41CF-4EE9-90AB-7C35D743101C}" srcOrd="1" destOrd="0" presId="urn:microsoft.com/office/officeart/2008/layout/PictureStrips"/>
    <dgm:cxn modelId="{0F321BD1-41E8-4060-92BD-AAF07230DB21}" type="presParOf" srcId="{2CFF5C28-A13F-40BA-9050-27CE2BE4C3CE}" destId="{588B74FF-54FD-4B52-85BE-BA3C8C70DD9B}" srcOrd="2" destOrd="0" presId="urn:microsoft.com/office/officeart/2008/layout/PictureStrips"/>
    <dgm:cxn modelId="{EB1400AA-7621-424C-87B6-BD416D1828D8}" type="presParOf" srcId="{588B74FF-54FD-4B52-85BE-BA3C8C70DD9B}" destId="{1A7877DB-5083-4BC9-8487-1FBD7ECCA9B1}" srcOrd="0" destOrd="0" presId="urn:microsoft.com/office/officeart/2008/layout/PictureStrips"/>
    <dgm:cxn modelId="{52159AEB-677C-4D5A-B45B-DD1454987FD3}" type="presParOf" srcId="{588B74FF-54FD-4B52-85BE-BA3C8C70DD9B}" destId="{77834233-14FB-4290-AD10-222C7728F021}" srcOrd="1" destOrd="0" presId="urn:microsoft.com/office/officeart/2008/layout/PictureStrips"/>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BAC3F1B4-21E8-4F73-9C04-650C3BEB3B50}" type="doc">
      <dgm:prSet loTypeId="urn:microsoft.com/office/officeart/2005/8/layout/hProcess9" loCatId="process" qsTypeId="urn:microsoft.com/office/officeart/2005/8/quickstyle/simple1" qsCatId="simple" csTypeId="urn:microsoft.com/office/officeart/2005/8/colors/accent0_3" csCatId="mainScheme" phldr="1"/>
      <dgm:spPr/>
      <dgm:t>
        <a:bodyPr/>
        <a:lstStyle/>
        <a:p>
          <a:endParaRPr lang="it-IT"/>
        </a:p>
      </dgm:t>
    </dgm:pt>
    <dgm:pt modelId="{8ED17CD9-FC59-42FD-9263-EB5178AE8AC9}">
      <dgm:prSet custT="1"/>
      <dgm:spPr/>
      <dgm:t>
        <a:bodyPr/>
        <a:lstStyle/>
        <a:p>
          <a:pPr rtl="0"/>
          <a:r>
            <a:rPr lang="it-IT" sz="1800" b="1" dirty="0" smtClean="0"/>
            <a:t>VANTAGGI </a:t>
          </a:r>
          <a:endParaRPr lang="it-IT" sz="1800" dirty="0"/>
        </a:p>
      </dgm:t>
    </dgm:pt>
    <dgm:pt modelId="{E3857D36-5EFE-4DE1-95E1-0383FB4DDC4F}" type="parTrans" cxnId="{7C24F2F3-D919-404D-B1A8-DEE548B322E3}">
      <dgm:prSet/>
      <dgm:spPr/>
      <dgm:t>
        <a:bodyPr/>
        <a:lstStyle/>
        <a:p>
          <a:endParaRPr lang="it-IT"/>
        </a:p>
      </dgm:t>
    </dgm:pt>
    <dgm:pt modelId="{4341CC0C-975C-44BD-AE75-2F27E530CDEB}" type="sibTrans" cxnId="{7C24F2F3-D919-404D-B1A8-DEE548B322E3}">
      <dgm:prSet/>
      <dgm:spPr/>
      <dgm:t>
        <a:bodyPr/>
        <a:lstStyle/>
        <a:p>
          <a:endParaRPr lang="it-IT"/>
        </a:p>
      </dgm:t>
    </dgm:pt>
    <dgm:pt modelId="{1B4B32A0-6D61-43D9-A7A9-80D390EA06C1}" type="pres">
      <dgm:prSet presAssocID="{BAC3F1B4-21E8-4F73-9C04-650C3BEB3B50}" presName="CompostProcess" presStyleCnt="0">
        <dgm:presLayoutVars>
          <dgm:dir/>
          <dgm:resizeHandles val="exact"/>
        </dgm:presLayoutVars>
      </dgm:prSet>
      <dgm:spPr/>
      <dgm:t>
        <a:bodyPr/>
        <a:lstStyle/>
        <a:p>
          <a:endParaRPr lang="it-IT"/>
        </a:p>
      </dgm:t>
    </dgm:pt>
    <dgm:pt modelId="{9BECCAE4-85A8-4A0E-9E83-268E07EFD79D}" type="pres">
      <dgm:prSet presAssocID="{BAC3F1B4-21E8-4F73-9C04-650C3BEB3B50}" presName="arrow" presStyleLbl="bgShp" presStyleIdx="0" presStyleCnt="1" custScaleX="117647" custScaleY="80494" custLinFactNeighborX="-99158"/>
      <dgm:spPr/>
      <dgm:t>
        <a:bodyPr/>
        <a:lstStyle/>
        <a:p>
          <a:endParaRPr lang="it-IT"/>
        </a:p>
      </dgm:t>
    </dgm:pt>
    <dgm:pt modelId="{DDA6528F-E4BB-45DF-83D5-61FD854FA234}" type="pres">
      <dgm:prSet presAssocID="{BAC3F1B4-21E8-4F73-9C04-650C3BEB3B50}" presName="linearProcess" presStyleCnt="0"/>
      <dgm:spPr/>
      <dgm:t>
        <a:bodyPr/>
        <a:lstStyle/>
        <a:p>
          <a:endParaRPr lang="it-IT"/>
        </a:p>
      </dgm:t>
    </dgm:pt>
    <dgm:pt modelId="{FB22BF40-252A-45EC-863E-6EFB34F6BDDB}" type="pres">
      <dgm:prSet presAssocID="{8ED17CD9-FC59-42FD-9263-EB5178AE8AC9}" presName="textNode" presStyleLbl="node1" presStyleIdx="0" presStyleCnt="1" custScaleX="110611" custScaleY="71410" custLinFactNeighborX="-16467">
        <dgm:presLayoutVars>
          <dgm:bulletEnabled val="1"/>
        </dgm:presLayoutVars>
      </dgm:prSet>
      <dgm:spPr/>
      <dgm:t>
        <a:bodyPr/>
        <a:lstStyle/>
        <a:p>
          <a:endParaRPr lang="it-IT"/>
        </a:p>
      </dgm:t>
    </dgm:pt>
  </dgm:ptLst>
  <dgm:cxnLst>
    <dgm:cxn modelId="{7C24F2F3-D919-404D-B1A8-DEE548B322E3}" srcId="{BAC3F1B4-21E8-4F73-9C04-650C3BEB3B50}" destId="{8ED17CD9-FC59-42FD-9263-EB5178AE8AC9}" srcOrd="0" destOrd="0" parTransId="{E3857D36-5EFE-4DE1-95E1-0383FB4DDC4F}" sibTransId="{4341CC0C-975C-44BD-AE75-2F27E530CDEB}"/>
    <dgm:cxn modelId="{69928909-91A7-402B-9955-8CB275B707C1}" type="presOf" srcId="{8ED17CD9-FC59-42FD-9263-EB5178AE8AC9}" destId="{FB22BF40-252A-45EC-863E-6EFB34F6BDDB}" srcOrd="0" destOrd="0" presId="urn:microsoft.com/office/officeart/2005/8/layout/hProcess9"/>
    <dgm:cxn modelId="{246B8155-5874-40B2-BE33-2A6552049998}" type="presOf" srcId="{BAC3F1B4-21E8-4F73-9C04-650C3BEB3B50}" destId="{1B4B32A0-6D61-43D9-A7A9-80D390EA06C1}" srcOrd="0" destOrd="0" presId="urn:microsoft.com/office/officeart/2005/8/layout/hProcess9"/>
    <dgm:cxn modelId="{C054EB72-A9A2-4DA8-92BF-4DA8E1FDB8FA}" type="presParOf" srcId="{1B4B32A0-6D61-43D9-A7A9-80D390EA06C1}" destId="{9BECCAE4-85A8-4A0E-9E83-268E07EFD79D}" srcOrd="0" destOrd="0" presId="urn:microsoft.com/office/officeart/2005/8/layout/hProcess9"/>
    <dgm:cxn modelId="{D5A6B4CB-42B3-4B4F-9AED-75875034EDE8}" type="presParOf" srcId="{1B4B32A0-6D61-43D9-A7A9-80D390EA06C1}" destId="{DDA6528F-E4BB-45DF-83D5-61FD854FA234}" srcOrd="1" destOrd="0" presId="urn:microsoft.com/office/officeart/2005/8/layout/hProcess9"/>
    <dgm:cxn modelId="{B9B08887-7380-4681-99C4-345A26C99D97}" type="presParOf" srcId="{DDA6528F-E4BB-45DF-83D5-61FD854FA234}" destId="{FB22BF40-252A-45EC-863E-6EFB34F6BDDB}" srcOrd="0" destOrd="0" presId="urn:microsoft.com/office/officeart/2005/8/layout/hProcess9"/>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D3C3B732-A5BA-4BA1-B469-9F17DDFD7308}" type="doc">
      <dgm:prSet loTypeId="urn:microsoft.com/office/officeart/2008/layout/LinedList" loCatId="list" qsTypeId="urn:microsoft.com/office/officeart/2005/8/quickstyle/simple1" qsCatId="simple" csTypeId="urn:microsoft.com/office/officeart/2005/8/colors/accent1_2" csCatId="accent1" phldr="1"/>
      <dgm:spPr/>
      <dgm:t>
        <a:bodyPr/>
        <a:lstStyle/>
        <a:p>
          <a:endParaRPr lang="it-IT"/>
        </a:p>
      </dgm:t>
    </dgm:pt>
    <dgm:pt modelId="{7177909D-C484-48C7-B525-2B4ADC667258}">
      <dgm:prSet/>
      <dgm:spPr/>
      <dgm:t>
        <a:bodyPr anchor="ctr"/>
        <a:lstStyle/>
        <a:p>
          <a:pPr rtl="0"/>
          <a:r>
            <a:rPr lang="it-IT" dirty="0" smtClean="0"/>
            <a:t>Riduzione degli oneri amministrativi a carico dei Beneficiari / Attuatori delle operazioni cofinanziate</a:t>
          </a:r>
          <a:endParaRPr lang="it-IT" dirty="0"/>
        </a:p>
      </dgm:t>
    </dgm:pt>
    <dgm:pt modelId="{BB77992C-2E38-4112-B384-A5D76BC481A5}" type="parTrans" cxnId="{62AD5DB3-1A23-4A9B-8829-920AD7495267}">
      <dgm:prSet/>
      <dgm:spPr/>
      <dgm:t>
        <a:bodyPr/>
        <a:lstStyle/>
        <a:p>
          <a:endParaRPr lang="it-IT"/>
        </a:p>
      </dgm:t>
    </dgm:pt>
    <dgm:pt modelId="{A1A36BEC-52D5-4AFF-AAE3-35725E17B075}" type="sibTrans" cxnId="{62AD5DB3-1A23-4A9B-8829-920AD7495267}">
      <dgm:prSet/>
      <dgm:spPr/>
      <dgm:t>
        <a:bodyPr/>
        <a:lstStyle/>
        <a:p>
          <a:endParaRPr lang="it-IT"/>
        </a:p>
      </dgm:t>
    </dgm:pt>
    <dgm:pt modelId="{3C365EEB-2603-47A8-9ED5-63CAD827C913}">
      <dgm:prSet/>
      <dgm:spPr/>
      <dgm:t>
        <a:bodyPr anchor="ctr"/>
        <a:lstStyle/>
        <a:p>
          <a:pPr rtl="0"/>
          <a:r>
            <a:rPr lang="it-IT" dirty="0" smtClean="0"/>
            <a:t>Semplificazione della documentazione da presentare per la rendicontazione e certificazione delle spese di personale attualmente basate su costi reali (impegnative in termini di dimostrazione e verifica)</a:t>
          </a:r>
          <a:endParaRPr lang="it-IT" dirty="0"/>
        </a:p>
      </dgm:t>
    </dgm:pt>
    <dgm:pt modelId="{C2966F3F-F07A-4B48-A21D-27F96FBAC725}" type="parTrans" cxnId="{5569CF71-1E61-4FC5-AEAA-3F58DC51BEBC}">
      <dgm:prSet/>
      <dgm:spPr/>
      <dgm:t>
        <a:bodyPr/>
        <a:lstStyle/>
        <a:p>
          <a:endParaRPr lang="it-IT"/>
        </a:p>
      </dgm:t>
    </dgm:pt>
    <dgm:pt modelId="{CAC4A349-F1B5-4FE4-A774-228C133E7A3D}" type="sibTrans" cxnId="{5569CF71-1E61-4FC5-AEAA-3F58DC51BEBC}">
      <dgm:prSet/>
      <dgm:spPr/>
      <dgm:t>
        <a:bodyPr/>
        <a:lstStyle/>
        <a:p>
          <a:endParaRPr lang="it-IT"/>
        </a:p>
      </dgm:t>
    </dgm:pt>
    <dgm:pt modelId="{C92AC2FB-7874-4863-8677-E28C6A428409}">
      <dgm:prSet/>
      <dgm:spPr/>
      <dgm:t>
        <a:bodyPr anchor="ctr"/>
        <a:lstStyle/>
        <a:p>
          <a:pPr rtl="0"/>
          <a:r>
            <a:rPr lang="it-IT" dirty="0" smtClean="0"/>
            <a:t>Applicazione di un tasso forfettario (% di costi diretti) per il rimborso dei costi indiretti</a:t>
          </a:r>
          <a:endParaRPr lang="it-IT" dirty="0"/>
        </a:p>
      </dgm:t>
    </dgm:pt>
    <dgm:pt modelId="{EBDC773F-BC99-47D5-9519-BF7A0ABF6229}" type="parTrans" cxnId="{7C795D28-CD28-47AF-82F7-F1F1FA9EF37E}">
      <dgm:prSet/>
      <dgm:spPr/>
      <dgm:t>
        <a:bodyPr/>
        <a:lstStyle/>
        <a:p>
          <a:endParaRPr lang="it-IT"/>
        </a:p>
      </dgm:t>
    </dgm:pt>
    <dgm:pt modelId="{A2E4CAE4-45AD-4610-9E3A-60D7C5B625EA}" type="sibTrans" cxnId="{7C795D28-CD28-47AF-82F7-F1F1FA9EF37E}">
      <dgm:prSet/>
      <dgm:spPr/>
      <dgm:t>
        <a:bodyPr/>
        <a:lstStyle/>
        <a:p>
          <a:endParaRPr lang="it-IT"/>
        </a:p>
      </dgm:t>
    </dgm:pt>
    <dgm:pt modelId="{837BB649-2CB8-40BF-8F49-49D3F766E869}">
      <dgm:prSet/>
      <dgm:spPr/>
      <dgm:t>
        <a:bodyPr anchor="ctr"/>
        <a:lstStyle/>
        <a:p>
          <a:pPr rtl="0"/>
          <a:r>
            <a:rPr lang="it-IT" dirty="0" smtClean="0"/>
            <a:t>Riduzione del tempo necessario per la rendicontazione delle spese e delle risorse da impegnare nella gestione e verifica dei documenti finanziari, che possono essere più utilmente utilizzate per il raggiungimento e l’analisi dei risultati (output) previsti dai progetti</a:t>
          </a:r>
          <a:endParaRPr lang="it-IT" dirty="0"/>
        </a:p>
      </dgm:t>
    </dgm:pt>
    <dgm:pt modelId="{F96EC902-5D21-4A1B-BCEA-13FB7A4E2269}" type="parTrans" cxnId="{B9BC0772-3CD7-4B90-B63E-265FF7E47B85}">
      <dgm:prSet/>
      <dgm:spPr/>
      <dgm:t>
        <a:bodyPr/>
        <a:lstStyle/>
        <a:p>
          <a:endParaRPr lang="it-IT"/>
        </a:p>
      </dgm:t>
    </dgm:pt>
    <dgm:pt modelId="{43F9068E-FA55-454B-93A4-4353F3A5CF63}" type="sibTrans" cxnId="{B9BC0772-3CD7-4B90-B63E-265FF7E47B85}">
      <dgm:prSet/>
      <dgm:spPr/>
      <dgm:t>
        <a:bodyPr/>
        <a:lstStyle/>
        <a:p>
          <a:endParaRPr lang="it-IT"/>
        </a:p>
      </dgm:t>
    </dgm:pt>
    <dgm:pt modelId="{09D892C9-B9FE-4D8A-B5FD-EF34E109BD19}">
      <dgm:prSet/>
      <dgm:spPr/>
      <dgm:t>
        <a:bodyPr anchor="ctr"/>
        <a:lstStyle/>
        <a:p>
          <a:pPr rtl="0"/>
          <a:r>
            <a:rPr lang="it-IT" dirty="0" smtClean="0"/>
            <a:t>Riduzione dei rischi di irregolarità nelle rendicontazioni e certificazione delle spese e di conseguenza di sospensioni e interruzioni dei programmi operativi </a:t>
          </a:r>
          <a:endParaRPr lang="it-IT" dirty="0"/>
        </a:p>
      </dgm:t>
    </dgm:pt>
    <dgm:pt modelId="{795D45CB-3A9D-4987-A804-36A7FE5B00C3}" type="parTrans" cxnId="{D816192E-26C2-41CE-957B-0781832509AB}">
      <dgm:prSet/>
      <dgm:spPr/>
      <dgm:t>
        <a:bodyPr/>
        <a:lstStyle/>
        <a:p>
          <a:endParaRPr lang="it-IT"/>
        </a:p>
      </dgm:t>
    </dgm:pt>
    <dgm:pt modelId="{E1451A4C-8B05-47D6-94BC-FC6A1E46F769}" type="sibTrans" cxnId="{D816192E-26C2-41CE-957B-0781832509AB}">
      <dgm:prSet/>
      <dgm:spPr/>
      <dgm:t>
        <a:bodyPr/>
        <a:lstStyle/>
        <a:p>
          <a:endParaRPr lang="it-IT"/>
        </a:p>
      </dgm:t>
    </dgm:pt>
    <dgm:pt modelId="{6950AFB8-3029-42B5-8A85-768F9A36F2E2}" type="pres">
      <dgm:prSet presAssocID="{D3C3B732-A5BA-4BA1-B469-9F17DDFD7308}" presName="vert0" presStyleCnt="0">
        <dgm:presLayoutVars>
          <dgm:dir/>
          <dgm:animOne val="branch"/>
          <dgm:animLvl val="lvl"/>
        </dgm:presLayoutVars>
      </dgm:prSet>
      <dgm:spPr/>
      <dgm:t>
        <a:bodyPr/>
        <a:lstStyle/>
        <a:p>
          <a:endParaRPr lang="it-IT"/>
        </a:p>
      </dgm:t>
    </dgm:pt>
    <dgm:pt modelId="{952F431C-986B-46F8-B287-6EB62EAE9BB3}" type="pres">
      <dgm:prSet presAssocID="{7177909D-C484-48C7-B525-2B4ADC667258}" presName="thickLine" presStyleLbl="alignNode1" presStyleIdx="0" presStyleCnt="5"/>
      <dgm:spPr/>
    </dgm:pt>
    <dgm:pt modelId="{F221FBCA-DBD2-468E-BC6A-4B4687E63EA4}" type="pres">
      <dgm:prSet presAssocID="{7177909D-C484-48C7-B525-2B4ADC667258}" presName="horz1" presStyleCnt="0"/>
      <dgm:spPr/>
    </dgm:pt>
    <dgm:pt modelId="{977FDE6A-962B-4D88-B5C9-E448A0C3EABD}" type="pres">
      <dgm:prSet presAssocID="{7177909D-C484-48C7-B525-2B4ADC667258}" presName="tx1" presStyleLbl="revTx" presStyleIdx="0" presStyleCnt="5"/>
      <dgm:spPr/>
      <dgm:t>
        <a:bodyPr/>
        <a:lstStyle/>
        <a:p>
          <a:endParaRPr lang="it-IT"/>
        </a:p>
      </dgm:t>
    </dgm:pt>
    <dgm:pt modelId="{DDA339A6-6B80-4015-8CC7-B52B8E4AC214}" type="pres">
      <dgm:prSet presAssocID="{7177909D-C484-48C7-B525-2B4ADC667258}" presName="vert1" presStyleCnt="0"/>
      <dgm:spPr/>
    </dgm:pt>
    <dgm:pt modelId="{590FD6DA-D15E-4060-AD77-7375900D4120}" type="pres">
      <dgm:prSet presAssocID="{3C365EEB-2603-47A8-9ED5-63CAD827C913}" presName="thickLine" presStyleLbl="alignNode1" presStyleIdx="1" presStyleCnt="5"/>
      <dgm:spPr/>
    </dgm:pt>
    <dgm:pt modelId="{CBA12A95-00F1-43FF-B6CD-90FE2CB2B8D3}" type="pres">
      <dgm:prSet presAssocID="{3C365EEB-2603-47A8-9ED5-63CAD827C913}" presName="horz1" presStyleCnt="0"/>
      <dgm:spPr/>
    </dgm:pt>
    <dgm:pt modelId="{C430C220-3EEF-4541-A72A-0BF7A76A5359}" type="pres">
      <dgm:prSet presAssocID="{3C365EEB-2603-47A8-9ED5-63CAD827C913}" presName="tx1" presStyleLbl="revTx" presStyleIdx="1" presStyleCnt="5"/>
      <dgm:spPr/>
      <dgm:t>
        <a:bodyPr/>
        <a:lstStyle/>
        <a:p>
          <a:endParaRPr lang="it-IT"/>
        </a:p>
      </dgm:t>
    </dgm:pt>
    <dgm:pt modelId="{73186A82-A885-4FF5-8724-27794CF5811B}" type="pres">
      <dgm:prSet presAssocID="{3C365EEB-2603-47A8-9ED5-63CAD827C913}" presName="vert1" presStyleCnt="0"/>
      <dgm:spPr/>
    </dgm:pt>
    <dgm:pt modelId="{2723D1E1-B7C4-40CA-9C50-B362435384CF}" type="pres">
      <dgm:prSet presAssocID="{C92AC2FB-7874-4863-8677-E28C6A428409}" presName="thickLine" presStyleLbl="alignNode1" presStyleIdx="2" presStyleCnt="5"/>
      <dgm:spPr/>
    </dgm:pt>
    <dgm:pt modelId="{BCC45620-8608-4211-951D-348E00196174}" type="pres">
      <dgm:prSet presAssocID="{C92AC2FB-7874-4863-8677-E28C6A428409}" presName="horz1" presStyleCnt="0"/>
      <dgm:spPr/>
    </dgm:pt>
    <dgm:pt modelId="{95F1D4AA-0FCA-48F0-B61D-5F6455F18599}" type="pres">
      <dgm:prSet presAssocID="{C92AC2FB-7874-4863-8677-E28C6A428409}" presName="tx1" presStyleLbl="revTx" presStyleIdx="2" presStyleCnt="5"/>
      <dgm:spPr/>
      <dgm:t>
        <a:bodyPr/>
        <a:lstStyle/>
        <a:p>
          <a:endParaRPr lang="it-IT"/>
        </a:p>
      </dgm:t>
    </dgm:pt>
    <dgm:pt modelId="{A607C965-12CA-4C5C-B5BA-3165D7332650}" type="pres">
      <dgm:prSet presAssocID="{C92AC2FB-7874-4863-8677-E28C6A428409}" presName="vert1" presStyleCnt="0"/>
      <dgm:spPr/>
    </dgm:pt>
    <dgm:pt modelId="{ABB0DFD6-4DA9-455C-9BCA-0455DDD7403C}" type="pres">
      <dgm:prSet presAssocID="{837BB649-2CB8-40BF-8F49-49D3F766E869}" presName="thickLine" presStyleLbl="alignNode1" presStyleIdx="3" presStyleCnt="5"/>
      <dgm:spPr/>
    </dgm:pt>
    <dgm:pt modelId="{49B4D3AD-1762-44B0-905A-00D0E04BBE4E}" type="pres">
      <dgm:prSet presAssocID="{837BB649-2CB8-40BF-8F49-49D3F766E869}" presName="horz1" presStyleCnt="0"/>
      <dgm:spPr/>
    </dgm:pt>
    <dgm:pt modelId="{E70E5B64-7F27-40E3-BCDC-17954C3E6184}" type="pres">
      <dgm:prSet presAssocID="{837BB649-2CB8-40BF-8F49-49D3F766E869}" presName="tx1" presStyleLbl="revTx" presStyleIdx="3" presStyleCnt="5"/>
      <dgm:spPr/>
      <dgm:t>
        <a:bodyPr/>
        <a:lstStyle/>
        <a:p>
          <a:endParaRPr lang="it-IT"/>
        </a:p>
      </dgm:t>
    </dgm:pt>
    <dgm:pt modelId="{AA4D78B1-7FE0-4F65-B077-DC6CEE105788}" type="pres">
      <dgm:prSet presAssocID="{837BB649-2CB8-40BF-8F49-49D3F766E869}" presName="vert1" presStyleCnt="0"/>
      <dgm:spPr/>
    </dgm:pt>
    <dgm:pt modelId="{FB77B3F9-20B5-4595-AA3A-F45C1E0056DC}" type="pres">
      <dgm:prSet presAssocID="{09D892C9-B9FE-4D8A-B5FD-EF34E109BD19}" presName="thickLine" presStyleLbl="alignNode1" presStyleIdx="4" presStyleCnt="5"/>
      <dgm:spPr/>
    </dgm:pt>
    <dgm:pt modelId="{67546987-2F12-4990-80BD-53D708047E18}" type="pres">
      <dgm:prSet presAssocID="{09D892C9-B9FE-4D8A-B5FD-EF34E109BD19}" presName="horz1" presStyleCnt="0"/>
      <dgm:spPr/>
    </dgm:pt>
    <dgm:pt modelId="{ED30F95F-D2E3-4576-B17F-088F2931CFD3}" type="pres">
      <dgm:prSet presAssocID="{09D892C9-B9FE-4D8A-B5FD-EF34E109BD19}" presName="tx1" presStyleLbl="revTx" presStyleIdx="4" presStyleCnt="5"/>
      <dgm:spPr/>
      <dgm:t>
        <a:bodyPr/>
        <a:lstStyle/>
        <a:p>
          <a:endParaRPr lang="it-IT"/>
        </a:p>
      </dgm:t>
    </dgm:pt>
    <dgm:pt modelId="{7634A74F-F478-4E3F-86EB-4CD7A1628329}" type="pres">
      <dgm:prSet presAssocID="{09D892C9-B9FE-4D8A-B5FD-EF34E109BD19}" presName="vert1" presStyleCnt="0"/>
      <dgm:spPr/>
    </dgm:pt>
  </dgm:ptLst>
  <dgm:cxnLst>
    <dgm:cxn modelId="{3986FC28-BC1C-4B5B-98B5-292A6EE0C5A8}" type="presOf" srcId="{7177909D-C484-48C7-B525-2B4ADC667258}" destId="{977FDE6A-962B-4D88-B5C9-E448A0C3EABD}" srcOrd="0" destOrd="0" presId="urn:microsoft.com/office/officeart/2008/layout/LinedList"/>
    <dgm:cxn modelId="{E760C9C4-6547-43B1-8883-F5D607C7FBA8}" type="presOf" srcId="{3C365EEB-2603-47A8-9ED5-63CAD827C913}" destId="{C430C220-3EEF-4541-A72A-0BF7A76A5359}" srcOrd="0" destOrd="0" presId="urn:microsoft.com/office/officeart/2008/layout/LinedList"/>
    <dgm:cxn modelId="{B9BC0772-3CD7-4B90-B63E-265FF7E47B85}" srcId="{D3C3B732-A5BA-4BA1-B469-9F17DDFD7308}" destId="{837BB649-2CB8-40BF-8F49-49D3F766E869}" srcOrd="3" destOrd="0" parTransId="{F96EC902-5D21-4A1B-BCEA-13FB7A4E2269}" sibTransId="{43F9068E-FA55-454B-93A4-4353F3A5CF63}"/>
    <dgm:cxn modelId="{98E8300F-1B01-480C-8C9E-6B1460DDF05E}" type="presOf" srcId="{D3C3B732-A5BA-4BA1-B469-9F17DDFD7308}" destId="{6950AFB8-3029-42B5-8A85-768F9A36F2E2}" srcOrd="0" destOrd="0" presId="urn:microsoft.com/office/officeart/2008/layout/LinedList"/>
    <dgm:cxn modelId="{4F39F056-E12E-4A58-B8A0-C0C44B6F7DF0}" type="presOf" srcId="{09D892C9-B9FE-4D8A-B5FD-EF34E109BD19}" destId="{ED30F95F-D2E3-4576-B17F-088F2931CFD3}" srcOrd="0" destOrd="0" presId="urn:microsoft.com/office/officeart/2008/layout/LinedList"/>
    <dgm:cxn modelId="{F3E8F3F1-A9DE-4774-954E-EA119AC260A0}" type="presOf" srcId="{C92AC2FB-7874-4863-8677-E28C6A428409}" destId="{95F1D4AA-0FCA-48F0-B61D-5F6455F18599}" srcOrd="0" destOrd="0" presId="urn:microsoft.com/office/officeart/2008/layout/LinedList"/>
    <dgm:cxn modelId="{62AD5DB3-1A23-4A9B-8829-920AD7495267}" srcId="{D3C3B732-A5BA-4BA1-B469-9F17DDFD7308}" destId="{7177909D-C484-48C7-B525-2B4ADC667258}" srcOrd="0" destOrd="0" parTransId="{BB77992C-2E38-4112-B384-A5D76BC481A5}" sibTransId="{A1A36BEC-52D5-4AFF-AAE3-35725E17B075}"/>
    <dgm:cxn modelId="{D816192E-26C2-41CE-957B-0781832509AB}" srcId="{D3C3B732-A5BA-4BA1-B469-9F17DDFD7308}" destId="{09D892C9-B9FE-4D8A-B5FD-EF34E109BD19}" srcOrd="4" destOrd="0" parTransId="{795D45CB-3A9D-4987-A804-36A7FE5B00C3}" sibTransId="{E1451A4C-8B05-47D6-94BC-FC6A1E46F769}"/>
    <dgm:cxn modelId="{7C795D28-CD28-47AF-82F7-F1F1FA9EF37E}" srcId="{D3C3B732-A5BA-4BA1-B469-9F17DDFD7308}" destId="{C92AC2FB-7874-4863-8677-E28C6A428409}" srcOrd="2" destOrd="0" parTransId="{EBDC773F-BC99-47D5-9519-BF7A0ABF6229}" sibTransId="{A2E4CAE4-45AD-4610-9E3A-60D7C5B625EA}"/>
    <dgm:cxn modelId="{705B0AA0-F713-4551-9F5B-A2B11F0EBA31}" type="presOf" srcId="{837BB649-2CB8-40BF-8F49-49D3F766E869}" destId="{E70E5B64-7F27-40E3-BCDC-17954C3E6184}" srcOrd="0" destOrd="0" presId="urn:microsoft.com/office/officeart/2008/layout/LinedList"/>
    <dgm:cxn modelId="{5569CF71-1E61-4FC5-AEAA-3F58DC51BEBC}" srcId="{D3C3B732-A5BA-4BA1-B469-9F17DDFD7308}" destId="{3C365EEB-2603-47A8-9ED5-63CAD827C913}" srcOrd="1" destOrd="0" parTransId="{C2966F3F-F07A-4B48-A21D-27F96FBAC725}" sibTransId="{CAC4A349-F1B5-4FE4-A774-228C133E7A3D}"/>
    <dgm:cxn modelId="{81B91171-E38F-4523-929B-F0624EBE8895}" type="presParOf" srcId="{6950AFB8-3029-42B5-8A85-768F9A36F2E2}" destId="{952F431C-986B-46F8-B287-6EB62EAE9BB3}" srcOrd="0" destOrd="0" presId="urn:microsoft.com/office/officeart/2008/layout/LinedList"/>
    <dgm:cxn modelId="{769FCF74-6473-4CB8-96D0-264692F8C41C}" type="presParOf" srcId="{6950AFB8-3029-42B5-8A85-768F9A36F2E2}" destId="{F221FBCA-DBD2-468E-BC6A-4B4687E63EA4}" srcOrd="1" destOrd="0" presId="urn:microsoft.com/office/officeart/2008/layout/LinedList"/>
    <dgm:cxn modelId="{8F05D1B1-91CF-45A4-AAD2-01A6A31C6C8A}" type="presParOf" srcId="{F221FBCA-DBD2-468E-BC6A-4B4687E63EA4}" destId="{977FDE6A-962B-4D88-B5C9-E448A0C3EABD}" srcOrd="0" destOrd="0" presId="urn:microsoft.com/office/officeart/2008/layout/LinedList"/>
    <dgm:cxn modelId="{CD1104A8-5E47-4B73-8EAE-14320B8A0B58}" type="presParOf" srcId="{F221FBCA-DBD2-468E-BC6A-4B4687E63EA4}" destId="{DDA339A6-6B80-4015-8CC7-B52B8E4AC214}" srcOrd="1" destOrd="0" presId="urn:microsoft.com/office/officeart/2008/layout/LinedList"/>
    <dgm:cxn modelId="{E3A25526-7E17-4242-95FC-0B445BFD6628}" type="presParOf" srcId="{6950AFB8-3029-42B5-8A85-768F9A36F2E2}" destId="{590FD6DA-D15E-4060-AD77-7375900D4120}" srcOrd="2" destOrd="0" presId="urn:microsoft.com/office/officeart/2008/layout/LinedList"/>
    <dgm:cxn modelId="{058BAB13-79C3-44F0-A807-EA68D5A956E6}" type="presParOf" srcId="{6950AFB8-3029-42B5-8A85-768F9A36F2E2}" destId="{CBA12A95-00F1-43FF-B6CD-90FE2CB2B8D3}" srcOrd="3" destOrd="0" presId="urn:microsoft.com/office/officeart/2008/layout/LinedList"/>
    <dgm:cxn modelId="{E6BF8641-6A22-4A35-8706-0AD8983965D2}" type="presParOf" srcId="{CBA12A95-00F1-43FF-B6CD-90FE2CB2B8D3}" destId="{C430C220-3EEF-4541-A72A-0BF7A76A5359}" srcOrd="0" destOrd="0" presId="urn:microsoft.com/office/officeart/2008/layout/LinedList"/>
    <dgm:cxn modelId="{3E1D83C8-5518-4E34-97AC-E60D4EF78DEA}" type="presParOf" srcId="{CBA12A95-00F1-43FF-B6CD-90FE2CB2B8D3}" destId="{73186A82-A885-4FF5-8724-27794CF5811B}" srcOrd="1" destOrd="0" presId="urn:microsoft.com/office/officeart/2008/layout/LinedList"/>
    <dgm:cxn modelId="{6A3F25B2-BF12-4B0E-87C8-3E0B94EF30BC}" type="presParOf" srcId="{6950AFB8-3029-42B5-8A85-768F9A36F2E2}" destId="{2723D1E1-B7C4-40CA-9C50-B362435384CF}" srcOrd="4" destOrd="0" presId="urn:microsoft.com/office/officeart/2008/layout/LinedList"/>
    <dgm:cxn modelId="{B7932EA0-8EAB-4105-9397-5220F938396F}" type="presParOf" srcId="{6950AFB8-3029-42B5-8A85-768F9A36F2E2}" destId="{BCC45620-8608-4211-951D-348E00196174}" srcOrd="5" destOrd="0" presId="urn:microsoft.com/office/officeart/2008/layout/LinedList"/>
    <dgm:cxn modelId="{5234EFC4-5CC5-49C8-8FF7-AD50C17FEB2F}" type="presParOf" srcId="{BCC45620-8608-4211-951D-348E00196174}" destId="{95F1D4AA-0FCA-48F0-B61D-5F6455F18599}" srcOrd="0" destOrd="0" presId="urn:microsoft.com/office/officeart/2008/layout/LinedList"/>
    <dgm:cxn modelId="{66A9610B-E96F-413E-A361-37B448B9621B}" type="presParOf" srcId="{BCC45620-8608-4211-951D-348E00196174}" destId="{A607C965-12CA-4C5C-B5BA-3165D7332650}" srcOrd="1" destOrd="0" presId="urn:microsoft.com/office/officeart/2008/layout/LinedList"/>
    <dgm:cxn modelId="{CACE5F55-7060-4C18-9DC4-D309664DEB74}" type="presParOf" srcId="{6950AFB8-3029-42B5-8A85-768F9A36F2E2}" destId="{ABB0DFD6-4DA9-455C-9BCA-0455DDD7403C}" srcOrd="6" destOrd="0" presId="urn:microsoft.com/office/officeart/2008/layout/LinedList"/>
    <dgm:cxn modelId="{7C0ABD5D-BDB3-4C8E-AE83-5B0217086F0E}" type="presParOf" srcId="{6950AFB8-3029-42B5-8A85-768F9A36F2E2}" destId="{49B4D3AD-1762-44B0-905A-00D0E04BBE4E}" srcOrd="7" destOrd="0" presId="urn:microsoft.com/office/officeart/2008/layout/LinedList"/>
    <dgm:cxn modelId="{9FC8C729-ED8B-4997-8A9E-A95E748C9A5D}" type="presParOf" srcId="{49B4D3AD-1762-44B0-905A-00D0E04BBE4E}" destId="{E70E5B64-7F27-40E3-BCDC-17954C3E6184}" srcOrd="0" destOrd="0" presId="urn:microsoft.com/office/officeart/2008/layout/LinedList"/>
    <dgm:cxn modelId="{827B429F-8390-4327-9756-23E01CA391AC}" type="presParOf" srcId="{49B4D3AD-1762-44B0-905A-00D0E04BBE4E}" destId="{AA4D78B1-7FE0-4F65-B077-DC6CEE105788}" srcOrd="1" destOrd="0" presId="urn:microsoft.com/office/officeart/2008/layout/LinedList"/>
    <dgm:cxn modelId="{0DDBE2A6-2516-4A4F-9B35-B486E7718D18}" type="presParOf" srcId="{6950AFB8-3029-42B5-8A85-768F9A36F2E2}" destId="{FB77B3F9-20B5-4595-AA3A-F45C1E0056DC}" srcOrd="8" destOrd="0" presId="urn:microsoft.com/office/officeart/2008/layout/LinedList"/>
    <dgm:cxn modelId="{2E425286-9C87-4611-B654-7D062AB3A70F}" type="presParOf" srcId="{6950AFB8-3029-42B5-8A85-768F9A36F2E2}" destId="{67546987-2F12-4990-80BD-53D708047E18}" srcOrd="9" destOrd="0" presId="urn:microsoft.com/office/officeart/2008/layout/LinedList"/>
    <dgm:cxn modelId="{FE9F2C3D-AF2D-4951-8EB3-38B6CBDE0A49}" type="presParOf" srcId="{67546987-2F12-4990-80BD-53D708047E18}" destId="{ED30F95F-D2E3-4576-B17F-088F2931CFD3}" srcOrd="0" destOrd="0" presId="urn:microsoft.com/office/officeart/2008/layout/LinedList"/>
    <dgm:cxn modelId="{B7E4E513-A150-4988-B40C-2DF814D3635D}" type="presParOf" srcId="{67546987-2F12-4990-80BD-53D708047E18}" destId="{7634A74F-F478-4E3F-86EB-4CD7A1628329}" srcOrd="1" destOrd="0" presId="urn:microsoft.com/office/officeart/2008/layout/LinedList"/>
  </dgm:cxnLst>
  <dgm:bg/>
  <dgm:whole/>
  <dgm:extLst>
    <a:ext uri="http://schemas.microsoft.com/office/drawing/2008/diagram">
      <dsp:dataModelExt xmlns:dsp="http://schemas.microsoft.com/office/drawing/2008/diagram" relId="rId13"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B2B86436-9AF4-4D50-A1F2-B62945974043}" type="doc">
      <dgm:prSet loTypeId="urn:microsoft.com/office/officeart/2005/8/layout/hProcess10" loCatId="process" qsTypeId="urn:microsoft.com/office/officeart/2005/8/quickstyle/simple1" qsCatId="simple" csTypeId="urn:microsoft.com/office/officeart/2005/8/colors/accent0_2" csCatId="mainScheme" phldr="1"/>
      <dgm:spPr/>
      <dgm:t>
        <a:bodyPr/>
        <a:lstStyle/>
        <a:p>
          <a:endParaRPr lang="it-IT"/>
        </a:p>
      </dgm:t>
    </dgm:pt>
    <dgm:pt modelId="{FAA1B8F1-9954-4204-8719-389C95100C98}">
      <dgm:prSet/>
      <dgm:spPr/>
      <dgm:t>
        <a:bodyPr/>
        <a:lstStyle/>
        <a:p>
          <a:pPr algn="l" rtl="0"/>
          <a:r>
            <a:rPr lang="it-IT" b="1" u="none" dirty="0" smtClean="0"/>
            <a:t>Selezione</a:t>
          </a:r>
          <a:endParaRPr lang="it-IT" b="1" u="none" dirty="0"/>
        </a:p>
      </dgm:t>
    </dgm:pt>
    <dgm:pt modelId="{AF29C535-01FC-4FB9-9130-178E877BC928}" type="parTrans" cxnId="{5DBF6C3F-5041-4185-9185-40493F731BB0}">
      <dgm:prSet/>
      <dgm:spPr/>
      <dgm:t>
        <a:bodyPr/>
        <a:lstStyle/>
        <a:p>
          <a:endParaRPr lang="it-IT"/>
        </a:p>
      </dgm:t>
    </dgm:pt>
    <dgm:pt modelId="{6BFD5941-4742-41CA-911F-31CFC1B3DA57}" type="sibTrans" cxnId="{5DBF6C3F-5041-4185-9185-40493F731BB0}">
      <dgm:prSet/>
      <dgm:spPr/>
      <dgm:t>
        <a:bodyPr/>
        <a:lstStyle/>
        <a:p>
          <a:endParaRPr lang="it-IT"/>
        </a:p>
      </dgm:t>
    </dgm:pt>
    <dgm:pt modelId="{F587C39C-C57B-4BB1-BD6C-2CA4DAB76A7F}">
      <dgm:prSet/>
      <dgm:spPr/>
      <dgm:t>
        <a:bodyPr/>
        <a:lstStyle/>
        <a:p>
          <a:pPr algn="just" rtl="0"/>
          <a:r>
            <a:rPr lang="it-IT" dirty="0" smtClean="0"/>
            <a:t>le </a:t>
          </a:r>
          <a:r>
            <a:rPr lang="it-IT" dirty="0" err="1" smtClean="0"/>
            <a:t>AdG</a:t>
          </a:r>
          <a:r>
            <a:rPr lang="it-IT" dirty="0" smtClean="0"/>
            <a:t> possono utilizzare i costi semplificati tratti da altri ambiti (politiche UE come ad esempio H2020 o nazionali) eseguendo comunque una valutazione (caso per caso) della conformità della metodologia di calcolo dei costi alle tipologie (analoghe) delle operazioni e dei beneficiari da cofinanziare </a:t>
          </a:r>
          <a:endParaRPr lang="it-IT" dirty="0"/>
        </a:p>
      </dgm:t>
    </dgm:pt>
    <dgm:pt modelId="{224E9B22-77F0-4625-85E0-0C5DCF2904D4}" type="parTrans" cxnId="{04197A27-4EC7-4E47-AAC2-566F028E7216}">
      <dgm:prSet/>
      <dgm:spPr/>
      <dgm:t>
        <a:bodyPr/>
        <a:lstStyle/>
        <a:p>
          <a:endParaRPr lang="it-IT"/>
        </a:p>
      </dgm:t>
    </dgm:pt>
    <dgm:pt modelId="{C20E26D1-8B27-4734-8A80-EA50A8019EA1}" type="sibTrans" cxnId="{04197A27-4EC7-4E47-AAC2-566F028E7216}">
      <dgm:prSet/>
      <dgm:spPr/>
      <dgm:t>
        <a:bodyPr/>
        <a:lstStyle/>
        <a:p>
          <a:endParaRPr lang="it-IT"/>
        </a:p>
      </dgm:t>
    </dgm:pt>
    <dgm:pt modelId="{24DF2086-4A7B-4CE5-B16F-ABC092D40842}">
      <dgm:prSet/>
      <dgm:spPr/>
      <dgm:t>
        <a:bodyPr/>
        <a:lstStyle/>
        <a:p>
          <a:pPr algn="just" rtl="0"/>
          <a:r>
            <a:rPr lang="it-IT" dirty="0" smtClean="0"/>
            <a:t>Le </a:t>
          </a:r>
          <a:r>
            <a:rPr lang="it-IT" dirty="0" err="1" smtClean="0"/>
            <a:t>AdG</a:t>
          </a:r>
          <a:r>
            <a:rPr lang="it-IT" dirty="0" smtClean="0"/>
            <a:t> possono sviluppare una nuova metodologia di calcolo dei costi basata su un metodo giusto, equo e verificabile da applicare  a tipi simili di operazioni e di beneficiari da cofinanziare </a:t>
          </a:r>
          <a:endParaRPr lang="it-IT" dirty="0"/>
        </a:p>
      </dgm:t>
    </dgm:pt>
    <dgm:pt modelId="{09E512DB-5AF3-4A4B-BDD0-1C095E1D3062}" type="parTrans" cxnId="{72330385-A072-42CB-8AC0-8E58A728D3C9}">
      <dgm:prSet/>
      <dgm:spPr/>
      <dgm:t>
        <a:bodyPr/>
        <a:lstStyle/>
        <a:p>
          <a:endParaRPr lang="it-IT"/>
        </a:p>
      </dgm:t>
    </dgm:pt>
    <dgm:pt modelId="{4DAEDDAB-A0CD-4E5F-986A-FD9980239CB9}" type="sibTrans" cxnId="{72330385-A072-42CB-8AC0-8E58A728D3C9}">
      <dgm:prSet/>
      <dgm:spPr/>
      <dgm:t>
        <a:bodyPr/>
        <a:lstStyle/>
        <a:p>
          <a:endParaRPr lang="it-IT"/>
        </a:p>
      </dgm:t>
    </dgm:pt>
    <dgm:pt modelId="{56685F48-41D7-470D-9377-7C65357DC9C4}">
      <dgm:prSet/>
      <dgm:spPr/>
      <dgm:t>
        <a:bodyPr/>
        <a:lstStyle/>
        <a:p>
          <a:pPr algn="just" rtl="0"/>
          <a:r>
            <a:rPr lang="it-IT" dirty="0" smtClean="0"/>
            <a:t>Le </a:t>
          </a:r>
          <a:r>
            <a:rPr lang="it-IT" dirty="0" err="1" smtClean="0"/>
            <a:t>AdG</a:t>
          </a:r>
          <a:r>
            <a:rPr lang="it-IT" dirty="0" smtClean="0"/>
            <a:t> devono prevedere nei bandi / avvisi / affidamenti l’applicazione dei costi semplificati / standard e delle specifiche modalità di rendicontazione da parte dei beneficiari/attuatori</a:t>
          </a:r>
          <a:endParaRPr lang="it-IT" dirty="0"/>
        </a:p>
      </dgm:t>
    </dgm:pt>
    <dgm:pt modelId="{825A3ADC-EC55-40F8-9873-131F7E42D223}" type="parTrans" cxnId="{AE951D9B-2767-4884-A7ED-CC57524FD065}">
      <dgm:prSet/>
      <dgm:spPr/>
      <dgm:t>
        <a:bodyPr/>
        <a:lstStyle/>
        <a:p>
          <a:endParaRPr lang="it-IT"/>
        </a:p>
      </dgm:t>
    </dgm:pt>
    <dgm:pt modelId="{0B66E3E9-D3A6-4DB1-AD87-6C9777B4D146}" type="sibTrans" cxnId="{AE951D9B-2767-4884-A7ED-CC57524FD065}">
      <dgm:prSet/>
      <dgm:spPr/>
      <dgm:t>
        <a:bodyPr/>
        <a:lstStyle/>
        <a:p>
          <a:endParaRPr lang="it-IT"/>
        </a:p>
      </dgm:t>
    </dgm:pt>
    <dgm:pt modelId="{86DD7393-5C24-431A-A781-689B7D532C05}" type="pres">
      <dgm:prSet presAssocID="{B2B86436-9AF4-4D50-A1F2-B62945974043}" presName="Name0" presStyleCnt="0">
        <dgm:presLayoutVars>
          <dgm:dir/>
          <dgm:resizeHandles val="exact"/>
        </dgm:presLayoutVars>
      </dgm:prSet>
      <dgm:spPr/>
      <dgm:t>
        <a:bodyPr/>
        <a:lstStyle/>
        <a:p>
          <a:endParaRPr lang="it-IT"/>
        </a:p>
      </dgm:t>
    </dgm:pt>
    <dgm:pt modelId="{17914D7A-E086-4A45-B5D0-AD7C7295C8B7}" type="pres">
      <dgm:prSet presAssocID="{FAA1B8F1-9954-4204-8719-389C95100C98}" presName="composite" presStyleCnt="0"/>
      <dgm:spPr/>
    </dgm:pt>
    <dgm:pt modelId="{00BC796D-4EA4-4628-B3FC-F325E211BB2B}" type="pres">
      <dgm:prSet presAssocID="{FAA1B8F1-9954-4204-8719-389C95100C98}" presName="imagSh" presStyleLbl="bgImgPlace1" presStyleIdx="0" presStyleCnt="1" custScaleX="29538" custScaleY="52481" custLinFactNeighborX="-25951" custLinFactNeighborY="-17645"/>
      <dgm:spPr>
        <a:blipFill rotWithShape="1">
          <a:blip xmlns:r="http://schemas.openxmlformats.org/officeDocument/2006/relationships" r:embed="rId1"/>
          <a:stretch>
            <a:fillRect/>
          </a:stretch>
        </a:blipFill>
      </dgm:spPr>
    </dgm:pt>
    <dgm:pt modelId="{7D6E4E08-0FE3-44E2-86F7-43BC258EFC30}" type="pres">
      <dgm:prSet presAssocID="{FAA1B8F1-9954-4204-8719-389C95100C98}" presName="txNode" presStyleLbl="node1" presStyleIdx="0" presStyleCnt="1" custScaleX="102683" custScaleY="129680" custLinFactNeighborX="8017" custLinFactNeighborY="1822">
        <dgm:presLayoutVars>
          <dgm:bulletEnabled val="1"/>
        </dgm:presLayoutVars>
      </dgm:prSet>
      <dgm:spPr/>
      <dgm:t>
        <a:bodyPr/>
        <a:lstStyle/>
        <a:p>
          <a:endParaRPr lang="it-IT"/>
        </a:p>
      </dgm:t>
    </dgm:pt>
  </dgm:ptLst>
  <dgm:cxnLst>
    <dgm:cxn modelId="{38B68E1C-57F9-4154-B2EE-13E671B1AB52}" type="presOf" srcId="{24DF2086-4A7B-4CE5-B16F-ABC092D40842}" destId="{7D6E4E08-0FE3-44E2-86F7-43BC258EFC30}" srcOrd="0" destOrd="2" presId="urn:microsoft.com/office/officeart/2005/8/layout/hProcess10"/>
    <dgm:cxn modelId="{02C3248A-1E6A-434F-903B-F8C6E2E9873A}" type="presOf" srcId="{F587C39C-C57B-4BB1-BD6C-2CA4DAB76A7F}" destId="{7D6E4E08-0FE3-44E2-86F7-43BC258EFC30}" srcOrd="0" destOrd="1" presId="urn:microsoft.com/office/officeart/2005/8/layout/hProcess10"/>
    <dgm:cxn modelId="{5DBF6C3F-5041-4185-9185-40493F731BB0}" srcId="{B2B86436-9AF4-4D50-A1F2-B62945974043}" destId="{FAA1B8F1-9954-4204-8719-389C95100C98}" srcOrd="0" destOrd="0" parTransId="{AF29C535-01FC-4FB9-9130-178E877BC928}" sibTransId="{6BFD5941-4742-41CA-911F-31CFC1B3DA57}"/>
    <dgm:cxn modelId="{343D973B-77B2-4144-B635-AC27E06BBDDC}" type="presOf" srcId="{56685F48-41D7-470D-9377-7C65357DC9C4}" destId="{7D6E4E08-0FE3-44E2-86F7-43BC258EFC30}" srcOrd="0" destOrd="3" presId="urn:microsoft.com/office/officeart/2005/8/layout/hProcess10"/>
    <dgm:cxn modelId="{04197A27-4EC7-4E47-AAC2-566F028E7216}" srcId="{FAA1B8F1-9954-4204-8719-389C95100C98}" destId="{F587C39C-C57B-4BB1-BD6C-2CA4DAB76A7F}" srcOrd="0" destOrd="0" parTransId="{224E9B22-77F0-4625-85E0-0C5DCF2904D4}" sibTransId="{C20E26D1-8B27-4734-8A80-EA50A8019EA1}"/>
    <dgm:cxn modelId="{72330385-A072-42CB-8AC0-8E58A728D3C9}" srcId="{FAA1B8F1-9954-4204-8719-389C95100C98}" destId="{24DF2086-4A7B-4CE5-B16F-ABC092D40842}" srcOrd="1" destOrd="0" parTransId="{09E512DB-5AF3-4A4B-BDD0-1C095E1D3062}" sibTransId="{4DAEDDAB-A0CD-4E5F-986A-FD9980239CB9}"/>
    <dgm:cxn modelId="{6BC37989-998D-45F0-85E7-01315E071FAA}" type="presOf" srcId="{FAA1B8F1-9954-4204-8719-389C95100C98}" destId="{7D6E4E08-0FE3-44E2-86F7-43BC258EFC30}" srcOrd="0" destOrd="0" presId="urn:microsoft.com/office/officeart/2005/8/layout/hProcess10"/>
    <dgm:cxn modelId="{AE951D9B-2767-4884-A7ED-CC57524FD065}" srcId="{FAA1B8F1-9954-4204-8719-389C95100C98}" destId="{56685F48-41D7-470D-9377-7C65357DC9C4}" srcOrd="2" destOrd="0" parTransId="{825A3ADC-EC55-40F8-9873-131F7E42D223}" sibTransId="{0B66E3E9-D3A6-4DB1-AD87-6C9777B4D146}"/>
    <dgm:cxn modelId="{3D76B43D-260E-4FC8-8B4E-4768BF0A59B2}" type="presOf" srcId="{B2B86436-9AF4-4D50-A1F2-B62945974043}" destId="{86DD7393-5C24-431A-A781-689B7D532C05}" srcOrd="0" destOrd="0" presId="urn:microsoft.com/office/officeart/2005/8/layout/hProcess10"/>
    <dgm:cxn modelId="{61C90E93-D9CC-4985-887D-48F1B8B66603}" type="presParOf" srcId="{86DD7393-5C24-431A-A781-689B7D532C05}" destId="{17914D7A-E086-4A45-B5D0-AD7C7295C8B7}" srcOrd="0" destOrd="0" presId="urn:microsoft.com/office/officeart/2005/8/layout/hProcess10"/>
    <dgm:cxn modelId="{2536768A-96DD-4003-9212-5764AF407F0F}" type="presParOf" srcId="{17914D7A-E086-4A45-B5D0-AD7C7295C8B7}" destId="{00BC796D-4EA4-4628-B3FC-F325E211BB2B}" srcOrd="0" destOrd="0" presId="urn:microsoft.com/office/officeart/2005/8/layout/hProcess10"/>
    <dgm:cxn modelId="{7934AFE3-D622-49F3-A273-B280D02368D8}" type="presParOf" srcId="{17914D7A-E086-4A45-B5D0-AD7C7295C8B7}" destId="{7D6E4E08-0FE3-44E2-86F7-43BC258EFC30}" srcOrd="1" destOrd="0" presId="urn:microsoft.com/office/officeart/2005/8/layout/hProcess10"/>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B2B86436-9AF4-4D50-A1F2-B62945974043}" type="doc">
      <dgm:prSet loTypeId="urn:microsoft.com/office/officeart/2005/8/layout/hProcess10" loCatId="process" qsTypeId="urn:microsoft.com/office/officeart/2005/8/quickstyle/simple1" qsCatId="simple" csTypeId="urn:microsoft.com/office/officeart/2005/8/colors/accent0_2" csCatId="mainScheme" phldr="1"/>
      <dgm:spPr/>
      <dgm:t>
        <a:bodyPr/>
        <a:lstStyle/>
        <a:p>
          <a:endParaRPr lang="it-IT"/>
        </a:p>
      </dgm:t>
    </dgm:pt>
    <dgm:pt modelId="{FAA1B8F1-9954-4204-8719-389C95100C98}">
      <dgm:prSet custT="1"/>
      <dgm:spPr/>
      <dgm:t>
        <a:bodyPr/>
        <a:lstStyle/>
        <a:p>
          <a:pPr algn="l" rtl="0"/>
          <a:r>
            <a:rPr lang="it-IT" sz="2400" b="1" u="none" dirty="0" smtClean="0"/>
            <a:t>Gestione</a:t>
          </a:r>
          <a:endParaRPr lang="it-IT" sz="2400" b="1" u="none" dirty="0"/>
        </a:p>
      </dgm:t>
    </dgm:pt>
    <dgm:pt modelId="{AF29C535-01FC-4FB9-9130-178E877BC928}" type="parTrans" cxnId="{5DBF6C3F-5041-4185-9185-40493F731BB0}">
      <dgm:prSet/>
      <dgm:spPr/>
      <dgm:t>
        <a:bodyPr/>
        <a:lstStyle/>
        <a:p>
          <a:endParaRPr lang="it-IT"/>
        </a:p>
      </dgm:t>
    </dgm:pt>
    <dgm:pt modelId="{6BFD5941-4742-41CA-911F-31CFC1B3DA57}" type="sibTrans" cxnId="{5DBF6C3F-5041-4185-9185-40493F731BB0}">
      <dgm:prSet/>
      <dgm:spPr/>
      <dgm:t>
        <a:bodyPr/>
        <a:lstStyle/>
        <a:p>
          <a:endParaRPr lang="it-IT"/>
        </a:p>
      </dgm:t>
    </dgm:pt>
    <dgm:pt modelId="{F587C39C-C57B-4BB1-BD6C-2CA4DAB76A7F}">
      <dgm:prSet custT="1"/>
      <dgm:spPr/>
      <dgm:t>
        <a:bodyPr/>
        <a:lstStyle/>
        <a:p>
          <a:pPr algn="just" rtl="0"/>
          <a:r>
            <a:rPr lang="it-IT" sz="2000" dirty="0" smtClean="0"/>
            <a:t>Necessità di definire la documentazione che provi che le attività o gli output adottati siano realmente realizzati.</a:t>
          </a:r>
          <a:endParaRPr lang="it-IT" sz="2000" dirty="0">
            <a:solidFill>
              <a:srgbClr val="FF0000"/>
            </a:solidFill>
          </a:endParaRPr>
        </a:p>
      </dgm:t>
    </dgm:pt>
    <dgm:pt modelId="{224E9B22-77F0-4625-85E0-0C5DCF2904D4}" type="parTrans" cxnId="{04197A27-4EC7-4E47-AAC2-566F028E7216}">
      <dgm:prSet/>
      <dgm:spPr/>
      <dgm:t>
        <a:bodyPr/>
        <a:lstStyle/>
        <a:p>
          <a:endParaRPr lang="it-IT"/>
        </a:p>
      </dgm:t>
    </dgm:pt>
    <dgm:pt modelId="{C20E26D1-8B27-4734-8A80-EA50A8019EA1}" type="sibTrans" cxnId="{04197A27-4EC7-4E47-AAC2-566F028E7216}">
      <dgm:prSet/>
      <dgm:spPr/>
      <dgm:t>
        <a:bodyPr/>
        <a:lstStyle/>
        <a:p>
          <a:endParaRPr lang="it-IT"/>
        </a:p>
      </dgm:t>
    </dgm:pt>
    <dgm:pt modelId="{8AF10965-3231-4D4B-9DF2-D8497C34B270}">
      <dgm:prSet custT="1"/>
      <dgm:spPr/>
      <dgm:t>
        <a:bodyPr/>
        <a:lstStyle/>
        <a:p>
          <a:pPr algn="just" rtl="0"/>
          <a:r>
            <a:rPr lang="it-IT" sz="2000" dirty="0" smtClean="0"/>
            <a:t>Le quantità dichiarate/le prove del completamento delle attività/output devono essere oggetto di specifica certificazione da parte del Beneficiario, giustificate e conservate in archivio.</a:t>
          </a:r>
          <a:endParaRPr lang="it-IT" sz="2000" dirty="0">
            <a:solidFill>
              <a:srgbClr val="FF0000"/>
            </a:solidFill>
          </a:endParaRPr>
        </a:p>
      </dgm:t>
    </dgm:pt>
    <dgm:pt modelId="{72E7845E-8806-47DB-A342-5DDEF998F2F4}" type="parTrans" cxnId="{5C41A6BF-2B29-42B1-BCE5-ACF16B63B881}">
      <dgm:prSet/>
      <dgm:spPr/>
      <dgm:t>
        <a:bodyPr/>
        <a:lstStyle/>
        <a:p>
          <a:endParaRPr lang="it-IT"/>
        </a:p>
      </dgm:t>
    </dgm:pt>
    <dgm:pt modelId="{88E01D5A-6711-47C9-ADF5-876010090472}" type="sibTrans" cxnId="{5C41A6BF-2B29-42B1-BCE5-ACF16B63B881}">
      <dgm:prSet/>
      <dgm:spPr/>
      <dgm:t>
        <a:bodyPr/>
        <a:lstStyle/>
        <a:p>
          <a:endParaRPr lang="it-IT"/>
        </a:p>
      </dgm:t>
    </dgm:pt>
    <dgm:pt modelId="{86DD7393-5C24-431A-A781-689B7D532C05}" type="pres">
      <dgm:prSet presAssocID="{B2B86436-9AF4-4D50-A1F2-B62945974043}" presName="Name0" presStyleCnt="0">
        <dgm:presLayoutVars>
          <dgm:dir/>
          <dgm:resizeHandles val="exact"/>
        </dgm:presLayoutVars>
      </dgm:prSet>
      <dgm:spPr/>
      <dgm:t>
        <a:bodyPr/>
        <a:lstStyle/>
        <a:p>
          <a:endParaRPr lang="it-IT"/>
        </a:p>
      </dgm:t>
    </dgm:pt>
    <dgm:pt modelId="{17914D7A-E086-4A45-B5D0-AD7C7295C8B7}" type="pres">
      <dgm:prSet presAssocID="{FAA1B8F1-9954-4204-8719-389C95100C98}" presName="composite" presStyleCnt="0"/>
      <dgm:spPr/>
    </dgm:pt>
    <dgm:pt modelId="{00BC796D-4EA4-4628-B3FC-F325E211BB2B}" type="pres">
      <dgm:prSet presAssocID="{FAA1B8F1-9954-4204-8719-389C95100C98}" presName="imagSh" presStyleLbl="bgImgPlace1" presStyleIdx="0" presStyleCnt="1" custScaleX="29538" custScaleY="52481" custLinFactNeighborX="-27045" custLinFactNeighborY="-11224"/>
      <dgm:spPr>
        <a:blipFill rotWithShape="1">
          <a:blip xmlns:r="http://schemas.openxmlformats.org/officeDocument/2006/relationships" r:embed="rId1"/>
          <a:stretch>
            <a:fillRect/>
          </a:stretch>
        </a:blipFill>
      </dgm:spPr>
      <dgm:t>
        <a:bodyPr/>
        <a:lstStyle/>
        <a:p>
          <a:endParaRPr lang="it-IT"/>
        </a:p>
      </dgm:t>
    </dgm:pt>
    <dgm:pt modelId="{7D6E4E08-0FE3-44E2-86F7-43BC258EFC30}" type="pres">
      <dgm:prSet presAssocID="{FAA1B8F1-9954-4204-8719-389C95100C98}" presName="txNode" presStyleLbl="node1" presStyleIdx="0" presStyleCnt="1" custScaleX="102683" custScaleY="100000" custLinFactNeighborX="8017" custLinFactNeighborY="1822">
        <dgm:presLayoutVars>
          <dgm:bulletEnabled val="1"/>
        </dgm:presLayoutVars>
      </dgm:prSet>
      <dgm:spPr/>
      <dgm:t>
        <a:bodyPr/>
        <a:lstStyle/>
        <a:p>
          <a:endParaRPr lang="it-IT"/>
        </a:p>
      </dgm:t>
    </dgm:pt>
  </dgm:ptLst>
  <dgm:cxnLst>
    <dgm:cxn modelId="{04197A27-4EC7-4E47-AAC2-566F028E7216}" srcId="{FAA1B8F1-9954-4204-8719-389C95100C98}" destId="{F587C39C-C57B-4BB1-BD6C-2CA4DAB76A7F}" srcOrd="0" destOrd="0" parTransId="{224E9B22-77F0-4625-85E0-0C5DCF2904D4}" sibTransId="{C20E26D1-8B27-4734-8A80-EA50A8019EA1}"/>
    <dgm:cxn modelId="{F3B8D856-8C18-400B-82A4-FFB6F2E136A7}" type="presOf" srcId="{8AF10965-3231-4D4B-9DF2-D8497C34B270}" destId="{7D6E4E08-0FE3-44E2-86F7-43BC258EFC30}" srcOrd="0" destOrd="2" presId="urn:microsoft.com/office/officeart/2005/8/layout/hProcess10"/>
    <dgm:cxn modelId="{2EFAA981-AAD9-4857-89C6-DBAFCC902B4A}" type="presOf" srcId="{F587C39C-C57B-4BB1-BD6C-2CA4DAB76A7F}" destId="{7D6E4E08-0FE3-44E2-86F7-43BC258EFC30}" srcOrd="0" destOrd="1" presId="urn:microsoft.com/office/officeart/2005/8/layout/hProcess10"/>
    <dgm:cxn modelId="{5DBF6C3F-5041-4185-9185-40493F731BB0}" srcId="{B2B86436-9AF4-4D50-A1F2-B62945974043}" destId="{FAA1B8F1-9954-4204-8719-389C95100C98}" srcOrd="0" destOrd="0" parTransId="{AF29C535-01FC-4FB9-9130-178E877BC928}" sibTransId="{6BFD5941-4742-41CA-911F-31CFC1B3DA57}"/>
    <dgm:cxn modelId="{F16D02A1-4AC1-4DBF-8962-5EC7A92993C0}" type="presOf" srcId="{FAA1B8F1-9954-4204-8719-389C95100C98}" destId="{7D6E4E08-0FE3-44E2-86F7-43BC258EFC30}" srcOrd="0" destOrd="0" presId="urn:microsoft.com/office/officeart/2005/8/layout/hProcess10"/>
    <dgm:cxn modelId="{CF506726-2000-4159-BA7A-5A2B92A05848}" type="presOf" srcId="{B2B86436-9AF4-4D50-A1F2-B62945974043}" destId="{86DD7393-5C24-431A-A781-689B7D532C05}" srcOrd="0" destOrd="0" presId="urn:microsoft.com/office/officeart/2005/8/layout/hProcess10"/>
    <dgm:cxn modelId="{5C41A6BF-2B29-42B1-BCE5-ACF16B63B881}" srcId="{FAA1B8F1-9954-4204-8719-389C95100C98}" destId="{8AF10965-3231-4D4B-9DF2-D8497C34B270}" srcOrd="1" destOrd="0" parTransId="{72E7845E-8806-47DB-A342-5DDEF998F2F4}" sibTransId="{88E01D5A-6711-47C9-ADF5-876010090472}"/>
    <dgm:cxn modelId="{93529029-7168-4B8A-AC69-AEF0A041AC29}" type="presParOf" srcId="{86DD7393-5C24-431A-A781-689B7D532C05}" destId="{17914D7A-E086-4A45-B5D0-AD7C7295C8B7}" srcOrd="0" destOrd="0" presId="urn:microsoft.com/office/officeart/2005/8/layout/hProcess10"/>
    <dgm:cxn modelId="{92AE234A-385A-48E8-9BAF-3E57199E7586}" type="presParOf" srcId="{17914D7A-E086-4A45-B5D0-AD7C7295C8B7}" destId="{00BC796D-4EA4-4628-B3FC-F325E211BB2B}" srcOrd="0" destOrd="0" presId="urn:microsoft.com/office/officeart/2005/8/layout/hProcess10"/>
    <dgm:cxn modelId="{A00219BE-FC74-492A-A59E-AE747594384C}" type="presParOf" srcId="{17914D7A-E086-4A45-B5D0-AD7C7295C8B7}" destId="{7D6E4E08-0FE3-44E2-86F7-43BC258EFC30}" srcOrd="1" destOrd="0" presId="urn:microsoft.com/office/officeart/2005/8/layout/hProcess10"/>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B2B86436-9AF4-4D50-A1F2-B62945974043}" type="doc">
      <dgm:prSet loTypeId="urn:microsoft.com/office/officeart/2005/8/layout/hProcess10" loCatId="process" qsTypeId="urn:microsoft.com/office/officeart/2005/8/quickstyle/simple1" qsCatId="simple" csTypeId="urn:microsoft.com/office/officeart/2005/8/colors/accent5_1" csCatId="accent5" phldr="1"/>
      <dgm:spPr/>
      <dgm:t>
        <a:bodyPr/>
        <a:lstStyle/>
        <a:p>
          <a:endParaRPr lang="it-IT"/>
        </a:p>
      </dgm:t>
    </dgm:pt>
    <dgm:pt modelId="{FAA1B8F1-9954-4204-8719-389C95100C98}">
      <dgm:prSet custT="1"/>
      <dgm:spPr/>
      <dgm:t>
        <a:bodyPr/>
        <a:lstStyle/>
        <a:p>
          <a:pPr algn="l" defTabSz="1022350" rtl="0">
            <a:lnSpc>
              <a:spcPct val="90000"/>
            </a:lnSpc>
            <a:spcBef>
              <a:spcPct val="0"/>
            </a:spcBef>
            <a:spcAft>
              <a:spcPct val="35000"/>
            </a:spcAft>
          </a:pPr>
          <a:r>
            <a:rPr lang="it-IT" sz="2300" b="1" u="none" dirty="0" smtClean="0">
              <a:solidFill>
                <a:srgbClr val="002060"/>
              </a:solidFill>
            </a:rPr>
            <a:t>Controllo</a:t>
          </a:r>
          <a:endParaRPr lang="it-IT" sz="2100" dirty="0" smtClean="0">
            <a:solidFill>
              <a:srgbClr val="002060"/>
            </a:solidFill>
          </a:endParaRPr>
        </a:p>
        <a:p>
          <a:pPr algn="l" defTabSz="1022350">
            <a:lnSpc>
              <a:spcPct val="90000"/>
            </a:lnSpc>
            <a:spcBef>
              <a:spcPct val="0"/>
            </a:spcBef>
            <a:spcAft>
              <a:spcPct val="35000"/>
            </a:spcAft>
          </a:pPr>
          <a:r>
            <a:rPr lang="it-IT" sz="2100" dirty="0" smtClean="0">
              <a:solidFill>
                <a:srgbClr val="002060"/>
              </a:solidFill>
            </a:rPr>
            <a:t>La metodologia di controllo per le operazioni FESR prese in considerazione consisterà nelle seguenti verifiche :</a:t>
          </a:r>
        </a:p>
      </dgm:t>
    </dgm:pt>
    <dgm:pt modelId="{AF29C535-01FC-4FB9-9130-178E877BC928}" type="parTrans" cxnId="{5DBF6C3F-5041-4185-9185-40493F731BB0}">
      <dgm:prSet/>
      <dgm:spPr/>
      <dgm:t>
        <a:bodyPr/>
        <a:lstStyle/>
        <a:p>
          <a:endParaRPr lang="it-IT"/>
        </a:p>
      </dgm:t>
    </dgm:pt>
    <dgm:pt modelId="{6BFD5941-4742-41CA-911F-31CFC1B3DA57}" type="sibTrans" cxnId="{5DBF6C3F-5041-4185-9185-40493F731BB0}">
      <dgm:prSet/>
      <dgm:spPr/>
      <dgm:t>
        <a:bodyPr/>
        <a:lstStyle/>
        <a:p>
          <a:endParaRPr lang="it-IT"/>
        </a:p>
      </dgm:t>
    </dgm:pt>
    <dgm:pt modelId="{75EE4401-0E37-4EFB-B294-861FBEE6589A}">
      <dgm:prSet custT="1"/>
      <dgm:spPr/>
      <dgm:t>
        <a:bodyPr/>
        <a:lstStyle/>
        <a:p>
          <a:pPr marL="450850" marR="0" indent="-273050" algn="just" defTabSz="914400" eaLnBrk="1" fontAlgn="auto" latinLnBrk="0" hangingPunct="1">
            <a:lnSpc>
              <a:spcPct val="100000"/>
            </a:lnSpc>
            <a:spcBef>
              <a:spcPts val="600"/>
            </a:spcBef>
            <a:spcAft>
              <a:spcPts val="600"/>
            </a:spcAft>
            <a:buClrTx/>
            <a:buSzTx/>
            <a:buFontTx/>
            <a:buNone/>
            <a:tabLst/>
            <a:defRPr/>
          </a:pPr>
          <a:r>
            <a:rPr lang="it-IT" sz="2000" dirty="0" smtClean="0">
              <a:solidFill>
                <a:srgbClr val="002060"/>
              </a:solidFill>
            </a:rPr>
            <a:t>verifica del metodo di calcolo per stabilire tabelle standard dei costi unitari o importi forfettari, a livello di Autorità di gestione e/o Beneficiario</a:t>
          </a:r>
          <a:endParaRPr lang="it-IT" sz="3600" dirty="0"/>
        </a:p>
      </dgm:t>
    </dgm:pt>
    <dgm:pt modelId="{021E68D3-4B55-4583-9169-ADE6239F2CAA}" type="parTrans" cxnId="{041FEFEC-16B6-4753-BFB7-755A4AEB6E89}">
      <dgm:prSet/>
      <dgm:spPr/>
      <dgm:t>
        <a:bodyPr/>
        <a:lstStyle/>
        <a:p>
          <a:endParaRPr lang="it-IT"/>
        </a:p>
      </dgm:t>
    </dgm:pt>
    <dgm:pt modelId="{9ED9B238-CE58-4225-B7AB-A5C618AA8F48}" type="sibTrans" cxnId="{041FEFEC-16B6-4753-BFB7-755A4AEB6E89}">
      <dgm:prSet/>
      <dgm:spPr/>
      <dgm:t>
        <a:bodyPr/>
        <a:lstStyle/>
        <a:p>
          <a:endParaRPr lang="it-IT"/>
        </a:p>
      </dgm:t>
    </dgm:pt>
    <dgm:pt modelId="{4ADFC418-001C-45AC-9F18-A5652D95B2A2}">
      <dgm:prSet custT="1"/>
      <dgm:spPr/>
      <dgm:t>
        <a:bodyPr/>
        <a:lstStyle/>
        <a:p>
          <a:pPr marL="450850" marR="0" indent="-273050" algn="just" defTabSz="914400" eaLnBrk="1" fontAlgn="auto" latinLnBrk="0" hangingPunct="1">
            <a:lnSpc>
              <a:spcPct val="100000"/>
            </a:lnSpc>
            <a:spcBef>
              <a:spcPts val="600"/>
            </a:spcBef>
            <a:spcAft>
              <a:spcPts val="600"/>
            </a:spcAft>
            <a:buClrTx/>
            <a:buSzTx/>
            <a:buFontTx/>
            <a:buNone/>
            <a:tabLst/>
            <a:defRPr/>
          </a:pPr>
          <a:r>
            <a:rPr lang="it-IT" sz="2000" dirty="0" smtClean="0">
              <a:solidFill>
                <a:srgbClr val="002060"/>
              </a:solidFill>
            </a:rPr>
            <a:t>verifica dell’applicazione corretta del metodo stabilito attraverso l’esame degli output/ risultati del progetto</a:t>
          </a:r>
        </a:p>
        <a:p>
          <a:pPr marL="228600" indent="0" algn="l" defTabSz="889000">
            <a:lnSpc>
              <a:spcPct val="90000"/>
            </a:lnSpc>
            <a:spcBef>
              <a:spcPct val="0"/>
            </a:spcBef>
            <a:spcAft>
              <a:spcPct val="15000"/>
            </a:spcAft>
            <a:buNone/>
          </a:pPr>
          <a:endParaRPr lang="it-IT" sz="3600" dirty="0"/>
        </a:p>
      </dgm:t>
    </dgm:pt>
    <dgm:pt modelId="{C309D276-36EE-4D38-B293-715608E99890}" type="parTrans" cxnId="{508E921B-A69D-4415-AE29-4B4554B5D725}">
      <dgm:prSet/>
      <dgm:spPr/>
      <dgm:t>
        <a:bodyPr/>
        <a:lstStyle/>
        <a:p>
          <a:endParaRPr lang="it-IT"/>
        </a:p>
      </dgm:t>
    </dgm:pt>
    <dgm:pt modelId="{2A50961F-CF96-45FE-92A1-5134AFD38EB9}" type="sibTrans" cxnId="{508E921B-A69D-4415-AE29-4B4554B5D725}">
      <dgm:prSet/>
      <dgm:spPr/>
      <dgm:t>
        <a:bodyPr/>
        <a:lstStyle/>
        <a:p>
          <a:endParaRPr lang="it-IT"/>
        </a:p>
      </dgm:t>
    </dgm:pt>
    <dgm:pt modelId="{86DD7393-5C24-431A-A781-689B7D532C05}" type="pres">
      <dgm:prSet presAssocID="{B2B86436-9AF4-4D50-A1F2-B62945974043}" presName="Name0" presStyleCnt="0">
        <dgm:presLayoutVars>
          <dgm:dir/>
          <dgm:resizeHandles val="exact"/>
        </dgm:presLayoutVars>
      </dgm:prSet>
      <dgm:spPr/>
      <dgm:t>
        <a:bodyPr/>
        <a:lstStyle/>
        <a:p>
          <a:endParaRPr lang="it-IT"/>
        </a:p>
      </dgm:t>
    </dgm:pt>
    <dgm:pt modelId="{17914D7A-E086-4A45-B5D0-AD7C7295C8B7}" type="pres">
      <dgm:prSet presAssocID="{FAA1B8F1-9954-4204-8719-389C95100C98}" presName="composite" presStyleCnt="0"/>
      <dgm:spPr/>
    </dgm:pt>
    <dgm:pt modelId="{00BC796D-4EA4-4628-B3FC-F325E211BB2B}" type="pres">
      <dgm:prSet presAssocID="{FAA1B8F1-9954-4204-8719-389C95100C98}" presName="imagSh" presStyleLbl="bgImgPlace1" presStyleIdx="0" presStyleCnt="1" custScaleX="29538" custScaleY="52481" custLinFactNeighborX="-27045" custLinFactNeighborY="-11224"/>
      <dgm:spPr>
        <a:blipFill rotWithShape="1">
          <a:blip xmlns:r="http://schemas.openxmlformats.org/officeDocument/2006/relationships" r:embed="rId1"/>
          <a:stretch>
            <a:fillRect/>
          </a:stretch>
        </a:blipFill>
      </dgm:spPr>
    </dgm:pt>
    <dgm:pt modelId="{7D6E4E08-0FE3-44E2-86F7-43BC258EFC30}" type="pres">
      <dgm:prSet presAssocID="{FAA1B8F1-9954-4204-8719-389C95100C98}" presName="txNode" presStyleLbl="node1" presStyleIdx="0" presStyleCnt="1" custScaleX="100359" custScaleY="120757" custLinFactNeighborX="8017" custLinFactNeighborY="1822">
        <dgm:presLayoutVars>
          <dgm:bulletEnabled val="1"/>
        </dgm:presLayoutVars>
      </dgm:prSet>
      <dgm:spPr/>
      <dgm:t>
        <a:bodyPr/>
        <a:lstStyle/>
        <a:p>
          <a:endParaRPr lang="it-IT"/>
        </a:p>
      </dgm:t>
    </dgm:pt>
  </dgm:ptLst>
  <dgm:cxnLst>
    <dgm:cxn modelId="{7D32B397-3E5C-4502-AFB0-849C295E9C54}" type="presOf" srcId="{FAA1B8F1-9954-4204-8719-389C95100C98}" destId="{7D6E4E08-0FE3-44E2-86F7-43BC258EFC30}" srcOrd="0" destOrd="0" presId="urn:microsoft.com/office/officeart/2005/8/layout/hProcess10"/>
    <dgm:cxn modelId="{03F1D054-FCBC-4295-8F7E-CB87DA21249C}" type="presOf" srcId="{75EE4401-0E37-4EFB-B294-861FBEE6589A}" destId="{7D6E4E08-0FE3-44E2-86F7-43BC258EFC30}" srcOrd="0" destOrd="1" presId="urn:microsoft.com/office/officeart/2005/8/layout/hProcess10"/>
    <dgm:cxn modelId="{5A8CFB14-ED11-4A73-BE3B-5B6921B98DA1}" type="presOf" srcId="{B2B86436-9AF4-4D50-A1F2-B62945974043}" destId="{86DD7393-5C24-431A-A781-689B7D532C05}" srcOrd="0" destOrd="0" presId="urn:microsoft.com/office/officeart/2005/8/layout/hProcess10"/>
    <dgm:cxn modelId="{1AD34E97-D1C2-4352-B635-BDB715A2BF4B}" type="presOf" srcId="{4ADFC418-001C-45AC-9F18-A5652D95B2A2}" destId="{7D6E4E08-0FE3-44E2-86F7-43BC258EFC30}" srcOrd="0" destOrd="2" presId="urn:microsoft.com/office/officeart/2005/8/layout/hProcess10"/>
    <dgm:cxn modelId="{508E921B-A69D-4415-AE29-4B4554B5D725}" srcId="{FAA1B8F1-9954-4204-8719-389C95100C98}" destId="{4ADFC418-001C-45AC-9F18-A5652D95B2A2}" srcOrd="1" destOrd="0" parTransId="{C309D276-36EE-4D38-B293-715608E99890}" sibTransId="{2A50961F-CF96-45FE-92A1-5134AFD38EB9}"/>
    <dgm:cxn modelId="{5DBF6C3F-5041-4185-9185-40493F731BB0}" srcId="{B2B86436-9AF4-4D50-A1F2-B62945974043}" destId="{FAA1B8F1-9954-4204-8719-389C95100C98}" srcOrd="0" destOrd="0" parTransId="{AF29C535-01FC-4FB9-9130-178E877BC928}" sibTransId="{6BFD5941-4742-41CA-911F-31CFC1B3DA57}"/>
    <dgm:cxn modelId="{041FEFEC-16B6-4753-BFB7-755A4AEB6E89}" srcId="{FAA1B8F1-9954-4204-8719-389C95100C98}" destId="{75EE4401-0E37-4EFB-B294-861FBEE6589A}" srcOrd="0" destOrd="0" parTransId="{021E68D3-4B55-4583-9169-ADE6239F2CAA}" sibTransId="{9ED9B238-CE58-4225-B7AB-A5C618AA8F48}"/>
    <dgm:cxn modelId="{8BC0DB6D-90F3-4CB0-8273-3691D05DDD61}" type="presParOf" srcId="{86DD7393-5C24-431A-A781-689B7D532C05}" destId="{17914D7A-E086-4A45-B5D0-AD7C7295C8B7}" srcOrd="0" destOrd="0" presId="urn:microsoft.com/office/officeart/2005/8/layout/hProcess10"/>
    <dgm:cxn modelId="{3F651D5D-04E7-4C13-84B4-3F3BEE0812B0}" type="presParOf" srcId="{17914D7A-E086-4A45-B5D0-AD7C7295C8B7}" destId="{00BC796D-4EA4-4628-B3FC-F325E211BB2B}" srcOrd="0" destOrd="0" presId="urn:microsoft.com/office/officeart/2005/8/layout/hProcess10"/>
    <dgm:cxn modelId="{95D1FB41-03D0-491C-A945-9F4D830E8A77}" type="presParOf" srcId="{17914D7A-E086-4A45-B5D0-AD7C7295C8B7}" destId="{7D6E4E08-0FE3-44E2-86F7-43BC258EFC30}" srcOrd="1" destOrd="0" presId="urn:microsoft.com/office/officeart/2005/8/layout/hProcess10"/>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50BC9517-5A77-4AA3-9BE8-1E25E84EEA41}" type="doc">
      <dgm:prSet loTypeId="urn:microsoft.com/office/officeart/2008/layout/PictureStrips" loCatId="list" qsTypeId="urn:microsoft.com/office/officeart/2005/8/quickstyle/simple1" qsCatId="simple" csTypeId="urn:microsoft.com/office/officeart/2005/8/colors/accent1_1" csCatId="accent1" phldr="1"/>
      <dgm:spPr/>
      <dgm:t>
        <a:bodyPr/>
        <a:lstStyle/>
        <a:p>
          <a:endParaRPr lang="it-IT"/>
        </a:p>
      </dgm:t>
    </dgm:pt>
    <dgm:pt modelId="{BB6A9092-1A20-422B-B943-10B05E287E1C}">
      <dgm:prSet/>
      <dgm:spPr/>
      <dgm:t>
        <a:bodyPr/>
        <a:lstStyle/>
        <a:p>
          <a:pPr algn="l" rtl="0">
            <a:spcBef>
              <a:spcPct val="0"/>
            </a:spcBef>
            <a:spcAft>
              <a:spcPct val="35000"/>
            </a:spcAft>
          </a:pPr>
          <a:r>
            <a:rPr lang="it-IT" dirty="0" smtClean="0"/>
            <a:t>Aiuti ai progetti della  ricerca nel periodo 2007/2013 </a:t>
          </a:r>
          <a:endParaRPr lang="it-IT" dirty="0"/>
        </a:p>
      </dgm:t>
    </dgm:pt>
    <dgm:pt modelId="{545365C5-F908-4E90-9B3C-A5BDCEEC046D}" type="parTrans" cxnId="{9A148F67-A977-4DC1-B578-131D994A42F4}">
      <dgm:prSet/>
      <dgm:spPr/>
      <dgm:t>
        <a:bodyPr/>
        <a:lstStyle/>
        <a:p>
          <a:endParaRPr lang="it-IT"/>
        </a:p>
      </dgm:t>
    </dgm:pt>
    <dgm:pt modelId="{32DCFDBC-075C-434C-BBC0-85F0C315189C}" type="sibTrans" cxnId="{9A148F67-A977-4DC1-B578-131D994A42F4}">
      <dgm:prSet/>
      <dgm:spPr/>
      <dgm:t>
        <a:bodyPr/>
        <a:lstStyle/>
        <a:p>
          <a:endParaRPr lang="it-IT"/>
        </a:p>
      </dgm:t>
    </dgm:pt>
    <dgm:pt modelId="{FCBC3CA6-FF45-47FB-B8D9-50E4BD117080}">
      <dgm:prSet/>
      <dgm:spPr/>
      <dgm:t>
        <a:bodyPr/>
        <a:lstStyle/>
        <a:p>
          <a:pPr algn="just">
            <a:spcBef>
              <a:spcPts val="600"/>
            </a:spcBef>
            <a:spcAft>
              <a:spcPts val="600"/>
            </a:spcAft>
          </a:pPr>
          <a:r>
            <a:rPr lang="it-IT" dirty="0" smtClean="0"/>
            <a:t>hanno previsto l’erogazione di contributi a fronte della presentazione da parte dei Beneficiari di rendicontazioni a costi reali in particolare per le spese sostenute per il personale</a:t>
          </a:r>
          <a:endParaRPr lang="it-IT" dirty="0"/>
        </a:p>
      </dgm:t>
    </dgm:pt>
    <dgm:pt modelId="{430169E5-F2E4-4EBE-A028-CF811769D279}" type="parTrans" cxnId="{C919085D-0DD0-48A8-B513-9FDB80D2D420}">
      <dgm:prSet/>
      <dgm:spPr/>
      <dgm:t>
        <a:bodyPr/>
        <a:lstStyle/>
        <a:p>
          <a:endParaRPr lang="it-IT"/>
        </a:p>
      </dgm:t>
    </dgm:pt>
    <dgm:pt modelId="{ECEB901B-A7A8-4429-8021-9E971EB1401B}" type="sibTrans" cxnId="{C919085D-0DD0-48A8-B513-9FDB80D2D420}">
      <dgm:prSet/>
      <dgm:spPr/>
      <dgm:t>
        <a:bodyPr/>
        <a:lstStyle/>
        <a:p>
          <a:endParaRPr lang="it-IT"/>
        </a:p>
      </dgm:t>
    </dgm:pt>
    <dgm:pt modelId="{4977FE01-F1F7-42F2-B77D-A93394A71231}">
      <dgm:prSet/>
      <dgm:spPr/>
      <dgm:t>
        <a:bodyPr/>
        <a:lstStyle/>
        <a:p>
          <a:pPr algn="just">
            <a:spcBef>
              <a:spcPts val="600"/>
            </a:spcBef>
            <a:spcAft>
              <a:spcPts val="600"/>
            </a:spcAft>
          </a:pPr>
          <a:r>
            <a:rPr lang="it-IT" dirty="0" smtClean="0"/>
            <a:t>per tali rendicontazioni i Beneficiari devono predisporre documentazioni contabili molto corpose, con un notevole dettaglio dei giustificativi di spesa atti a dimostrare l’effettività del costo giornaliero (in alcuni casi pro quota) sostenuto per ciascuna delle unità di personale addetta alle attività progettuali</a:t>
          </a:r>
          <a:endParaRPr lang="it-IT" dirty="0"/>
        </a:p>
      </dgm:t>
    </dgm:pt>
    <dgm:pt modelId="{A33499CF-7851-43ED-939F-CF69C8ECA1AD}" type="parTrans" cxnId="{E1D45132-378F-435C-822E-3BEEF41DD2BA}">
      <dgm:prSet/>
      <dgm:spPr/>
      <dgm:t>
        <a:bodyPr/>
        <a:lstStyle/>
        <a:p>
          <a:endParaRPr lang="it-IT"/>
        </a:p>
      </dgm:t>
    </dgm:pt>
    <dgm:pt modelId="{7E138F03-A797-40B2-A869-B68988F480F9}" type="sibTrans" cxnId="{E1D45132-378F-435C-822E-3BEEF41DD2BA}">
      <dgm:prSet/>
      <dgm:spPr/>
      <dgm:t>
        <a:bodyPr/>
        <a:lstStyle/>
        <a:p>
          <a:endParaRPr lang="it-IT"/>
        </a:p>
      </dgm:t>
    </dgm:pt>
    <dgm:pt modelId="{3ED7A568-4182-4C2C-903B-D0EF53CFD844}" type="pres">
      <dgm:prSet presAssocID="{50BC9517-5A77-4AA3-9BE8-1E25E84EEA41}" presName="Name0" presStyleCnt="0">
        <dgm:presLayoutVars>
          <dgm:dir/>
          <dgm:resizeHandles val="exact"/>
        </dgm:presLayoutVars>
      </dgm:prSet>
      <dgm:spPr/>
      <dgm:t>
        <a:bodyPr/>
        <a:lstStyle/>
        <a:p>
          <a:endParaRPr lang="it-IT"/>
        </a:p>
      </dgm:t>
    </dgm:pt>
    <dgm:pt modelId="{BA8B2924-C763-476E-BC02-430F750974DE}" type="pres">
      <dgm:prSet presAssocID="{BB6A9092-1A20-422B-B943-10B05E287E1C}" presName="composite" presStyleCnt="0"/>
      <dgm:spPr/>
    </dgm:pt>
    <dgm:pt modelId="{D80CA9D6-BEEE-4DA6-AD28-A59FC829F442}" type="pres">
      <dgm:prSet presAssocID="{BB6A9092-1A20-422B-B943-10B05E287E1C}" presName="rect1" presStyleLbl="trAlignAcc1" presStyleIdx="0" presStyleCnt="1" custScaleY="135328">
        <dgm:presLayoutVars>
          <dgm:bulletEnabled val="1"/>
        </dgm:presLayoutVars>
      </dgm:prSet>
      <dgm:spPr/>
      <dgm:t>
        <a:bodyPr/>
        <a:lstStyle/>
        <a:p>
          <a:endParaRPr lang="it-IT"/>
        </a:p>
      </dgm:t>
    </dgm:pt>
    <dgm:pt modelId="{0C8F497E-27CF-4C98-B866-BA0F0563A1DE}" type="pres">
      <dgm:prSet presAssocID="{BB6A9092-1A20-422B-B943-10B05E287E1C}" presName="rect2" presStyleLbl="fgImgPlace1" presStyleIdx="0" presStyleCnt="1"/>
      <dgm:spPr>
        <a:blipFill rotWithShape="1">
          <a:blip xmlns:r="http://schemas.openxmlformats.org/officeDocument/2006/relationships" r:embed="rId1"/>
          <a:stretch>
            <a:fillRect/>
          </a:stretch>
        </a:blipFill>
      </dgm:spPr>
    </dgm:pt>
  </dgm:ptLst>
  <dgm:cxnLst>
    <dgm:cxn modelId="{E1D45132-378F-435C-822E-3BEEF41DD2BA}" srcId="{BB6A9092-1A20-422B-B943-10B05E287E1C}" destId="{4977FE01-F1F7-42F2-B77D-A93394A71231}" srcOrd="1" destOrd="0" parTransId="{A33499CF-7851-43ED-939F-CF69C8ECA1AD}" sibTransId="{7E138F03-A797-40B2-A869-B68988F480F9}"/>
    <dgm:cxn modelId="{54A8539F-1442-4D6F-844E-1F78522D1929}" type="presOf" srcId="{4977FE01-F1F7-42F2-B77D-A93394A71231}" destId="{D80CA9D6-BEEE-4DA6-AD28-A59FC829F442}" srcOrd="0" destOrd="2" presId="urn:microsoft.com/office/officeart/2008/layout/PictureStrips"/>
    <dgm:cxn modelId="{9A148F67-A977-4DC1-B578-131D994A42F4}" srcId="{50BC9517-5A77-4AA3-9BE8-1E25E84EEA41}" destId="{BB6A9092-1A20-422B-B943-10B05E287E1C}" srcOrd="0" destOrd="0" parTransId="{545365C5-F908-4E90-9B3C-A5BDCEEC046D}" sibTransId="{32DCFDBC-075C-434C-BBC0-85F0C315189C}"/>
    <dgm:cxn modelId="{C96BD582-3D00-4245-B3BF-513969953A41}" type="presOf" srcId="{50BC9517-5A77-4AA3-9BE8-1E25E84EEA41}" destId="{3ED7A568-4182-4C2C-903B-D0EF53CFD844}" srcOrd="0" destOrd="0" presId="urn:microsoft.com/office/officeart/2008/layout/PictureStrips"/>
    <dgm:cxn modelId="{C919085D-0DD0-48A8-B513-9FDB80D2D420}" srcId="{BB6A9092-1A20-422B-B943-10B05E287E1C}" destId="{FCBC3CA6-FF45-47FB-B8D9-50E4BD117080}" srcOrd="0" destOrd="0" parTransId="{430169E5-F2E4-4EBE-A028-CF811769D279}" sibTransId="{ECEB901B-A7A8-4429-8021-9E971EB1401B}"/>
    <dgm:cxn modelId="{3D5EACA7-A5F8-4662-B62D-4947F8D358BF}" type="presOf" srcId="{BB6A9092-1A20-422B-B943-10B05E287E1C}" destId="{D80CA9D6-BEEE-4DA6-AD28-A59FC829F442}" srcOrd="0" destOrd="0" presId="urn:microsoft.com/office/officeart/2008/layout/PictureStrips"/>
    <dgm:cxn modelId="{B5DDDD04-C4FA-4C82-819B-0DC65CA72596}" type="presOf" srcId="{FCBC3CA6-FF45-47FB-B8D9-50E4BD117080}" destId="{D80CA9D6-BEEE-4DA6-AD28-A59FC829F442}" srcOrd="0" destOrd="1" presId="urn:microsoft.com/office/officeart/2008/layout/PictureStrips"/>
    <dgm:cxn modelId="{CE9D7904-1B07-4CF8-815D-814F05AD021B}" type="presParOf" srcId="{3ED7A568-4182-4C2C-903B-D0EF53CFD844}" destId="{BA8B2924-C763-476E-BC02-430F750974DE}" srcOrd="0" destOrd="0" presId="urn:microsoft.com/office/officeart/2008/layout/PictureStrips"/>
    <dgm:cxn modelId="{3F8F236D-EAF9-40BF-90EA-4C523A3B828E}" type="presParOf" srcId="{BA8B2924-C763-476E-BC02-430F750974DE}" destId="{D80CA9D6-BEEE-4DA6-AD28-A59FC829F442}" srcOrd="0" destOrd="0" presId="urn:microsoft.com/office/officeart/2008/layout/PictureStrips"/>
    <dgm:cxn modelId="{9FB82E29-056D-4E14-A031-69B0260E5C6D}" type="presParOf" srcId="{BA8B2924-C763-476E-BC02-430F750974DE}" destId="{0C8F497E-27CF-4C98-B866-BA0F0563A1DE}" srcOrd="1" destOrd="0" presId="urn:microsoft.com/office/officeart/2008/layout/PictureStrips"/>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1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1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1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1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1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1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venn1">
  <dgm:title val=""/>
  <dgm:desc val=""/>
  <dgm:catLst>
    <dgm:cat type="relationship" pri="28000"/>
    <dgm:cat type="convert" pri="19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Lst>
      <dgm:cxnLst>
        <dgm:cxn modelId="7" srcId="0" destId="1" srcOrd="0" destOrd="0"/>
        <dgm:cxn modelId="8" srcId="0" destId="2" srcOrd="1" destOrd="0"/>
        <dgm:cxn modelId="9" srcId="0" destId="3" srcOrd="2" destOrd="0"/>
        <dgm:cxn modelId="10" srcId="0" destId="4" srcOrd="3" destOrd="0"/>
      </dgm:cxnLst>
      <dgm:bg/>
      <dgm:whole/>
    </dgm:dataModel>
  </dgm:clrData>
  <dgm:layoutNode name="compositeShape">
    <dgm:varLst>
      <dgm:chMax val="7"/>
      <dgm:dir/>
      <dgm:resizeHandles val="exact"/>
    </dgm:varLst>
    <dgm:choose name="Name0">
      <dgm:if name="Name1" axis="ch" ptType="node" func="cnt" op="equ" val="1">
        <dgm:alg type="composite">
          <dgm:param type="ar" val="1"/>
        </dgm:alg>
      </dgm:if>
      <dgm:if name="Name2" axis="ch" ptType="node" func="cnt" op="equ" val="2">
        <dgm:alg type="composite">
          <dgm:param type="ar" val="1.792"/>
        </dgm:alg>
      </dgm:if>
      <dgm:if name="Name3" axis="ch" ptType="node" func="cnt" op="equ" val="3">
        <dgm:alg type="composite">
          <dgm:param type="ar" val="1"/>
        </dgm:alg>
      </dgm:if>
      <dgm:if name="Name4" axis="ch" ptType="node" func="cnt" op="equ" val="4">
        <dgm:alg type="composite">
          <dgm:param type="ar" val="1"/>
        </dgm:alg>
      </dgm:if>
      <dgm:if name="Name5" axis="ch" ptType="node" func="cnt" op="equ" val="5">
        <dgm:alg type="composite">
          <dgm:param type="ar" val="1.4"/>
        </dgm:alg>
      </dgm:if>
      <dgm:if name="Name6" axis="ch" ptType="node" func="cnt" op="equ" val="6">
        <dgm:alg type="composite">
          <dgm:param type="ar" val="1.285"/>
        </dgm:alg>
      </dgm:if>
      <dgm:if name="Name7" axis="ch" ptType="node" func="cnt" op="equ" val="7">
        <dgm:alg type="composite">
          <dgm:param type="ar" val="1.359"/>
        </dgm:alg>
      </dgm:if>
      <dgm:else name="Name8">
        <dgm:alg type="composite">
          <dgm:param type="ar" val="1.359"/>
        </dgm:alg>
      </dgm:else>
    </dgm:choose>
    <dgm:shape xmlns:r="http://schemas.openxmlformats.org/officeDocument/2006/relationships" r:blip="">
      <dgm:adjLst/>
    </dgm:shape>
    <dgm:presOf/>
    <dgm:choose name="Name9">
      <dgm:if name="Name10" axis="ch" ptType="node" func="cnt" op="equ" val="1">
        <dgm:constrLst>
          <dgm:constr type="ctrX" for="ch" forName="circ1TxSh" refType="w" fact="0.5"/>
          <dgm:constr type="ctrY" for="ch" forName="circ1TxSh" refType="h" fact="0.5"/>
          <dgm:constr type="w" for="ch" forName="circ1TxSh" refType="w"/>
          <dgm:constr type="h" for="ch" forName="circ1TxSh" refType="h"/>
          <dgm:constr type="primFontSz" for="ch" ptType="node" op="equ"/>
        </dgm:constrLst>
      </dgm:if>
      <dgm:if name="Name11" axis="ch" ptType="node" func="cnt" op="equ" val="2">
        <dgm:constrLst>
          <dgm:constr type="ctrX" for="ch" forName="circ1" refType="w" fact="0.3"/>
          <dgm:constr type="ctrY" for="ch" forName="circ1" refType="h" fact="0.5"/>
          <dgm:constr type="w" for="ch" forName="circ1" refType="w" fact="0.555"/>
          <dgm:constr type="h" for="ch" forName="circ1" refType="h" fact="0.99456"/>
          <dgm:constr type="l" for="ch" forName="circ1Tx" refType="w" fact="0.1"/>
          <dgm:constr type="t" for="ch" forName="circ1Tx" refType="h" fact="0.12"/>
          <dgm:constr type="w" for="ch" forName="circ1Tx" refType="w" fact="0.32"/>
          <dgm:constr type="h" for="ch" forName="circ1Tx" refType="h" fact="0.76"/>
          <dgm:constr type="ctrX" for="ch" forName="circ2" refType="w" fact="0.7"/>
          <dgm:constr type="ctrY" for="ch" forName="circ2" refType="h" fact="0.5"/>
          <dgm:constr type="w" for="ch" forName="circ2" refType="w" fact="0.555"/>
          <dgm:constr type="h" for="ch" forName="circ2" refType="h" fact="0.99456"/>
          <dgm:constr type="l" for="ch" forName="circ2Tx" refType="w" fact="0.58"/>
          <dgm:constr type="t" for="ch" forName="circ2Tx" refType="h" fact="0.12"/>
          <dgm:constr type="w" for="ch" forName="circ2Tx" refType="w" fact="0.32"/>
          <dgm:constr type="h" for="ch" forName="circ2Tx" refType="h" fact="0.76"/>
          <dgm:constr type="primFontSz" for="ch" ptType="node" op="equ"/>
        </dgm:constrLst>
      </dgm:if>
      <dgm:if name="Name12" axis="ch" ptType="node" func="cnt" op="equ" val="3">
        <dgm:constrLst>
          <dgm:constr type="ctrX" for="ch" forName="circ1" refType="w" fact="0.5"/>
          <dgm:constr type="ctrY" for="ch" forName="circ1" refType="w" fact="0.25"/>
          <dgm:constr type="w" for="ch" forName="circ1" refType="w" fact="0.6"/>
          <dgm:constr type="h" for="ch" forName="circ1" refType="h" fact="0.6"/>
          <dgm:constr type="l" for="ch" forName="circ1Tx" refType="w" fact="0.28"/>
          <dgm:constr type="t" for="ch" forName="circ1Tx" refType="h" fact="0.055"/>
          <dgm:constr type="w" for="ch" forName="circ1Tx" refType="w" fact="0.44"/>
          <dgm:constr type="h" for="ch" forName="circ1Tx" refType="h" fact="0.27"/>
          <dgm:constr type="ctrX" for="ch" forName="circ2" refType="w" fact="0.7165"/>
          <dgm:constr type="ctrY" for="ch" forName="circ2" refType="w" fact="0.625"/>
          <dgm:constr type="w" for="ch" forName="circ2" refType="w" fact="0.6"/>
          <dgm:constr type="h" for="ch" forName="circ2" refType="h" fact="0.6"/>
          <dgm:constr type="l" for="ch" forName="circ2Tx" refType="w" fact="0.6"/>
          <dgm:constr type="t" for="ch" forName="circ2Tx" refType="h" fact="0.48"/>
          <dgm:constr type="w" for="ch" forName="circ2Tx" refType="w" fact="0.36"/>
          <dgm:constr type="h" for="ch" forName="circ2Tx" refType="h" fact="0.33"/>
          <dgm:constr type="ctrX" for="ch" forName="circ3" refType="w" fact="0.2835"/>
          <dgm:constr type="ctrY" for="ch" forName="circ3" refType="w" fact="0.625"/>
          <dgm:constr type="w" for="ch" forName="circ3" refType="w" fact="0.6"/>
          <dgm:constr type="h" for="ch" forName="circ3" refType="h" fact="0.6"/>
          <dgm:constr type="l" for="ch" forName="circ3Tx" refType="w" fact="0.04"/>
          <dgm:constr type="t" for="ch" forName="circ3Tx" refType="h" fact="0.48"/>
          <dgm:constr type="w" for="ch" forName="circ3Tx" refType="w" fact="0.36"/>
          <dgm:constr type="h" for="ch" forName="circ3Tx" refType="h" fact="0.33"/>
          <dgm:constr type="primFontSz" for="ch" ptType="node" op="equ"/>
        </dgm:constrLst>
      </dgm:if>
      <dgm:if name="Name13" axis="ch" ptType="node" func="cnt" op="equ" val="4">
        <dgm:constrLst>
          <dgm:constr type="ctrX" for="ch" forName="circ1" refType="w" fact="0.5"/>
          <dgm:constr type="ctrY" for="ch" forName="circ1" refType="w" fact="0.27"/>
          <dgm:constr type="w" for="ch" forName="circ1" refType="w" fact="0.52"/>
          <dgm:constr type="h" for="ch" forName="circ1" refType="h" fact="0.52"/>
          <dgm:constr type="l" for="ch" forName="circ1Tx" refType="w" fact="0.3"/>
          <dgm:constr type="t" for="ch" forName="circ1Tx" refType="h" fact="0.08"/>
          <dgm:constr type="w" for="ch" forName="circ1Tx" refType="w" fact="0.4"/>
          <dgm:constr type="h" for="ch" forName="circ1Tx" refType="h" fact="0.165"/>
          <dgm:constr type="ctrX" for="ch" forName="circ2" refType="w" fact="0.73"/>
          <dgm:constr type="ctrY" for="ch" forName="circ2" refType="w" fact="0.5"/>
          <dgm:constr type="w" for="ch" forName="circ2" refType="w" fact="0.52"/>
          <dgm:constr type="h" for="ch" forName="circ2" refType="h" fact="0.52"/>
          <dgm:constr type="r" for="ch" forName="circ2Tx" refType="w" fact="0.95"/>
          <dgm:constr type="t" for="ch" forName="circ2Tx" refType="h" fact="0.3"/>
          <dgm:constr type="w" for="ch" forName="circ2Tx" refType="w" fact="0.2"/>
          <dgm:constr type="h" for="ch" forName="circ2Tx" refType="h" fact="0.4"/>
          <dgm:constr type="ctrX" for="ch" forName="circ3" refType="w" fact="0.5"/>
          <dgm:constr type="ctrY" for="ch" forName="circ3" refType="w" fact="0.73"/>
          <dgm:constr type="w" for="ch" forName="circ3" refType="w" fact="0.52"/>
          <dgm:constr type="h" for="ch" forName="circ3" refType="h" fact="0.52"/>
          <dgm:constr type="l" for="ch" forName="circ3Tx" refType="w" fact="0.3"/>
          <dgm:constr type="b" for="ch" forName="circ3Tx" refType="h" fact="0.92"/>
          <dgm:constr type="w" for="ch" forName="circ3Tx" refType="w" fact="0.4"/>
          <dgm:constr type="h" for="ch" forName="circ3Tx" refType="h" fact="0.165"/>
          <dgm:constr type="ctrX" for="ch" forName="circ4" refType="w" fact="0.27"/>
          <dgm:constr type="ctrY" for="ch" forName="circ4" refType="h" fact="0.5"/>
          <dgm:constr type="w" for="ch" forName="circ4" refType="w" fact="0.52"/>
          <dgm:constr type="h" for="ch" forName="circ4" refType="h" fact="0.52"/>
          <dgm:constr type="l" for="ch" forName="circ4Tx" refType="w" fact="0.05"/>
          <dgm:constr type="t" for="ch" forName="circ4Tx" refType="h" fact="0.3"/>
          <dgm:constr type="w" for="ch" forName="circ4Tx" refType="w" fact="0.2"/>
          <dgm:constr type="h" for="ch" forName="circ4Tx" refType="h" fact="0.4"/>
          <dgm:constr type="primFontSz" for="ch" ptType="node" op="equ"/>
        </dgm:constrLst>
      </dgm:if>
      <dgm:if name="Name14" axis="ch" ptType="node" func="cnt" op="equ" val="5">
        <dgm:constrLst>
          <dgm:constr type="ctrX" for="ch" forName="circ1" refType="w" fact="0.5"/>
          <dgm:constr type="ctrY" for="ch" forName="circ1" refType="h" fact="0.46"/>
          <dgm:constr type="w" for="ch" forName="circ1" refType="w" fact="0.25"/>
          <dgm:constr type="h" for="ch" forName="circ1" refType="h" fact="0.35"/>
          <dgm:constr type="l" for="ch" forName="circ1Tx" refType="w" fact="0.355"/>
          <dgm:constr type="t" for="ch" forName="circ1Tx"/>
          <dgm:constr type="w" for="ch" forName="circ1Tx" refType="w" fact="0.29"/>
          <dgm:constr type="h" for="ch" forName="circ1Tx" refType="h" fact="0.235"/>
          <dgm:constr type="ctrX" for="ch" forName="circ2" refType="w" fact="0.5951"/>
          <dgm:constr type="ctrY" for="ch" forName="circ2" refType="h" fact="0.5567"/>
          <dgm:constr type="w" for="ch" forName="circ2" refType="w" fact="0.25"/>
          <dgm:constr type="h" for="ch" forName="circ2" refType="h" fact="0.35"/>
          <dgm:constr type="l" for="ch" forName="circ2Tx" refType="w" fact="0.74"/>
          <dgm:constr type="t" for="ch" forName="circ2Tx" refType="h" fact="0.31"/>
          <dgm:constr type="w" for="ch" forName="circ2Tx" refType="w" fact="0.26"/>
          <dgm:constr type="h" for="ch" forName="circ2Tx" refType="h" fact="0.255"/>
          <dgm:constr type="ctrX" for="ch" forName="circ3" refType="w" fact="0.5588"/>
          <dgm:constr type="ctrY" for="ch" forName="circ3" refType="h" fact="0.7133"/>
          <dgm:constr type="w" for="ch" forName="circ3" refType="w" fact="0.25"/>
          <dgm:constr type="h" for="ch" forName="circ3" refType="h" fact="0.35"/>
          <dgm:constr type="l" for="ch" forName="circ3Tx" refType="w" fact="0.7"/>
          <dgm:constr type="t" for="ch" forName="circ3Tx" refType="h" fact="0.745"/>
          <dgm:constr type="w" for="ch" forName="circ3Tx" refType="w" fact="0.26"/>
          <dgm:constr type="h" for="ch" forName="circ3Tx" refType="h" fact="0.255"/>
          <dgm:constr type="ctrX" for="ch" forName="circ4" refType="w" fact="0.4412"/>
          <dgm:constr type="ctrY" for="ch" forName="circ4" refType="h" fact="0.7133"/>
          <dgm:constr type="w" for="ch" forName="circ4" refType="w" fact="0.25"/>
          <dgm:constr type="h" for="ch" forName="circ4" refType="h" fact="0.35"/>
          <dgm:constr type="l" for="ch" forName="circ4Tx" refType="w" fact="0.04"/>
          <dgm:constr type="t" for="ch" forName="circ4Tx" refType="h" fact="0.745"/>
          <dgm:constr type="w" for="ch" forName="circ4Tx" refType="w" fact="0.26"/>
          <dgm:constr type="h" for="ch" forName="circ4Tx" refType="h" fact="0.255"/>
          <dgm:constr type="ctrX" for="ch" forName="circ5" refType="w" fact="0.4049"/>
          <dgm:constr type="ctrY" for="ch" forName="circ5" refType="h" fact="0.5567"/>
          <dgm:constr type="w" for="ch" forName="circ5" refType="w" fact="0.25"/>
          <dgm:constr type="h" for="ch" forName="circ5" refType="h" fact="0.35"/>
          <dgm:constr type="l" for="ch" forName="circ5Tx"/>
          <dgm:constr type="t" for="ch" forName="circ5Tx" refType="h" fact="0.31"/>
          <dgm:constr type="w" for="ch" forName="circ5Tx" refType="w" fact="0.26"/>
          <dgm:constr type="h" for="ch" forName="circ5Tx" refType="h" fact="0.255"/>
          <dgm:constr type="primFontSz" for="ch" ptType="node" op="equ"/>
        </dgm:constrLst>
      </dgm:if>
      <dgm:if name="Name15" axis="ch" ptType="node" func="cnt" op="equ" val="6">
        <dgm:constrLst>
          <dgm:constr type="ctrX" for="ch" forName="circ1" refType="w" fact="0.5"/>
          <dgm:constr type="ctrY" for="ch" forName="circ1" refType="h" fact="0.3844"/>
          <dgm:constr type="w" for="ch" forName="circ1" refType="w" fact="0.24"/>
          <dgm:constr type="h" for="ch" forName="circ1" refType="h" fact="0.3084"/>
          <dgm:constr type="l" for="ch" forName="circ1Tx" refType="w" fact="0.35"/>
          <dgm:constr type="t" for="ch" forName="circ1Tx"/>
          <dgm:constr type="w" for="ch" forName="circ1Tx" refType="w" fact="0.3"/>
          <dgm:constr type="h" for="ch" forName="circ1Tx" refType="h" fact="0.21"/>
          <dgm:constr type="ctrX" for="ch" forName="circ2" refType="w" fact="0.5779"/>
          <dgm:constr type="ctrY" for="ch" forName="circ2" refType="h" fact="0.4422"/>
          <dgm:constr type="w" for="ch" forName="circ2" refType="w" fact="0.24"/>
          <dgm:constr type="h" for="ch" forName="circ2" refType="h" fact="0.3084"/>
          <dgm:constr type="l" for="ch" forName="circ2Tx" refType="w" fact="0.7157"/>
          <dgm:constr type="t" for="ch" forName="circ2Tx" refType="h" fact="0.2"/>
          <dgm:constr type="w" for="ch" forName="circ2Tx" refType="w" fact="0.2843"/>
          <dgm:constr type="h" for="ch" forName="circ2Tx" refType="h" fact="0.23"/>
          <dgm:constr type="ctrX" for="ch" forName="circ3" refType="w" fact="0.5779"/>
          <dgm:constr type="ctrY" for="ch" forName="circ3" refType="h" fact="0.5578"/>
          <dgm:constr type="w" for="ch" forName="circ3" refType="w" fact="0.24"/>
          <dgm:constr type="h" for="ch" forName="circ3" refType="h" fact="0.3084"/>
          <dgm:constr type="l" for="ch" forName="circ3Tx" refType="w" fact="0.7157"/>
          <dgm:constr type="t" for="ch" forName="circ3Tx" refType="h" fact="0.543"/>
          <dgm:constr type="w" for="ch" forName="circ3Tx" refType="w" fact="0.2843"/>
          <dgm:constr type="h" for="ch" forName="circ3Tx" refType="h" fact="0.257"/>
          <dgm:constr type="ctrX" for="ch" forName="circ4" refType="w" fact="0.5"/>
          <dgm:constr type="ctrY" for="ch" forName="circ4" refType="h" fact="0.6157"/>
          <dgm:constr type="w" for="ch" forName="circ4" refType="w" fact="0.24"/>
          <dgm:constr type="h" for="ch" forName="circ4" refType="h" fact="0.3084"/>
          <dgm:constr type="l" for="ch" forName="circ4Tx" refType="w" fact="0.35"/>
          <dgm:constr type="t" for="ch" forName="circ4Tx" refType="h" fact="0.79"/>
          <dgm:constr type="w" for="ch" forName="circ4Tx" refType="w" fact="0.3"/>
          <dgm:constr type="h" for="ch" forName="circ4Tx" refType="h" fact="0.21"/>
          <dgm:constr type="ctrX" for="ch" forName="circ5" refType="w" fact="0.4221"/>
          <dgm:constr type="ctrY" for="ch" forName="circ5" refType="h" fact="0.5578"/>
          <dgm:constr type="w" for="ch" forName="circ5" refType="w" fact="0.24"/>
          <dgm:constr type="h" for="ch" forName="circ5" refType="h" fact="0.3084"/>
          <dgm:constr type="l" for="ch" forName="circ5Tx" refType="w" fact="0"/>
          <dgm:constr type="t" for="ch" forName="circ5Tx" refType="h" fact="0.543"/>
          <dgm:constr type="w" for="ch" forName="circ5Tx" refType="w" fact="0.2843"/>
          <dgm:constr type="h" for="ch" forName="circ5Tx" refType="h" fact="0.257"/>
          <dgm:constr type="ctrX" for="ch" forName="circ6" refType="w" fact="0.4221"/>
          <dgm:constr type="ctrY" for="ch" forName="circ6" refType="h" fact="0.4422"/>
          <dgm:constr type="w" for="ch" forName="circ6" refType="w" fact="0.24"/>
          <dgm:constr type="h" for="ch" forName="circ6" refType="h" fact="0.3084"/>
          <dgm:constr type="l" for="ch" forName="circ6Tx" refType="w" fact="0"/>
          <dgm:constr type="t" for="ch" forName="circ6Tx" refType="h" fact="0.2"/>
          <dgm:constr type="w" for="ch" forName="circ6Tx" refType="w" fact="0.2843"/>
          <dgm:constr type="h" for="ch" forName="circ6Tx" refType="h" fact="0.257"/>
          <dgm:constr type="primFontSz" for="ch" ptType="node" op="equ"/>
        </dgm:constrLst>
      </dgm:if>
      <dgm:else name="Name16">
        <dgm:constrLst>
          <dgm:constr type="ctrX" for="ch" forName="circ1" refType="w" fact="0.5"/>
          <dgm:constr type="ctrY" for="ch" forName="circ1" refType="h" fact="0.4177"/>
          <dgm:constr type="w" for="ch" forName="circ1" refType="w" fact="0.24"/>
          <dgm:constr type="h" for="ch" forName="circ1" refType="h" fact="0.3262"/>
          <dgm:constr type="l" for="ch" forName="circ1Tx" refType="w" fact="0.3625"/>
          <dgm:constr type="t" for="ch" forName="circ1Tx"/>
          <dgm:constr type="w" for="ch" forName="circ1Tx" refType="w" fact="0.275"/>
          <dgm:constr type="h" for="ch" forName="circ1Tx" refType="h" fact="0.2"/>
          <dgm:constr type="ctrX" for="ch" forName="circ2" refType="w" fact="0.5704"/>
          <dgm:constr type="ctrY" for="ch" forName="circ2" refType="h" fact="0.4637"/>
          <dgm:constr type="w" for="ch" forName="circ2" refType="w" fact="0.24"/>
          <dgm:constr type="h" for="ch" forName="circ2" refType="h" fact="0.3262"/>
          <dgm:constr type="l" for="ch" forName="circ2Tx" refType="w" fact="0.72"/>
          <dgm:constr type="t" for="ch" forName="circ2Tx" refType="h" fact="0.19"/>
          <dgm:constr type="w" for="ch" forName="circ2Tx" refType="w" fact="0.26"/>
          <dgm:constr type="h" for="ch" forName="circ2Tx" refType="h" fact="0.22"/>
          <dgm:constr type="ctrX" for="ch" forName="circ3" refType="w" fact="0.5877"/>
          <dgm:constr type="ctrY" for="ch" forName="circ3" refType="h" fact="0.5672"/>
          <dgm:constr type="w" for="ch" forName="circ3" refType="w" fact="0.24"/>
          <dgm:constr type="h" for="ch" forName="circ3" refType="h" fact="0.3262"/>
          <dgm:constr type="l" for="ch" forName="circ3Tx" refType="w" fact="0.745"/>
          <dgm:constr type="t" for="ch" forName="circ3Tx" refType="h" fact="0.47"/>
          <dgm:constr type="w" for="ch" forName="circ3Tx" refType="w" fact="0.255"/>
          <dgm:constr type="h" for="ch" forName="circ3Tx" refType="h" fact="0.235"/>
          <dgm:constr type="ctrX" for="ch" forName="circ4" refType="w" fact="0.539"/>
          <dgm:constr type="ctrY" for="ch" forName="circ4" refType="h" fact="0.6502"/>
          <dgm:constr type="w" for="ch" forName="circ4" refType="w" fact="0.24"/>
          <dgm:constr type="h" for="ch" forName="circ4" refType="h" fact="0.3262"/>
          <dgm:constr type="l" for="ch" forName="circ4Tx" refType="w" fact="0.635"/>
          <dgm:constr type="t" for="ch" forName="circ4Tx" refType="h" fact="0.785"/>
          <dgm:constr type="w" for="ch" forName="circ4Tx" refType="w" fact="0.275"/>
          <dgm:constr type="h" for="ch" forName="circ4Tx" refType="h" fact="0.215"/>
          <dgm:constr type="ctrX" for="ch" forName="circ5" refType="w" fact="0.461"/>
          <dgm:constr type="ctrY" for="ch" forName="circ5" refType="h" fact="0.6502"/>
          <dgm:constr type="w" for="ch" forName="circ5" refType="w" fact="0.24"/>
          <dgm:constr type="h" for="ch" forName="circ5" refType="h" fact="0.3262"/>
          <dgm:constr type="l" for="ch" forName="circ5Tx" refType="w" fact="0.09"/>
          <dgm:constr type="t" for="ch" forName="circ5Tx" refType="h" fact="0.785"/>
          <dgm:constr type="w" for="ch" forName="circ5Tx" refType="w" fact="0.275"/>
          <dgm:constr type="h" for="ch" forName="circ5Tx" refType="h" fact="0.215"/>
          <dgm:constr type="ctrX" for="ch" forName="circ6" refType="w" fact="0.4123"/>
          <dgm:constr type="ctrY" for="ch" forName="circ6" refType="h" fact="0.5672"/>
          <dgm:constr type="w" for="ch" forName="circ6" refType="w" fact="0.24"/>
          <dgm:constr type="h" for="ch" forName="circ6" refType="h" fact="0.3262"/>
          <dgm:constr type="l" for="ch" forName="circ6Tx"/>
          <dgm:constr type="t" for="ch" forName="circ6Tx" refType="h" fact="0.47"/>
          <dgm:constr type="w" for="ch" forName="circ6Tx" refType="w" fact="0.255"/>
          <dgm:constr type="h" for="ch" forName="circ6Tx" refType="h" fact="0.235"/>
          <dgm:constr type="ctrX" for="ch" forName="circ7" refType="w" fact="0.4296"/>
          <dgm:constr type="ctrY" for="ch" forName="circ7" refType="h" fact="0.4637"/>
          <dgm:constr type="w" for="ch" forName="circ7" refType="w" fact="0.24"/>
          <dgm:constr type="h" for="ch" forName="circ7" refType="h" fact="0.3262"/>
          <dgm:constr type="l" for="ch" forName="circ7Tx" refType="w" fact="0.02"/>
          <dgm:constr type="t" for="ch" forName="circ7Tx" refType="h" fact="0.19"/>
          <dgm:constr type="w" for="ch" forName="circ7Tx" refType="w" fact="0.26"/>
          <dgm:constr type="h" for="ch" forName="circ7Tx" refType="h" fact="0.22"/>
          <dgm:constr type="primFontSz" for="ch" ptType="node" op="equ"/>
        </dgm:constrLst>
      </dgm:else>
    </dgm:choose>
    <dgm:ruleLst/>
    <dgm:forEach name="Name17" axis="ch" ptType="node" cnt="1">
      <dgm:choose name="Name18">
        <dgm:if name="Name19" axis="root ch" ptType="all node" func="cnt" op="equ" val="1">
          <dgm:layoutNode name="circ1TxSh" styleLbl="vennNode1">
            <dgm:alg type="tx">
              <dgm:param type="txAnchorHorzCh" val="ctr"/>
              <dgm:param type="txAnchorVertCh" val="mid"/>
            </dgm:alg>
            <dgm:shape xmlns:r="http://schemas.openxmlformats.org/officeDocument/2006/relationships" type="ellipse" r:blip="">
              <dgm:adjLst/>
            </dgm:shape>
            <dgm:choose name="Name20">
              <dgm:if name="Name21" func="var" arg="dir" op="equ" val="norm">
                <dgm:choose name="Name22">
                  <dgm:if name="Name23" axis="root ch" ptType="all node" func="cnt" op="lte" val="4">
                    <dgm:presOf axis="desOrSelf" ptType="node"/>
                  </dgm:if>
                  <dgm:else name="Name24">
                    <dgm:presOf/>
                  </dgm:else>
                </dgm:choose>
              </dgm:if>
              <dgm:else name="Name25">
                <dgm:choose name="Name26">
                  <dgm:if name="Name27" axis="root ch" ptType="all node" func="cnt" op="equ" val="2">
                    <dgm:presOf axis="root ch desOrSelf" ptType="all node node" st="1 2 1" cnt="1 1 0"/>
                  </dgm:if>
                  <dgm:else name="Name28">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if>
        <dgm:else name="Name29">
          <dgm:layoutNode name="circ1" styleLbl="vennNode1">
            <dgm:alg type="sp"/>
            <dgm:shape xmlns:r="http://schemas.openxmlformats.org/officeDocument/2006/relationships" type="ellipse" r:blip="">
              <dgm:adjLst/>
            </dgm:shape>
            <dgm:choose name="Name30">
              <dgm:if name="Name31" func="var" arg="dir" op="equ" val="norm">
                <dgm:choose name="Name32">
                  <dgm:if name="Name33" axis="root ch" ptType="all node" func="cnt" op="lte" val="4">
                    <dgm:presOf axis="desOrSelf" ptType="node"/>
                  </dgm:if>
                  <dgm:else name="Name34">
                    <dgm:presOf/>
                  </dgm:else>
                </dgm:choose>
              </dgm:if>
              <dgm:else name="Name35">
                <dgm:choose name="Name36">
                  <dgm:if name="Name37" axis="root ch" ptType="all node" func="cnt" op="equ" val="2">
                    <dgm:presOf axis="root ch desOrSelf" ptType="all node node" st="1 2 1" cnt="1 1 0"/>
                  </dgm:if>
                  <dgm:else name="Name38">
                    <dgm:choose name="Name39">
                      <dgm:if name="Name40" axis="root ch" ptType="all node" func="cnt" op="lte" val="4">
                        <dgm:presOf axis="desOrSelf" ptType="node"/>
                      </dgm:if>
                      <dgm:else name="Name41">
                        <dgm:presOf/>
                      </dgm:else>
                    </dgm:choose>
                  </dgm:else>
                </dgm:choose>
              </dgm:else>
            </dgm:choose>
            <dgm:constrLst/>
            <dgm:ruleLst/>
          </dgm:layoutNode>
          <dgm:layoutNode name="circ1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42">
              <dgm:if name="Name43" func="var" arg="dir" op="equ" val="norm">
                <dgm:presOf axis="desOrSelf" ptType="node"/>
              </dgm:if>
              <dgm:else name="Name44">
                <dgm:choose name="Name45">
                  <dgm:if name="Name46" axis="root ch" ptType="all node" func="cnt" op="equ" val="2">
                    <dgm:presOf axis="root ch desOrSelf" ptType="all node node" st="1 2 1" cnt="1 1 0"/>
                  </dgm:if>
                  <dgm:else name="Name47">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else>
      </dgm:choose>
    </dgm:forEach>
    <dgm:forEach name="Name48" axis="ch" ptType="node" st="2" cnt="1">
      <dgm:layoutNode name="circ2" styleLbl="vennNode1">
        <dgm:alg type="sp"/>
        <dgm:shape xmlns:r="http://schemas.openxmlformats.org/officeDocument/2006/relationships" type="ellipse" r:blip="">
          <dgm:adjLst/>
        </dgm:shape>
        <dgm:choose name="Name49">
          <dgm:if name="Name50" func="var" arg="dir" op="equ" val="norm">
            <dgm:choose name="Name51">
              <dgm:if name="Name52" axis="root ch" ptType="all node" func="cnt" op="lte" val="4">
                <dgm:presOf axis="desOrSelf" ptType="node"/>
              </dgm:if>
              <dgm:else name="Name53">
                <dgm:presOf/>
              </dgm:else>
            </dgm:choose>
          </dgm:if>
          <dgm:else name="Name54">
            <dgm:choose name="Name55">
              <dgm:if name="Name56" axis="root ch" ptType="all node" func="cnt" op="equ" val="2">
                <dgm:presOf axis="root ch desOrSelf" ptType="all node node" st="1 1 1" cnt="1 1 0"/>
              </dgm:if>
              <dgm:if name="Name57" axis="root ch" ptType="all node" func="cnt" op="equ" val="3">
                <dgm:presOf axis="root ch desOrSelf" ptType="all node node" st="1 3 1" cnt="1 1 0"/>
              </dgm:if>
              <dgm:if name="Name58" axis="root ch" ptType="all node" func="cnt" op="equ" val="4">
                <dgm:presOf axis="root ch desOrSelf" ptType="all node node" st="1 4 1" cnt="1 1 0"/>
              </dgm:if>
              <dgm:else name="Name59">
                <dgm:presOf/>
              </dgm:else>
            </dgm:choose>
          </dgm:else>
        </dgm:choose>
        <dgm:constrLst/>
        <dgm:ruleLst/>
      </dgm:layoutNode>
      <dgm:layoutNode name="circ2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60">
          <dgm:if name="Name61" func="var" arg="dir" op="equ" val="norm">
            <dgm:presOf axis="desOrSelf" ptType="node"/>
          </dgm:if>
          <dgm:else name="Name62">
            <dgm:choose name="Name63">
              <dgm:if name="Name64" axis="root ch" ptType="all node" func="cnt" op="equ" val="2">
                <dgm:presOf axis="root ch desOrSelf" ptType="all node node" st="1 1 1" cnt="1 1 0"/>
              </dgm:if>
              <dgm:if name="Name65" axis="root ch" ptType="all node" func="cnt" op="equ" val="3">
                <dgm:presOf axis="root ch desOrSelf" ptType="all node node" st="1 3 1" cnt="1 1 0"/>
              </dgm:if>
              <dgm:if name="Name66" axis="root ch" ptType="all node" func="cnt" op="equ" val="4">
                <dgm:presOf axis="root ch desOrSelf" ptType="all node node" st="1 4 1" cnt="1 1 0"/>
              </dgm:if>
              <dgm:if name="Name67" axis="root ch" ptType="all node" func="cnt" op="equ" val="5">
                <dgm:presOf axis="root ch desOrSelf" ptType="all node node" st="1 5 1" cnt="1 1 0"/>
              </dgm:if>
              <dgm:if name="Name68" axis="root ch" ptType="all node" func="cnt" op="equ" val="6">
                <dgm:presOf axis="root ch desOrSelf" ptType="all node node" st="1 6 1" cnt="1 1 0"/>
              </dgm:if>
              <dgm:else name="Name69">
                <dgm:presOf axis="root ch desOrSelf" ptType="all node node" st="1 7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70" axis="ch" ptType="node" st="3" cnt="1">
      <dgm:layoutNode name="circ3" styleLbl="vennNode1">
        <dgm:alg type="sp"/>
        <dgm:shape xmlns:r="http://schemas.openxmlformats.org/officeDocument/2006/relationships" type="ellipse" r:blip="">
          <dgm:adjLst/>
        </dgm:shape>
        <dgm:choose name="Name71">
          <dgm:if name="Name72" func="var" arg="dir" op="equ" val="norm">
            <dgm:choose name="Name73">
              <dgm:if name="Name74" axis="root ch" ptType="all node" func="cnt" op="lte" val="4">
                <dgm:presOf axis="desOrSelf" ptType="node"/>
              </dgm:if>
              <dgm:else name="Name75">
                <dgm:presOf/>
              </dgm:else>
            </dgm:choose>
          </dgm:if>
          <dgm:else name="Name76">
            <dgm:choose name="Name77">
              <dgm:if name="Name78" axis="root ch" ptType="all node" func="cnt" op="equ" val="3">
                <dgm:presOf axis="root ch desOrSelf" ptType="all node node" st="1 2 1" cnt="1 1 0"/>
              </dgm:if>
              <dgm:if name="Name79" axis="root ch" ptType="all node" func="cnt" op="equ" val="4">
                <dgm:presOf axis="root ch desOrSelf" ptType="all node node" st="1 3 1" cnt="1 1 0"/>
              </dgm:if>
              <dgm:else name="Name80">
                <dgm:presOf/>
              </dgm:else>
            </dgm:choose>
          </dgm:else>
        </dgm:choose>
        <dgm:constrLst/>
        <dgm:ruleLst/>
      </dgm:layoutNode>
      <dgm:layoutNode name="circ3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81">
          <dgm:if name="Name82" func="var" arg="dir" op="equ" val="norm">
            <dgm:presOf axis="desOrSelf" ptType="node"/>
          </dgm:if>
          <dgm:else name="Name83">
            <dgm:choose name="Name84">
              <dgm:if name="Name85" axis="root ch" ptType="all node" func="cnt" op="equ" val="3">
                <dgm:presOf axis="root ch desOrSelf" ptType="all node node" st="1 2 1" cnt="1 1 0"/>
              </dgm:if>
              <dgm:if name="Name86" axis="root ch" ptType="all node" func="cnt" op="equ" val="4">
                <dgm:presOf axis="root ch desOrSelf" ptType="all node node" st="1 3 1" cnt="1 1 0"/>
              </dgm:if>
              <dgm:if name="Name87" axis="root ch" ptType="all node" func="cnt" op="equ" val="5">
                <dgm:presOf axis="root ch desOrSelf" ptType="all node node" st="1 4 1" cnt="1 1 0"/>
              </dgm:if>
              <dgm:if name="Name88" axis="root ch" ptType="all node" func="cnt" op="equ" val="6">
                <dgm:presOf axis="root ch desOrSelf" ptType="all node node" st="1 5 1" cnt="1 1 0"/>
              </dgm:if>
              <dgm:else name="Name89">
                <dgm:presOf axis="root ch desOrSelf" ptType="all node node" st="1 6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90" axis="ch" ptType="node" st="4" cnt="1">
      <dgm:layoutNode name="circ4" styleLbl="vennNode1">
        <dgm:alg type="sp"/>
        <dgm:shape xmlns:r="http://schemas.openxmlformats.org/officeDocument/2006/relationships" type="ellipse" r:blip="">
          <dgm:adjLst/>
        </dgm:shape>
        <dgm:choose name="Name91">
          <dgm:if name="Name92" func="var" arg="dir" op="equ" val="norm">
            <dgm:choose name="Name93">
              <dgm:if name="Name94" axis="root ch" ptType="all node" func="cnt" op="lte" val="4">
                <dgm:presOf axis="desOrSelf" ptType="node"/>
              </dgm:if>
              <dgm:else name="Name95">
                <dgm:presOf/>
              </dgm:else>
            </dgm:choose>
          </dgm:if>
          <dgm:else name="Name96">
            <dgm:choose name="Name97">
              <dgm:if name="Name98" axis="root ch" ptType="all node" func="cnt" op="equ" val="4">
                <dgm:presOf axis="root ch desOrSelf" ptType="all node node" st="1 2 1" cnt="1 1 0"/>
              </dgm:if>
              <dgm:else name="Name99">
                <dgm:presOf/>
              </dgm:else>
            </dgm:choose>
          </dgm:else>
        </dgm:choose>
        <dgm:constrLst/>
        <dgm:ruleLst/>
      </dgm:layoutNode>
      <dgm:layoutNode name="circ4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0">
          <dgm:if name="Name101" func="var" arg="dir" op="equ" val="norm">
            <dgm:presOf axis="desOrSelf" ptType="node"/>
          </dgm:if>
          <dgm:else name="Name102">
            <dgm:choose name="Name103">
              <dgm:if name="Name104" axis="root ch" ptType="all node" func="cnt" op="equ" val="4">
                <dgm:presOf axis="root ch desOrSelf" ptType="all node node" st="1 2 1" cnt="1 1 0"/>
              </dgm:if>
              <dgm:if name="Name105" axis="root ch" ptType="all node" func="cnt" op="equ" val="5">
                <dgm:presOf axis="root ch desOrSelf" ptType="all node node" st="1 3 1" cnt="1 1 0"/>
              </dgm:if>
              <dgm:if name="Name106" axis="root ch" ptType="all node" func="cnt" op="equ" val="6">
                <dgm:presOf axis="root ch desOrSelf" ptType="all node node" st="1 4 1" cnt="1 1 0"/>
              </dgm:if>
              <dgm:else name="Name107">
                <dgm:presOf axis="root ch desOrSelf" ptType="all node node" st="1 5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08" axis="ch" ptType="node" st="5" cnt="1">
      <dgm:layoutNode name="circ5" styleLbl="vennNode1">
        <dgm:alg type="sp"/>
        <dgm:shape xmlns:r="http://schemas.openxmlformats.org/officeDocument/2006/relationships" type="ellipse" r:blip="">
          <dgm:adjLst/>
        </dgm:shape>
        <dgm:presOf/>
        <dgm:constrLst/>
        <dgm:ruleLst/>
      </dgm:layoutNode>
      <dgm:layoutNode name="circ5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9">
          <dgm:if name="Name110" func="var" arg="dir" op="equ" val="norm">
            <dgm:presOf axis="desOrSelf" ptType="node"/>
          </dgm:if>
          <dgm:else name="Name111">
            <dgm:choose name="Name112">
              <dgm:if name="Name113" axis="root ch" ptType="all node" func="cnt" op="equ" val="5">
                <dgm:presOf axis="root ch desOrSelf" ptType="all node node" st="1 2 1" cnt="1 1 0"/>
              </dgm:if>
              <dgm:if name="Name114" axis="root ch" ptType="all node" func="cnt" op="equ" val="6">
                <dgm:presOf axis="root ch desOrSelf" ptType="all node node" st="1 3 1" cnt="1 1 0"/>
              </dgm:if>
              <dgm:else name="Name115">
                <dgm:presOf axis="root ch desOrSelf" ptType="all node node" st="1 4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16" axis="ch" ptType="node" st="6" cnt="1">
      <dgm:layoutNode name="circ6" styleLbl="vennNode1">
        <dgm:alg type="sp"/>
        <dgm:shape xmlns:r="http://schemas.openxmlformats.org/officeDocument/2006/relationships" type="ellipse" r:blip="">
          <dgm:adjLst/>
        </dgm:shape>
        <dgm:presOf/>
        <dgm:constrLst/>
        <dgm:ruleLst/>
      </dgm:layoutNode>
      <dgm:layoutNode name="circ6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17">
          <dgm:if name="Name118" func="var" arg="dir" op="equ" val="norm">
            <dgm:presOf axis="desOrSelf" ptType="node"/>
          </dgm:if>
          <dgm:else name="Name119">
            <dgm:choose name="Name120">
              <dgm:if name="Name121" axis="root ch" ptType="all node" func="cnt" op="equ" val="6">
                <dgm:presOf axis="root ch desOrSelf" ptType="all node node" st="1 2 1" cnt="1 1 0"/>
              </dgm:if>
              <dgm:else name="Name122">
                <dgm:presOf axis="root ch desOrSelf" ptType="all node node" st="1 3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23" axis="ch" ptType="node" st="7" cnt="1">
      <dgm:layoutNode name="circ7" styleLbl="vennNode1">
        <dgm:alg type="sp"/>
        <dgm:shape xmlns:r="http://schemas.openxmlformats.org/officeDocument/2006/relationships" type="ellipse" r:blip="">
          <dgm:adjLst/>
        </dgm:shape>
        <dgm:presOf/>
        <dgm:constrLst/>
        <dgm:ruleLst/>
      </dgm:layoutNode>
      <dgm:layoutNode name="circ7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24">
          <dgm:if name="Name125" func="var" arg="dir" op="equ" val="norm">
            <dgm:presOf axis="desOrSelf" ptType="node"/>
          </dgm:if>
          <dgm:else name="Name126">
            <dgm:presOf axis="root ch desOrSelf" ptType="all node node" st="1 2 1" cnt="1 1 0"/>
          </dgm:else>
        </dgm:choose>
        <dgm:constrLst>
          <dgm:constr type="tMarg"/>
          <dgm:constr type="bMarg"/>
          <dgm:constr type="lMarg"/>
          <dgm:constr type="rMarg"/>
          <dgm:constr type="primFontSz" val="65"/>
        </dgm:constrLst>
        <dgm:ruleLst>
          <dgm:rule type="primFontSz" val="5" fact="NaN" max="NaN"/>
        </dgm:ruleLst>
      </dgm:layoutNode>
    </dgm:forEach>
  </dgm:layoutNode>
</dgm:layoutDef>
</file>

<file path=ppt/diagrams/layout10.xml><?xml version="1.0" encoding="utf-8"?>
<dgm:layoutDef xmlns:dgm="http://schemas.openxmlformats.org/drawingml/2006/diagram" xmlns:a="http://schemas.openxmlformats.org/drawingml/2006/main" uniqueId="urn:microsoft.com/office/officeart/2008/layout/AlternatingPictureBlocks">
  <dgm:title val=""/>
  <dgm:desc val=""/>
  <dgm:catLst>
    <dgm:cat type="picture" pri="15000"/>
    <dgm:cat type="pictureconvert" pri="15000"/>
    <dgm:cat type="list" pri="135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alg type="lin">
      <dgm:param type="linDir" val="fromT"/>
      <dgm:param type="vertAlign" val="mid"/>
      <dgm:param type="horzAlign" val="ctr"/>
    </dgm:alg>
    <dgm:shape xmlns:r="http://schemas.openxmlformats.org/officeDocument/2006/relationships" r:blip="">
      <dgm:adjLst/>
    </dgm:shape>
    <dgm:presOf/>
    <dgm:constrLst>
      <dgm:constr type="primFontSz" for="des" ptType="node" op="equ" val="65"/>
      <dgm:constr type="w" for="ch" forName="comp" refType="w"/>
      <dgm:constr type="h" for="ch" forName="comp" refType="h"/>
      <dgm:constr type="h" for="ch" forName="sibTrans" refType="w" refFor="ch" refForName="comp" op="equ" fact="0.05"/>
    </dgm:constrLst>
    <dgm:ruleLst/>
    <dgm:forEach name="Name0" axis="ch" ptType="node">
      <dgm:layoutNode name="comp" styleLbl="node1">
        <dgm:alg type="composite">
          <dgm:param type="ar" val="3.30"/>
        </dgm:alg>
        <dgm:shape xmlns:r="http://schemas.openxmlformats.org/officeDocument/2006/relationships" r:blip="">
          <dgm:adjLst/>
        </dgm:shape>
        <dgm:presOf/>
        <dgm:choose name="Name1">
          <dgm:if name="Name2" func="var" arg="dir" op="equ" val="norm">
            <dgm:choose name="Name4">
              <dgm:if name="Name5" axis="desOrSelf" ptType="node" func="posOdd" op="equ" val="1">
                <dgm:constrLst>
                  <dgm:constr type="l" for="ch" forName="rect1" refType="w" fact="0"/>
                  <dgm:constr type="t" for="ch" forName="rect1" refType="h" fact="0"/>
                  <dgm:constr type="w" for="ch" forName="rect1" refType="w" fact="0.3"/>
                  <dgm:constr type="h" for="ch" forName="rect1" refType="h"/>
                  <dgm:constr type="l" for="ch" forName="rect2" refType="w" fact="0.33"/>
                  <dgm:constr type="t" for="ch" forName="rect2" refType="h" fact="0"/>
                  <dgm:constr type="w" for="ch" forName="rect2" refType="w" fact="0.67"/>
                  <dgm:constr type="h" for="ch" forName="rect2" refType="h"/>
                </dgm:constrLst>
              </dgm:if>
              <dgm:else name="Name6">
                <dgm:constrLst>
                  <dgm:constr type="l" for="ch" forName="rect1" refType="w" fact="0.7"/>
                  <dgm:constr type="t" for="ch" forName="rect1" refType="h" fact="0"/>
                  <dgm:constr type="w" for="ch" forName="rect1" refType="w" fact="0.3"/>
                  <dgm:constr type="h" for="ch" forName="rect1" refType="h"/>
                  <dgm:constr type="l" for="ch" forName="rect2" refType="w" fact="0"/>
                  <dgm:constr type="t" for="ch" forName="rect2" refType="h" fact="0"/>
                  <dgm:constr type="w" for="ch" forName="rect2" refType="w" fact="0.67"/>
                  <dgm:constr type="h" for="ch" forName="rect2" refType="h"/>
                </dgm:constrLst>
              </dgm:else>
            </dgm:choose>
          </dgm:if>
          <dgm:else name="Name3">
            <dgm:choose name="Name7">
              <dgm:if name="Name8" axis="desOrSelf" ptType="node" func="posOdd" op="equ" val="1">
                <dgm:constrLst>
                  <dgm:constr type="l" for="ch" forName="rect1" refType="w" fact="0.7"/>
                  <dgm:constr type="t" for="ch" forName="rect1" refType="h" fact="0"/>
                  <dgm:constr type="w" for="ch" forName="rect1" refType="w" fact="0.3"/>
                  <dgm:constr type="h" for="ch" forName="rect1" refType="h"/>
                  <dgm:constr type="l" for="ch" forName="rect2" refType="w" fact="0"/>
                  <dgm:constr type="t" for="ch" forName="rect2" refType="h" fact="0"/>
                  <dgm:constr type="w" for="ch" forName="rect2" refType="w" fact="0.67"/>
                  <dgm:constr type="h" for="ch" forName="rect2" refType="h"/>
                </dgm:constrLst>
              </dgm:if>
              <dgm:else name="Name9">
                <dgm:constrLst>
                  <dgm:constr type="l" for="ch" forName="rect1" refType="w" fact="0"/>
                  <dgm:constr type="t" for="ch" forName="rect1" refType="h" fact="0"/>
                  <dgm:constr type="w" for="ch" forName="rect1" refType="w" fact="0.3"/>
                  <dgm:constr type="h" for="ch" forName="rect1" refType="h"/>
                  <dgm:constr type="l" for="ch" forName="rect2" refType="w" fact="0.33"/>
                  <dgm:constr type="t" for="ch" forName="rect2" refType="h" fact="0"/>
                  <dgm:constr type="w" for="ch" forName="rect2" refType="w" fact="0.67"/>
                  <dgm:constr type="h" for="ch" forName="rect2" refType="h"/>
                </dgm:constrLst>
              </dgm:else>
            </dgm:choose>
          </dgm:else>
        </dgm:choose>
        <dgm:ruleLst/>
        <dgm:layoutNode name="rect2" styleLbl="node1">
          <dgm:varLst>
            <dgm:bulletEnabled val="1"/>
          </dgm:varLst>
          <dgm:alg type="tx"/>
          <dgm:shape xmlns:r="http://schemas.openxmlformats.org/officeDocument/2006/relationships" type="rect" r:blip="">
            <dgm:adjLst/>
          </dgm:shape>
          <dgm:presOf axis="desOrSelf" ptType="node"/>
          <dgm:constrLst>
            <dgm:constr type="primFontSz" val="65"/>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1" styleLbl="lnNode1">
          <dgm:alg type="sp"/>
          <dgm:shape xmlns:r="http://schemas.openxmlformats.org/officeDocument/2006/relationships" type="rect" r:blip="" blipPhldr="1">
            <dgm:adjLst/>
          </dgm:shape>
          <dgm:presOf/>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11.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12.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13.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14.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15.xml><?xml version="1.0" encoding="utf-8"?>
<dgm:layoutDef xmlns:dgm="http://schemas.openxmlformats.org/drawingml/2006/diagram" xmlns:a="http://schemas.openxmlformats.org/drawingml/2006/main" uniqueId="urn:microsoft.com/office/officeart/2009/3/layout/FramedTextPicture">
  <dgm:title val=""/>
  <dgm:desc val=""/>
  <dgm:catLst>
    <dgm:cat type="picture" pri="20000"/>
    <dgm:cat type="pictureconvert" pri="20000"/>
  </dgm:catLst>
  <dgm:sampData>
    <dgm:dataModel>
      <dgm:ptLst>
        <dgm:pt modelId="0" type="doc"/>
        <dgm:pt modelId="10">
          <dgm:prSet phldr="1"/>
        </dgm:pt>
      </dgm:ptLst>
      <dgm:cxnLst>
        <dgm:cxn modelId="20" srcId="0" destId="10" srcOrd="0" destOrd="0"/>
      </dgm:cxnLst>
      <dgm:bg/>
      <dgm:whole/>
    </dgm:dataModel>
  </dgm:sampData>
  <dgm:styleData>
    <dgm:dataModel>
      <dgm:ptLst>
        <dgm:pt modelId="0" type="doc"/>
        <dgm:pt modelId="10">
          <dgm:prSet phldr="1"/>
        </dgm:pt>
      </dgm:ptLst>
      <dgm:cxnLst>
        <dgm:cxn modelId="20" srcId="0" destId="10" srcOrd="0" destOrd="0"/>
      </dgm:cxnLst>
      <dgm:bg/>
      <dgm:whole/>
    </dgm:dataModel>
  </dgm:styleData>
  <dgm:clrData>
    <dgm:dataModel>
      <dgm:ptLst>
        <dgm:pt modelId="0" type="doc"/>
        <dgm:pt modelId="10">
          <dgm:prSet phldr="1"/>
        </dgm:pt>
      </dgm:ptLst>
      <dgm:cxnLst>
        <dgm:cxn modelId="20" srcId="0" destId="10" srcOrd="0" destOrd="0"/>
      </dgm:cxnLst>
      <dgm:bg/>
      <dgm:whole/>
    </dgm:dataModel>
  </dgm:clrData>
  <dgm:layoutNode name="Name0">
    <dgm:varLst>
      <dgm:chMax/>
      <dgm:chPref/>
      <dgm:dir/>
    </dgm:varLst>
    <dgm:choose name="Name1">
      <dgm:if name="Name2" func="var" arg="dir" op="equ" val="norm">
        <dgm:alg type="snake">
          <dgm:param type="grDir" val="tL"/>
          <dgm:param type="off" val="ctr"/>
        </dgm:alg>
      </dgm:if>
      <dgm:else name="Name3">
        <dgm:alg type="snake">
          <dgm:param type="grDir" val="tR"/>
          <dgm:param type="off" val="ctr"/>
        </dgm:alg>
      </dgm:else>
    </dgm:choose>
    <dgm:shape xmlns:r="http://schemas.openxmlformats.org/officeDocument/2006/relationships" r:blip="">
      <dgm:adjLst/>
    </dgm:shape>
    <dgm:constrLst>
      <dgm:constr type="w" for="ch" forName="composite" refType="w"/>
      <dgm:constr type="h" for="ch" forName="composite" refType="h"/>
      <dgm:constr type="primFontSz" for="des" ptType="node" op="equ" val="65"/>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varLst>
          <dgm:chMax/>
          <dgm:chPref/>
        </dgm:varLst>
        <dgm:alg type="composite">
          <dgm:param type="ar" val="1.5179"/>
        </dgm:alg>
        <dgm:shape xmlns:r="http://schemas.openxmlformats.org/officeDocument/2006/relationships" r:blip="">
          <dgm:adjLst/>
        </dgm:shape>
        <dgm:choose name="Name4">
          <dgm:if name="Name5" func="var" arg="dir" op="equ" val="norm">
            <dgm:constrLst>
              <dgm:constr type="l" for="ch" forName="Image" refType="w" fact="0"/>
              <dgm:constr type="t" for="ch" forName="Image" refType="h" fact="0"/>
              <dgm:constr type="w" for="ch" forName="Image" refType="w" fact="0.3856"/>
              <dgm:constr type="h" for="ch" forName="Image" refType="h" fact="0.3902"/>
              <dgm:constr type="l" for="ch" forName="ParentText" refType="w" fact="0.4017"/>
              <dgm:constr type="t" for="ch" forName="ParentText" refType="h" fact="0.4146"/>
              <dgm:constr type="w" for="ch" forName="ParentText" refType="w" fact="0.5463"/>
              <dgm:constr type="h" for="ch" forName="ParentText" refType="h" fact="0.5122"/>
              <dgm:constr type="l" for="ch" forName="tlFrame" refType="w" fact="0.3535"/>
              <dgm:constr type="t" for="ch" forName="tlFrame" refType="h" fact="0.3415"/>
              <dgm:constr type="w" for="ch" forName="tlFrame" refType="w" fact="0.1312"/>
              <dgm:constr type="h" for="ch" forName="tlFrame" refType="h" fact="0.1992"/>
              <dgm:constr type="l" for="ch" forName="trFrame" refType="w" fact="0.8688"/>
              <dgm:constr type="t" for="ch" forName="trFrame" refType="h" fact="0.3415"/>
              <dgm:constr type="w" for="ch" forName="trFrame" refType="w" fact="0.1312"/>
              <dgm:constr type="h" for="ch" forName="trFrame" refType="h" fact="0.1992"/>
              <dgm:constr type="l" for="ch" forName="blFrame" refType="w" fact="0.3535"/>
              <dgm:constr type="t" for="ch" forName="blFrame" refType="h" fact="0.8008"/>
              <dgm:constr type="w" for="ch" forName="blFrame" refType="w" fact="0.1312"/>
              <dgm:constr type="h" for="ch" forName="blFrame" refType="h" fact="0.1992"/>
              <dgm:constr type="l" for="ch" forName="brFrame" refType="w" fact="0.8688"/>
              <dgm:constr type="t" for="ch" forName="brFrame" refType="h" fact="0.8008"/>
              <dgm:constr type="w" for="ch" forName="brFrame" refType="w" fact="0.1312"/>
              <dgm:constr type="h" for="ch" forName="brFrame" refType="h" fact="0.1992"/>
            </dgm:constrLst>
          </dgm:if>
          <dgm:else name="Name6">
            <dgm:constrLst>
              <dgm:constr type="l" for="ch" forName="Image" refType="w" fact="0.6144"/>
              <dgm:constr type="t" for="ch" forName="Image" refType="h" fact="0"/>
              <dgm:constr type="w" for="ch" forName="Image" refType="w" fact="0.3856"/>
              <dgm:constr type="h" for="ch" forName="Image" refType="h" fact="0.3902"/>
              <dgm:constr type="l" for="ch" forName="ParentText" refType="w" fact="0.0482"/>
              <dgm:constr type="t" for="ch" forName="ParentText" refType="h" fact="0.4146"/>
              <dgm:constr type="w" for="ch" forName="ParentText" refType="w" fact="0.5463"/>
              <dgm:constr type="h" for="ch" forName="ParentText" refType="h" fact="0.5122"/>
              <dgm:constr type="l" for="ch" forName="tlFrame" refType="w" fact="0"/>
              <dgm:constr type="t" for="ch" forName="tlFrame" refType="h" fact="0.3415"/>
              <dgm:constr type="w" for="ch" forName="tlFrame" refType="w" fact="0.1312"/>
              <dgm:constr type="h" for="ch" forName="tlFrame" refType="h" fact="0.1992"/>
              <dgm:constr type="l" for="ch" forName="trFrame" refType="w" fact="0.5153"/>
              <dgm:constr type="t" for="ch" forName="trFrame" refType="h" fact="0.3415"/>
              <dgm:constr type="w" for="ch" forName="trFrame" refType="w" fact="0.1312"/>
              <dgm:constr type="h" for="ch" forName="trFrame" refType="h" fact="0.1992"/>
              <dgm:constr type="l" for="ch" forName="blFrame" refType="w" fact="0"/>
              <dgm:constr type="t" for="ch" forName="blFrame" refType="h" fact="0.8008"/>
              <dgm:constr type="w" for="ch" forName="blFrame" refType="w" fact="0.1312"/>
              <dgm:constr type="h" for="ch" forName="blFrame" refType="h" fact="0.1992"/>
              <dgm:constr type="l" for="ch" forName="brFrame" refType="w" fact="0.5153"/>
              <dgm:constr type="t" for="ch" forName="brFrame" refType="h" fact="0.8008"/>
              <dgm:constr type="w" for="ch" forName="brFrame" refType="w" fact="0.1312"/>
              <dgm:constr type="h" for="ch" forName="brFrame" refType="h" fact="0.1992"/>
            </dgm:constrLst>
          </dgm:else>
        </dgm:choose>
        <dgm:layoutNode name="Image" styleLbl="bgImgPlace1">
          <dgm:alg type="sp"/>
          <dgm:shape xmlns:r="http://schemas.openxmlformats.org/officeDocument/2006/relationships" type="rect" r:blip="" blipPhldr="1">
            <dgm:adjLst/>
          </dgm:shape>
          <dgm:presOf/>
        </dgm:layoutNode>
        <dgm:layoutNode name="ParentText" styleLbl="revTx">
          <dgm:varLst>
            <dgm:chMax val="0"/>
            <dgm:chPref val="0"/>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lFrame" styleLbl="node1">
          <dgm:alg type="sp"/>
          <dgm:shape xmlns:r="http://schemas.openxmlformats.org/officeDocument/2006/relationships" type="halfFrame" r:blip="">
            <dgm:adjLst>
              <dgm:adj idx="1" val="0.2577"/>
              <dgm:adj idx="2" val="0.2577"/>
            </dgm:adjLst>
          </dgm:shape>
          <dgm:presOf/>
        </dgm:layoutNode>
        <dgm:layoutNode name="trFrame" styleLbl="node1">
          <dgm:alg type="sp"/>
          <dgm:shape xmlns:r="http://schemas.openxmlformats.org/officeDocument/2006/relationships" rot="90" type="halfFrame" r:blip="">
            <dgm:adjLst>
              <dgm:adj idx="1" val="0.2577"/>
              <dgm:adj idx="2" val="0.2577"/>
            </dgm:adjLst>
          </dgm:shape>
          <dgm:presOf/>
        </dgm:layoutNode>
        <dgm:layoutNode name="blFrame" styleLbl="node1">
          <dgm:alg type="sp"/>
          <dgm:shape xmlns:r="http://schemas.openxmlformats.org/officeDocument/2006/relationships" rot="270" type="halfFrame" r:blip="">
            <dgm:adjLst>
              <dgm:adj idx="1" val="0.2577"/>
              <dgm:adj idx="2" val="0.2577"/>
            </dgm:adjLst>
          </dgm:shape>
          <dgm:presOf/>
        </dgm:layoutNode>
        <dgm:layoutNode name="brFrame" styleLbl="node1">
          <dgm:alg type="sp"/>
          <dgm:shape xmlns:r="http://schemas.openxmlformats.org/officeDocument/2006/relationships" rot="180" type="halfFrame" r:blip="">
            <dgm:adjLst>
              <dgm:adj idx="1" val="0.2577"/>
              <dgm:adj idx="2" val="0.2577"/>
            </dgm:adjLst>
          </dgm:shape>
          <dgm:presOf/>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16.xml><?xml version="1.0" encoding="utf-8"?>
<dgm:layoutDef xmlns:dgm="http://schemas.openxmlformats.org/drawingml/2006/diagram" xmlns:a="http://schemas.openxmlformats.org/drawingml/2006/main" uniqueId="urn:microsoft.com/office/officeart/2005/8/layout/vList4">
  <dgm:title val=""/>
  <dgm:desc val=""/>
  <dgm:catLst>
    <dgm:cat type="list" pri="13000"/>
    <dgm:cat type="picture" pri="26000"/>
    <dgm:cat type="pictureconvert" pri="26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resizeHandles val="exact"/>
    </dgm:varLst>
    <dgm:alg type="lin">
      <dgm:param type="linDir" val="fromT"/>
      <dgm:param type="vertAlign" val="t"/>
    </dgm:alg>
    <dgm:shape xmlns:r="http://schemas.openxmlformats.org/officeDocument/2006/relationships" r:blip="">
      <dgm:adjLst/>
    </dgm:shape>
    <dgm:presOf/>
    <dgm:constrLst>
      <dgm:constr type="w" for="ch" forName="comp" refType="w"/>
      <dgm:constr type="h" for="ch" forName="comp" refType="h"/>
      <dgm:constr type="h" for="ch" forName="spacer" refType="h" refFor="ch" refForName="comp" op="equ" fact="0.1"/>
      <dgm:constr type="primFontSz" for="des" forName="text" op="equ" val="65"/>
    </dgm:constrLst>
    <dgm:ruleLst/>
    <dgm:forEach name="Name0" axis="ch" ptType="node">
      <dgm:layoutNode name="comp" styleLbl="node1">
        <dgm:alg type="composite"/>
        <dgm:shape xmlns:r="http://schemas.openxmlformats.org/officeDocument/2006/relationships" r:blip="">
          <dgm:adjLst/>
        </dgm:shape>
        <dgm:presOf/>
        <dgm:choose name="Name1">
          <dgm:if name="Name2" func="var" arg="dir" op="equ" val="norm">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l" for="ch" forName="img" refType="h" refFor="ch" refForName="box" fact="0.1"/>
              <dgm:constr type="h" for="ch" forName="text" refType="h"/>
              <dgm:constr type="l" for="ch" forName="text" refType="r" refFor="ch" refForName="img"/>
              <dgm:constr type="r" for="ch" forName="text" refType="w"/>
            </dgm:constrLst>
          </dgm:if>
          <dgm:else name="Name3">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r" for="ch" forName="img" refType="w" refFor="ch" refForName="box"/>
              <dgm:constr type="rOff" for="ch" forName="img" refType="h" refFor="ch" refForName="box" fact="-0.1"/>
              <dgm:constr type="h" for="ch" forName="text" refType="h"/>
              <dgm:constr type="r" for="ch" forName="text" refType="l" refFor="ch" refForName="img"/>
              <dgm:constr type="l" for="ch" forName="text"/>
            </dgm:constrLst>
          </dgm:else>
        </dgm:choose>
        <dgm:ruleLst/>
        <dgm:layoutNode name="box" styleLbl="node1">
          <dgm:alg type="sp"/>
          <dgm:shape xmlns:r="http://schemas.openxmlformats.org/officeDocument/2006/relationships" type="roundRect" r:blip="">
            <dgm:adjLst>
              <dgm:adj idx="1" val="0.1"/>
            </dgm:adjLst>
          </dgm:shape>
          <dgm:presOf axis="desOrSelf" ptType="node"/>
          <dgm:constrLst/>
          <dgm:ruleLst/>
        </dgm:layoutNode>
        <dgm:layoutNode name="img" styleLbl="fgImgPlace1">
          <dgm:alg type="sp"/>
          <dgm:shape xmlns:r="http://schemas.openxmlformats.org/officeDocument/2006/relationships" type="roundRect" r:blip="" blipPhldr="1">
            <dgm:adjLst>
              <dgm:adj idx="1" val="0.1"/>
            </dgm:adjLst>
          </dgm:shape>
          <dgm:presOf/>
          <dgm:constrLst/>
          <dgm:ruleLst/>
        </dgm:layoutNode>
        <dgm:layoutNode name="text">
          <dgm:varLst>
            <dgm:bulletEnabled val="1"/>
          </dgm:varLst>
          <dgm:alg type="tx">
            <dgm:param type="parTxLTRAlign" val="l"/>
            <dgm:param type="parTxRTLAlign" val="r"/>
          </dgm:alg>
          <dgm:shape xmlns:r="http://schemas.openxmlformats.org/officeDocument/2006/relationships" type="rect" r:blip="" hideGeom="1">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name="Name4" axis="followSib" ptType="sibTrans" cnt="1">
        <dgm:layoutNode name="spacer">
          <dgm:alg type="sp"/>
          <dgm:shape xmlns:r="http://schemas.openxmlformats.org/officeDocument/2006/relationships" r:blip="">
            <dgm:adjLst/>
          </dgm:shape>
          <dgm:presOf axis="sel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8/layout/PictureStrips">
  <dgm:title val=""/>
  <dgm:desc val=""/>
  <dgm:catLst>
    <dgm:cat type="list" pri="12500"/>
    <dgm:cat type="picture" pri="13000"/>
    <dgm:cat type="pictureconvert" pri="13000"/>
  </dgm:catLst>
  <dgm:samp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ampData>
  <dgm:styleData>
    <dgm:dataModel>
      <dgm:ptLst>
        <dgm:pt modelId="0" type="doc"/>
        <dgm:pt modelId="10">
          <dgm:prSet phldr="1"/>
        </dgm:pt>
        <dgm:pt modelId="20">
          <dgm:prSet phldr="1"/>
        </dgm:pt>
      </dgm:ptLst>
      <dgm:cxnLst>
        <dgm:cxn modelId="40" srcId="0" destId="10" srcOrd="0" destOrd="0"/>
        <dgm:cxn modelId="5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40" srcId="0" destId="10" srcOrd="0" destOrd="0"/>
        <dgm:cxn modelId="50" srcId="0" destId="20" srcOrd="1" destOrd="0"/>
        <dgm:cxn modelId="60" srcId="0" destId="30" srcOrd="2" destOrd="0"/>
        <dgm:cxn modelId="70" srcId="0" destId="40" srcOrd="2"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w"/>
      <dgm:constr type="h" for="ch" forName="composite" refType="h"/>
      <dgm:constr type="sp" refType="h" refFor="ch" refForName="composite" op="equ" fact="0.1"/>
      <dgm:constr type="h" for="ch" forName="sibTrans" refType="h" refFor="ch" refForName="composite" op="equ" fact="0.1"/>
      <dgm:constr type="w" for="ch" forName="sibTrans" refType="h" refFor="ch" refForName="sibTrans" op="equ"/>
    </dgm:constrLst>
    <dgm:forEach name="nodesForEach" axis="ch" ptType="node">
      <dgm:layoutNode name="composite">
        <dgm:alg type="composite">
          <dgm:param type="ar" val="3"/>
        </dgm:alg>
        <dgm:shape xmlns:r="http://schemas.openxmlformats.org/officeDocument/2006/relationships" r:blip="">
          <dgm:adjLst/>
        </dgm:shape>
        <dgm:choose name="Name4">
          <dgm:if name="Name5" func="var" arg="dir" op="equ" val="norm">
            <dgm:constrLst>
              <dgm:constr type="l" for="ch" forName="rect1" refType="w" fact="0.04"/>
              <dgm:constr type="t" for="ch" forName="rect1" refType="h" fact="0.13"/>
              <dgm:constr type="w" for="ch" forName="rect1" refType="w" fact="0.96"/>
              <dgm:constr type="h" for="ch" forName="rect1" refType="h" fact="0.9"/>
              <dgm:constr type="l" for="ch" forName="rect2" refType="w" fact="0"/>
              <dgm:constr type="t" for="ch" forName="rect2" refType="h" fact="0"/>
              <dgm:constr type="w" for="ch" forName="rect2" refType="w" fact="0.21"/>
              <dgm:constr type="h" for="ch" forName="rect2" refType="w" fact="0.315"/>
            </dgm:constrLst>
          </dgm:if>
          <dgm:else name="Name6">
            <dgm:constrLst>
              <dgm:constr type="l" for="ch" forName="rect1" refType="w" fact="0"/>
              <dgm:constr type="t" for="ch" forName="rect1" refType="h" fact="0.13"/>
              <dgm:constr type="w" for="ch" forName="rect1" refType="w" fact="0.96"/>
              <dgm:constr type="h" for="ch" forName="rect1" refType="h" fact="0.9"/>
              <dgm:constr type="l" for="ch" forName="rect2" refType="w" fact="0.79"/>
              <dgm:constr type="t" for="ch" forName="rect2" refType="h" fact="0"/>
              <dgm:constr type="w" for="ch" forName="rect2" refType="w" fact="0.21"/>
              <dgm:constr type="h" for="ch" forName="rect2" refType="w" fact="0.315"/>
            </dgm:constrLst>
          </dgm:else>
        </dgm:choose>
        <dgm:layoutNode name="rect1" styleLbl="trAlignAcc1">
          <dgm:varLst>
            <dgm:bulletEnabled val="1"/>
          </dgm:varLst>
          <dgm:alg type="tx">
            <dgm:param type="parTxLTRAlign" val="l"/>
          </dgm:alg>
          <dgm:shape xmlns:r="http://schemas.openxmlformats.org/officeDocument/2006/relationships" type="rect" r:blip="">
            <dgm:adjLst/>
          </dgm:shape>
          <dgm:presOf axis="desOrSelf" ptType="node"/>
          <dgm:choose name="Name7">
            <dgm:if name="Name8" func="var" arg="dir" op="equ" val="norm">
              <dgm:constrLst>
                <dgm:constr type="lMarg" refType="w" fact="0.6"/>
                <dgm:constr type="rMarg" refType="primFontSz" fact="0.3"/>
                <dgm:constr type="tMarg" refType="primFontSz" fact="0.3"/>
                <dgm:constr type="bMarg" refType="primFontSz" fact="0.3"/>
              </dgm:constrLst>
            </dgm:if>
            <dgm:else name="Name9">
              <dgm:constrLst>
                <dgm:constr type="lMarg" refType="primFontSz" fact="0.3"/>
                <dgm:constr type="rMarg" refType="w" fact="0.6"/>
                <dgm:constr type="tMarg" refType="primFontSz" fact="0.3"/>
                <dgm:constr type="bMarg" refType="primFontSz" fact="0.3"/>
              </dgm:constrLst>
            </dgm:else>
          </dgm:choose>
          <dgm:ruleLst>
            <dgm:rule type="primFontSz" val="5" fact="NaN" max="NaN"/>
          </dgm:ruleLst>
        </dgm:layoutNode>
        <dgm:layoutNode name="rect2" styleLbl="fgImgPlace1">
          <dgm:alg type="sp"/>
          <dgm:shape xmlns:r="http://schemas.openxmlformats.org/officeDocument/2006/relationships" type="rect" r:blip="" blipPhldr="1">
            <dgm:adjLst/>
          </dgm:shape>
          <dgm:presOf/>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8/layout/PictureStrips">
  <dgm:title val=""/>
  <dgm:desc val=""/>
  <dgm:catLst>
    <dgm:cat type="list" pri="12500"/>
    <dgm:cat type="picture" pri="13000"/>
    <dgm:cat type="pictureconvert" pri="13000"/>
  </dgm:catLst>
  <dgm:samp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ampData>
  <dgm:styleData>
    <dgm:dataModel>
      <dgm:ptLst>
        <dgm:pt modelId="0" type="doc"/>
        <dgm:pt modelId="10">
          <dgm:prSet phldr="1"/>
        </dgm:pt>
        <dgm:pt modelId="20">
          <dgm:prSet phldr="1"/>
        </dgm:pt>
      </dgm:ptLst>
      <dgm:cxnLst>
        <dgm:cxn modelId="40" srcId="0" destId="10" srcOrd="0" destOrd="0"/>
        <dgm:cxn modelId="5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40" srcId="0" destId="10" srcOrd="0" destOrd="0"/>
        <dgm:cxn modelId="50" srcId="0" destId="20" srcOrd="1" destOrd="0"/>
        <dgm:cxn modelId="60" srcId="0" destId="30" srcOrd="2" destOrd="0"/>
        <dgm:cxn modelId="70" srcId="0" destId="40" srcOrd="2"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w"/>
      <dgm:constr type="h" for="ch" forName="composite" refType="h"/>
      <dgm:constr type="sp" refType="h" refFor="ch" refForName="composite" op="equ" fact="0.1"/>
      <dgm:constr type="h" for="ch" forName="sibTrans" refType="h" refFor="ch" refForName="composite" op="equ" fact="0.1"/>
      <dgm:constr type="w" for="ch" forName="sibTrans" refType="h" refFor="ch" refForName="sibTrans" op="equ"/>
    </dgm:constrLst>
    <dgm:forEach name="nodesForEach" axis="ch" ptType="node">
      <dgm:layoutNode name="composite">
        <dgm:alg type="composite">
          <dgm:param type="ar" val="3"/>
        </dgm:alg>
        <dgm:shape xmlns:r="http://schemas.openxmlformats.org/officeDocument/2006/relationships" r:blip="">
          <dgm:adjLst/>
        </dgm:shape>
        <dgm:choose name="Name4">
          <dgm:if name="Name5" func="var" arg="dir" op="equ" val="norm">
            <dgm:constrLst>
              <dgm:constr type="l" for="ch" forName="rect1" refType="w" fact="0.04"/>
              <dgm:constr type="t" for="ch" forName="rect1" refType="h" fact="0.13"/>
              <dgm:constr type="w" for="ch" forName="rect1" refType="w" fact="0.96"/>
              <dgm:constr type="h" for="ch" forName="rect1" refType="h" fact="0.9"/>
              <dgm:constr type="l" for="ch" forName="rect2" refType="w" fact="0"/>
              <dgm:constr type="t" for="ch" forName="rect2" refType="h" fact="0"/>
              <dgm:constr type="w" for="ch" forName="rect2" refType="w" fact="0.21"/>
              <dgm:constr type="h" for="ch" forName="rect2" refType="w" fact="0.315"/>
            </dgm:constrLst>
          </dgm:if>
          <dgm:else name="Name6">
            <dgm:constrLst>
              <dgm:constr type="l" for="ch" forName="rect1" refType="w" fact="0"/>
              <dgm:constr type="t" for="ch" forName="rect1" refType="h" fact="0.13"/>
              <dgm:constr type="w" for="ch" forName="rect1" refType="w" fact="0.96"/>
              <dgm:constr type="h" for="ch" forName="rect1" refType="h" fact="0.9"/>
              <dgm:constr type="l" for="ch" forName="rect2" refType="w" fact="0.79"/>
              <dgm:constr type="t" for="ch" forName="rect2" refType="h" fact="0"/>
              <dgm:constr type="w" for="ch" forName="rect2" refType="w" fact="0.21"/>
              <dgm:constr type="h" for="ch" forName="rect2" refType="w" fact="0.315"/>
            </dgm:constrLst>
          </dgm:else>
        </dgm:choose>
        <dgm:layoutNode name="rect1" styleLbl="trAlignAcc1">
          <dgm:varLst>
            <dgm:bulletEnabled val="1"/>
          </dgm:varLst>
          <dgm:alg type="tx">
            <dgm:param type="parTxLTRAlign" val="l"/>
          </dgm:alg>
          <dgm:shape xmlns:r="http://schemas.openxmlformats.org/officeDocument/2006/relationships" type="rect" r:blip="">
            <dgm:adjLst/>
          </dgm:shape>
          <dgm:presOf axis="desOrSelf" ptType="node"/>
          <dgm:choose name="Name7">
            <dgm:if name="Name8" func="var" arg="dir" op="equ" val="norm">
              <dgm:constrLst>
                <dgm:constr type="lMarg" refType="w" fact="0.6"/>
                <dgm:constr type="rMarg" refType="primFontSz" fact="0.3"/>
                <dgm:constr type="tMarg" refType="primFontSz" fact="0.3"/>
                <dgm:constr type="bMarg" refType="primFontSz" fact="0.3"/>
              </dgm:constrLst>
            </dgm:if>
            <dgm:else name="Name9">
              <dgm:constrLst>
                <dgm:constr type="lMarg" refType="primFontSz" fact="0.3"/>
                <dgm:constr type="rMarg" refType="w" fact="0.6"/>
                <dgm:constr type="tMarg" refType="primFontSz" fact="0.3"/>
                <dgm:constr type="bMarg" refType="primFontSz" fact="0.3"/>
              </dgm:constrLst>
            </dgm:else>
          </dgm:choose>
          <dgm:ruleLst>
            <dgm:rule type="primFontSz" val="5" fact="NaN" max="NaN"/>
          </dgm:ruleLst>
        </dgm:layoutNode>
        <dgm:layoutNode name="rect2" styleLbl="fgImgPlace1">
          <dgm:alg type="sp"/>
          <dgm:shape xmlns:r="http://schemas.openxmlformats.org/officeDocument/2006/relationships" type="rect" r:blip="" blipPhldr="1">
            <dgm:adjLst/>
          </dgm:shape>
          <dgm:presOf/>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5.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6.xml><?xml version="1.0" encoding="utf-8"?>
<dgm:layoutDef xmlns:dgm="http://schemas.openxmlformats.org/drawingml/2006/diagram" xmlns:a="http://schemas.openxmlformats.org/drawingml/2006/main" uniqueId="urn:microsoft.com/office/officeart/2005/8/layout/hProcess10">
  <dgm:title val=""/>
  <dgm:desc val=""/>
  <dgm:catLst>
    <dgm:cat type="process" pri="3000"/>
    <dgm:cat type="picture" pri="30000"/>
    <dgm:cat type="pictureconvert" pri="30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forName="composite" refType="w"/>
      <dgm:constr type="w" for="ch" ptType="sibTrans" refType="w" refFor="ch" refForName="composite" op="equ" fact="0.3333"/>
      <dgm:constr type="primFontSz" for="des" forName="txNode" op="equ" val="65"/>
      <dgm:constr type="primFontSz" for="des" forName="connTx" op="equ" val="55"/>
      <dgm:constr type="primFontSz" for="des" forName="connTx" refType="primFontSz" refFor="des" refForName="txNode" op="lte" fact="0.8"/>
    </dgm:constrLst>
    <dgm:ruleLst/>
    <dgm:forEach name="Name4" axis="ch" ptType="node">
      <dgm:layoutNode name="composite">
        <dgm:alg type="composite"/>
        <dgm:shape xmlns:r="http://schemas.openxmlformats.org/officeDocument/2006/relationships" r:blip="">
          <dgm:adjLst/>
        </dgm:shape>
        <dgm:presOf/>
        <dgm:choose name="Name5">
          <dgm:if name="Name6" func="var" arg="dir" op="equ" val="norm">
            <dgm:constrLst>
              <dgm:constr type="l" for="ch" forName="imagSh"/>
              <dgm:constr type="w" for="ch" forName="imagSh" refType="w" fact="0.86"/>
              <dgm:constr type="t" for="ch" forName="imagSh"/>
              <dgm:constr type="h" for="ch" forName="imagSh" refType="w" refFor="ch" refForName="imagSh"/>
              <dgm:constr type="l" for="ch" forName="txNode" refType="w" fact="0.14"/>
              <dgm:constr type="w" for="ch" forName="txNode" refType="w" refFor="ch" refForName="imagSh"/>
              <dgm:constr type="t" for="ch" forName="txNode" refType="h" refFor="ch" refForName="imagSh" fact="0.6"/>
              <dgm:constr type="h" for="ch" forName="txNode" refType="h" refFor="ch" refForName="imagSh"/>
            </dgm:constrLst>
          </dgm:if>
          <dgm:else name="Name7">
            <dgm:constrLst>
              <dgm:constr type="l" for="ch" forName="imagSh" refType="w" fact="0.14"/>
              <dgm:constr type="w" for="ch" forName="imagSh" refType="w" fact="0.86"/>
              <dgm:constr type="t" for="ch" forName="imagSh"/>
              <dgm:constr type="h" for="ch" forName="imagSh" refType="w" refFor="ch" refForName="imagSh"/>
              <dgm:constr type="l" for="ch" forName="txNode"/>
              <dgm:constr type="w" for="ch" forName="txNode" refType="w" refFor="ch" refForName="imagSh"/>
              <dgm:constr type="t" for="ch" forName="txNode" refType="h" refFor="ch" refForName="imagSh" fact="0.6"/>
              <dgm:constr type="h" for="ch" forName="txNode" refType="h" refFor="ch" refForName="imagSh"/>
            </dgm:constrLst>
          </dgm:else>
        </dgm:choose>
        <dgm:ruleLst/>
        <dgm:layoutNode name="imagSh" styleLbl="bgImgPlace1">
          <dgm:alg type="sp"/>
          <dgm:shape xmlns:r="http://schemas.openxmlformats.org/officeDocument/2006/relationships" type="roundRect" r:blip="" blipPhldr="1">
            <dgm:adjLst>
              <dgm:adj idx="1" val="0.1"/>
            </dgm:adjLst>
          </dgm:shape>
          <dgm:presOf/>
          <dgm:constrLst/>
          <dgm:ruleLst/>
        </dgm:layoutNode>
        <dgm:layoutNode name="txNode" styleLbl="node1">
          <dgm:varLst>
            <dgm:bulletEnabled val="1"/>
          </dgm:varLst>
          <dgm:alg type="tx"/>
          <dgm:shape xmlns:r="http://schemas.openxmlformats.org/officeDocument/2006/relationships" type="roundRect" r:blip="">
            <dgm:adjLst>
              <dgm:adj idx="1" val="0.1"/>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name="sibTransForEach" axis="followSib" ptType="sibTrans" cnt="1">
        <dgm:layoutNode name="sibTrans">
          <dgm:alg type="conn">
            <dgm:param type="begPts" val="auto"/>
            <dgm:param type="endPts" val="auto"/>
            <dgm:param type="srcNode" val="imagSh"/>
            <dgm:param type="dstNode" val="imagSh"/>
          </dgm:alg>
          <dgm:shape xmlns:r="http://schemas.openxmlformats.org/officeDocument/2006/relationships" type="conn" r:blip="">
            <dgm:adjLst/>
          </dgm:shape>
          <dgm:presOf axis="self"/>
          <dgm:constrLst>
            <dgm:constr type="h" refType="w" fact="0.62"/>
            <dgm:constr type="connDist"/>
            <dgm:constr type="begPad" refType="connDist" fact="0.35"/>
            <dgm:constr type="endPad" refType="connDist" fact="0.3"/>
          </dgm:constrLst>
          <dgm:ruleLst/>
          <dgm:layoutNode name="connTx">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7.xml><?xml version="1.0" encoding="utf-8"?>
<dgm:layoutDef xmlns:dgm="http://schemas.openxmlformats.org/drawingml/2006/diagram" xmlns:a="http://schemas.openxmlformats.org/drawingml/2006/main" uniqueId="urn:microsoft.com/office/officeart/2005/8/layout/hProcess10">
  <dgm:title val=""/>
  <dgm:desc val=""/>
  <dgm:catLst>
    <dgm:cat type="process" pri="3000"/>
    <dgm:cat type="picture" pri="30000"/>
    <dgm:cat type="pictureconvert" pri="30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forName="composite" refType="w"/>
      <dgm:constr type="w" for="ch" ptType="sibTrans" refType="w" refFor="ch" refForName="composite" op="equ" fact="0.3333"/>
      <dgm:constr type="primFontSz" for="des" forName="txNode" op="equ" val="65"/>
      <dgm:constr type="primFontSz" for="des" forName="connTx" op="equ" val="55"/>
      <dgm:constr type="primFontSz" for="des" forName="connTx" refType="primFontSz" refFor="des" refForName="txNode" op="lte" fact="0.8"/>
    </dgm:constrLst>
    <dgm:ruleLst/>
    <dgm:forEach name="Name4" axis="ch" ptType="node">
      <dgm:layoutNode name="composite">
        <dgm:alg type="composite"/>
        <dgm:shape xmlns:r="http://schemas.openxmlformats.org/officeDocument/2006/relationships" r:blip="">
          <dgm:adjLst/>
        </dgm:shape>
        <dgm:presOf/>
        <dgm:choose name="Name5">
          <dgm:if name="Name6" func="var" arg="dir" op="equ" val="norm">
            <dgm:constrLst>
              <dgm:constr type="l" for="ch" forName="imagSh"/>
              <dgm:constr type="w" for="ch" forName="imagSh" refType="w" fact="0.86"/>
              <dgm:constr type="t" for="ch" forName="imagSh"/>
              <dgm:constr type="h" for="ch" forName="imagSh" refType="w" refFor="ch" refForName="imagSh"/>
              <dgm:constr type="l" for="ch" forName="txNode" refType="w" fact="0.14"/>
              <dgm:constr type="w" for="ch" forName="txNode" refType="w" refFor="ch" refForName="imagSh"/>
              <dgm:constr type="t" for="ch" forName="txNode" refType="h" refFor="ch" refForName="imagSh" fact="0.6"/>
              <dgm:constr type="h" for="ch" forName="txNode" refType="h" refFor="ch" refForName="imagSh"/>
            </dgm:constrLst>
          </dgm:if>
          <dgm:else name="Name7">
            <dgm:constrLst>
              <dgm:constr type="l" for="ch" forName="imagSh" refType="w" fact="0.14"/>
              <dgm:constr type="w" for="ch" forName="imagSh" refType="w" fact="0.86"/>
              <dgm:constr type="t" for="ch" forName="imagSh"/>
              <dgm:constr type="h" for="ch" forName="imagSh" refType="w" refFor="ch" refForName="imagSh"/>
              <dgm:constr type="l" for="ch" forName="txNode"/>
              <dgm:constr type="w" for="ch" forName="txNode" refType="w" refFor="ch" refForName="imagSh"/>
              <dgm:constr type="t" for="ch" forName="txNode" refType="h" refFor="ch" refForName="imagSh" fact="0.6"/>
              <dgm:constr type="h" for="ch" forName="txNode" refType="h" refFor="ch" refForName="imagSh"/>
            </dgm:constrLst>
          </dgm:else>
        </dgm:choose>
        <dgm:ruleLst/>
        <dgm:layoutNode name="imagSh" styleLbl="bgImgPlace1">
          <dgm:alg type="sp"/>
          <dgm:shape xmlns:r="http://schemas.openxmlformats.org/officeDocument/2006/relationships" type="roundRect" r:blip="" blipPhldr="1">
            <dgm:adjLst>
              <dgm:adj idx="1" val="0.1"/>
            </dgm:adjLst>
          </dgm:shape>
          <dgm:presOf/>
          <dgm:constrLst/>
          <dgm:ruleLst/>
        </dgm:layoutNode>
        <dgm:layoutNode name="txNode" styleLbl="node1">
          <dgm:varLst>
            <dgm:bulletEnabled val="1"/>
          </dgm:varLst>
          <dgm:alg type="tx"/>
          <dgm:shape xmlns:r="http://schemas.openxmlformats.org/officeDocument/2006/relationships" type="roundRect" r:blip="">
            <dgm:adjLst>
              <dgm:adj idx="1" val="0.1"/>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name="sibTransForEach" axis="followSib" ptType="sibTrans" cnt="1">
        <dgm:layoutNode name="sibTrans">
          <dgm:alg type="conn">
            <dgm:param type="begPts" val="auto"/>
            <dgm:param type="endPts" val="auto"/>
            <dgm:param type="srcNode" val="imagSh"/>
            <dgm:param type="dstNode" val="imagSh"/>
          </dgm:alg>
          <dgm:shape xmlns:r="http://schemas.openxmlformats.org/officeDocument/2006/relationships" type="conn" r:blip="">
            <dgm:adjLst/>
          </dgm:shape>
          <dgm:presOf axis="self"/>
          <dgm:constrLst>
            <dgm:constr type="h" refType="w" fact="0.62"/>
            <dgm:constr type="connDist"/>
            <dgm:constr type="begPad" refType="connDist" fact="0.35"/>
            <dgm:constr type="endPad" refType="connDist" fact="0.3"/>
          </dgm:constrLst>
          <dgm:ruleLst/>
          <dgm:layoutNode name="connTx">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8.xml><?xml version="1.0" encoding="utf-8"?>
<dgm:layoutDef xmlns:dgm="http://schemas.openxmlformats.org/drawingml/2006/diagram" xmlns:a="http://schemas.openxmlformats.org/drawingml/2006/main" uniqueId="urn:microsoft.com/office/officeart/2005/8/layout/hProcess10">
  <dgm:title val=""/>
  <dgm:desc val=""/>
  <dgm:catLst>
    <dgm:cat type="process" pri="3000"/>
    <dgm:cat type="picture" pri="30000"/>
    <dgm:cat type="pictureconvert" pri="30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forName="composite" refType="w"/>
      <dgm:constr type="w" for="ch" ptType="sibTrans" refType="w" refFor="ch" refForName="composite" op="equ" fact="0.3333"/>
      <dgm:constr type="primFontSz" for="des" forName="txNode" op="equ" val="65"/>
      <dgm:constr type="primFontSz" for="des" forName="connTx" op="equ" val="55"/>
      <dgm:constr type="primFontSz" for="des" forName="connTx" refType="primFontSz" refFor="des" refForName="txNode" op="lte" fact="0.8"/>
    </dgm:constrLst>
    <dgm:ruleLst/>
    <dgm:forEach name="Name4" axis="ch" ptType="node">
      <dgm:layoutNode name="composite">
        <dgm:alg type="composite"/>
        <dgm:shape xmlns:r="http://schemas.openxmlformats.org/officeDocument/2006/relationships" r:blip="">
          <dgm:adjLst/>
        </dgm:shape>
        <dgm:presOf/>
        <dgm:choose name="Name5">
          <dgm:if name="Name6" func="var" arg="dir" op="equ" val="norm">
            <dgm:constrLst>
              <dgm:constr type="l" for="ch" forName="imagSh"/>
              <dgm:constr type="w" for="ch" forName="imagSh" refType="w" fact="0.86"/>
              <dgm:constr type="t" for="ch" forName="imagSh"/>
              <dgm:constr type="h" for="ch" forName="imagSh" refType="w" refFor="ch" refForName="imagSh"/>
              <dgm:constr type="l" for="ch" forName="txNode" refType="w" fact="0.14"/>
              <dgm:constr type="w" for="ch" forName="txNode" refType="w" refFor="ch" refForName="imagSh"/>
              <dgm:constr type="t" for="ch" forName="txNode" refType="h" refFor="ch" refForName="imagSh" fact="0.6"/>
              <dgm:constr type="h" for="ch" forName="txNode" refType="h" refFor="ch" refForName="imagSh"/>
            </dgm:constrLst>
          </dgm:if>
          <dgm:else name="Name7">
            <dgm:constrLst>
              <dgm:constr type="l" for="ch" forName="imagSh" refType="w" fact="0.14"/>
              <dgm:constr type="w" for="ch" forName="imagSh" refType="w" fact="0.86"/>
              <dgm:constr type="t" for="ch" forName="imagSh"/>
              <dgm:constr type="h" for="ch" forName="imagSh" refType="w" refFor="ch" refForName="imagSh"/>
              <dgm:constr type="l" for="ch" forName="txNode"/>
              <dgm:constr type="w" for="ch" forName="txNode" refType="w" refFor="ch" refForName="imagSh"/>
              <dgm:constr type="t" for="ch" forName="txNode" refType="h" refFor="ch" refForName="imagSh" fact="0.6"/>
              <dgm:constr type="h" for="ch" forName="txNode" refType="h" refFor="ch" refForName="imagSh"/>
            </dgm:constrLst>
          </dgm:else>
        </dgm:choose>
        <dgm:ruleLst/>
        <dgm:layoutNode name="imagSh" styleLbl="bgImgPlace1">
          <dgm:alg type="sp"/>
          <dgm:shape xmlns:r="http://schemas.openxmlformats.org/officeDocument/2006/relationships" type="roundRect" r:blip="" blipPhldr="1">
            <dgm:adjLst>
              <dgm:adj idx="1" val="0.1"/>
            </dgm:adjLst>
          </dgm:shape>
          <dgm:presOf/>
          <dgm:constrLst/>
          <dgm:ruleLst/>
        </dgm:layoutNode>
        <dgm:layoutNode name="txNode" styleLbl="node1">
          <dgm:varLst>
            <dgm:bulletEnabled val="1"/>
          </dgm:varLst>
          <dgm:alg type="tx"/>
          <dgm:shape xmlns:r="http://schemas.openxmlformats.org/officeDocument/2006/relationships" type="roundRect" r:blip="">
            <dgm:adjLst>
              <dgm:adj idx="1" val="0.1"/>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name="sibTransForEach" axis="followSib" ptType="sibTrans" cnt="1">
        <dgm:layoutNode name="sibTrans">
          <dgm:alg type="conn">
            <dgm:param type="begPts" val="auto"/>
            <dgm:param type="endPts" val="auto"/>
            <dgm:param type="srcNode" val="imagSh"/>
            <dgm:param type="dstNode" val="imagSh"/>
          </dgm:alg>
          <dgm:shape xmlns:r="http://schemas.openxmlformats.org/officeDocument/2006/relationships" type="conn" r:blip="">
            <dgm:adjLst/>
          </dgm:shape>
          <dgm:presOf axis="self"/>
          <dgm:constrLst>
            <dgm:constr type="h" refType="w" fact="0.62"/>
            <dgm:constr type="connDist"/>
            <dgm:constr type="begPad" refType="connDist" fact="0.35"/>
            <dgm:constr type="endPad" refType="connDist" fact="0.3"/>
          </dgm:constrLst>
          <dgm:ruleLst/>
          <dgm:layoutNode name="connTx">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9.xml><?xml version="1.0" encoding="utf-8"?>
<dgm:layoutDef xmlns:dgm="http://schemas.openxmlformats.org/drawingml/2006/diagram" xmlns:a="http://schemas.openxmlformats.org/drawingml/2006/main" uniqueId="urn:microsoft.com/office/officeart/2008/layout/PictureStrips">
  <dgm:title val=""/>
  <dgm:desc val=""/>
  <dgm:catLst>
    <dgm:cat type="list" pri="12500"/>
    <dgm:cat type="picture" pri="13000"/>
    <dgm:cat type="pictureconvert" pri="13000"/>
  </dgm:catLst>
  <dgm:samp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ampData>
  <dgm:styleData>
    <dgm:dataModel>
      <dgm:ptLst>
        <dgm:pt modelId="0" type="doc"/>
        <dgm:pt modelId="10">
          <dgm:prSet phldr="1"/>
        </dgm:pt>
        <dgm:pt modelId="20">
          <dgm:prSet phldr="1"/>
        </dgm:pt>
      </dgm:ptLst>
      <dgm:cxnLst>
        <dgm:cxn modelId="40" srcId="0" destId="10" srcOrd="0" destOrd="0"/>
        <dgm:cxn modelId="5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40" srcId="0" destId="10" srcOrd="0" destOrd="0"/>
        <dgm:cxn modelId="50" srcId="0" destId="20" srcOrd="1" destOrd="0"/>
        <dgm:cxn modelId="60" srcId="0" destId="30" srcOrd="2" destOrd="0"/>
        <dgm:cxn modelId="70" srcId="0" destId="40" srcOrd="2"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w"/>
      <dgm:constr type="h" for="ch" forName="composite" refType="h"/>
      <dgm:constr type="sp" refType="h" refFor="ch" refForName="composite" op="equ" fact="0.1"/>
      <dgm:constr type="h" for="ch" forName="sibTrans" refType="h" refFor="ch" refForName="composite" op="equ" fact="0.1"/>
      <dgm:constr type="w" for="ch" forName="sibTrans" refType="h" refFor="ch" refForName="sibTrans" op="equ"/>
    </dgm:constrLst>
    <dgm:forEach name="nodesForEach" axis="ch" ptType="node">
      <dgm:layoutNode name="composite">
        <dgm:alg type="composite">
          <dgm:param type="ar" val="3"/>
        </dgm:alg>
        <dgm:shape xmlns:r="http://schemas.openxmlformats.org/officeDocument/2006/relationships" r:blip="">
          <dgm:adjLst/>
        </dgm:shape>
        <dgm:choose name="Name4">
          <dgm:if name="Name5" func="var" arg="dir" op="equ" val="norm">
            <dgm:constrLst>
              <dgm:constr type="l" for="ch" forName="rect1" refType="w" fact="0.04"/>
              <dgm:constr type="t" for="ch" forName="rect1" refType="h" fact="0.13"/>
              <dgm:constr type="w" for="ch" forName="rect1" refType="w" fact="0.96"/>
              <dgm:constr type="h" for="ch" forName="rect1" refType="h" fact="0.9"/>
              <dgm:constr type="l" for="ch" forName="rect2" refType="w" fact="0"/>
              <dgm:constr type="t" for="ch" forName="rect2" refType="h" fact="0"/>
              <dgm:constr type="w" for="ch" forName="rect2" refType="w" fact="0.21"/>
              <dgm:constr type="h" for="ch" forName="rect2" refType="w" fact="0.315"/>
            </dgm:constrLst>
          </dgm:if>
          <dgm:else name="Name6">
            <dgm:constrLst>
              <dgm:constr type="l" for="ch" forName="rect1" refType="w" fact="0"/>
              <dgm:constr type="t" for="ch" forName="rect1" refType="h" fact="0.13"/>
              <dgm:constr type="w" for="ch" forName="rect1" refType="w" fact="0.96"/>
              <dgm:constr type="h" for="ch" forName="rect1" refType="h" fact="0.9"/>
              <dgm:constr type="l" for="ch" forName="rect2" refType="w" fact="0.79"/>
              <dgm:constr type="t" for="ch" forName="rect2" refType="h" fact="0"/>
              <dgm:constr type="w" for="ch" forName="rect2" refType="w" fact="0.21"/>
              <dgm:constr type="h" for="ch" forName="rect2" refType="w" fact="0.315"/>
            </dgm:constrLst>
          </dgm:else>
        </dgm:choose>
        <dgm:layoutNode name="rect1" styleLbl="trAlignAcc1">
          <dgm:varLst>
            <dgm:bulletEnabled val="1"/>
          </dgm:varLst>
          <dgm:alg type="tx">
            <dgm:param type="parTxLTRAlign" val="l"/>
          </dgm:alg>
          <dgm:shape xmlns:r="http://schemas.openxmlformats.org/officeDocument/2006/relationships" type="rect" r:blip="">
            <dgm:adjLst/>
          </dgm:shape>
          <dgm:presOf axis="desOrSelf" ptType="node"/>
          <dgm:choose name="Name7">
            <dgm:if name="Name8" func="var" arg="dir" op="equ" val="norm">
              <dgm:constrLst>
                <dgm:constr type="lMarg" refType="w" fact="0.6"/>
                <dgm:constr type="rMarg" refType="primFontSz" fact="0.3"/>
                <dgm:constr type="tMarg" refType="primFontSz" fact="0.3"/>
                <dgm:constr type="bMarg" refType="primFontSz" fact="0.3"/>
              </dgm:constrLst>
            </dgm:if>
            <dgm:else name="Name9">
              <dgm:constrLst>
                <dgm:constr type="lMarg" refType="primFontSz" fact="0.3"/>
                <dgm:constr type="rMarg" refType="w" fact="0.6"/>
                <dgm:constr type="tMarg" refType="primFontSz" fact="0.3"/>
                <dgm:constr type="bMarg" refType="primFontSz" fact="0.3"/>
              </dgm:constrLst>
            </dgm:else>
          </dgm:choose>
          <dgm:ruleLst>
            <dgm:rule type="primFontSz" val="5" fact="NaN" max="NaN"/>
          </dgm:ruleLst>
        </dgm:layoutNode>
        <dgm:layoutNode name="rect2" styleLbl="fgImgPlace1">
          <dgm:alg type="sp"/>
          <dgm:shape xmlns:r="http://schemas.openxmlformats.org/officeDocument/2006/relationships" type="rect" r:blip="" blipPhldr="1">
            <dgm:adjLst/>
          </dgm:shape>
          <dgm:presOf/>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intestazione 1"/>
          <p:cNvSpPr>
            <a:spLocks noGrp="1"/>
          </p:cNvSpPr>
          <p:nvPr>
            <p:ph type="hdr" sz="quarter"/>
          </p:nvPr>
        </p:nvSpPr>
        <p:spPr>
          <a:xfrm>
            <a:off x="3" y="3"/>
            <a:ext cx="2945659" cy="496331"/>
          </a:xfrm>
          <a:prstGeom prst="rect">
            <a:avLst/>
          </a:prstGeom>
        </p:spPr>
        <p:txBody>
          <a:bodyPr vert="horz" lIns="91410" tIns="45705" rIns="91410" bIns="45705" rtlCol="0"/>
          <a:lstStyle>
            <a:lvl1pPr algn="l">
              <a:defRPr sz="1200"/>
            </a:lvl1pPr>
          </a:lstStyle>
          <a:p>
            <a:endParaRPr lang="it-IT" dirty="0"/>
          </a:p>
        </p:txBody>
      </p:sp>
      <p:sp>
        <p:nvSpPr>
          <p:cNvPr id="3" name="Segnaposto data 2"/>
          <p:cNvSpPr>
            <a:spLocks noGrp="1"/>
          </p:cNvSpPr>
          <p:nvPr>
            <p:ph type="dt" sz="quarter" idx="1"/>
          </p:nvPr>
        </p:nvSpPr>
        <p:spPr>
          <a:xfrm>
            <a:off x="3850446" y="3"/>
            <a:ext cx="2945659" cy="496331"/>
          </a:xfrm>
          <a:prstGeom prst="rect">
            <a:avLst/>
          </a:prstGeom>
        </p:spPr>
        <p:txBody>
          <a:bodyPr vert="horz" lIns="91410" tIns="45705" rIns="91410" bIns="45705" rtlCol="0"/>
          <a:lstStyle>
            <a:lvl1pPr algn="r">
              <a:defRPr sz="1200"/>
            </a:lvl1pPr>
          </a:lstStyle>
          <a:p>
            <a:fld id="{73FBD3DA-D21D-46EF-955C-EBFA1CE47F04}" type="datetimeFigureOut">
              <a:rPr lang="it-IT" smtClean="0"/>
              <a:t>30/09/2016</a:t>
            </a:fld>
            <a:endParaRPr lang="it-IT" dirty="0"/>
          </a:p>
        </p:txBody>
      </p:sp>
      <p:sp>
        <p:nvSpPr>
          <p:cNvPr id="4" name="Segnaposto piè di pagina 3"/>
          <p:cNvSpPr>
            <a:spLocks noGrp="1"/>
          </p:cNvSpPr>
          <p:nvPr>
            <p:ph type="ftr" sz="quarter" idx="2"/>
          </p:nvPr>
        </p:nvSpPr>
        <p:spPr>
          <a:xfrm>
            <a:off x="3" y="9428584"/>
            <a:ext cx="2945659" cy="496331"/>
          </a:xfrm>
          <a:prstGeom prst="rect">
            <a:avLst/>
          </a:prstGeom>
        </p:spPr>
        <p:txBody>
          <a:bodyPr vert="horz" lIns="91410" tIns="45705" rIns="91410" bIns="45705" rtlCol="0" anchor="b"/>
          <a:lstStyle>
            <a:lvl1pPr algn="l">
              <a:defRPr sz="1200"/>
            </a:lvl1pPr>
          </a:lstStyle>
          <a:p>
            <a:endParaRPr lang="it-IT" dirty="0"/>
          </a:p>
        </p:txBody>
      </p:sp>
      <p:sp>
        <p:nvSpPr>
          <p:cNvPr id="5" name="Segnaposto numero diapositiva 4"/>
          <p:cNvSpPr>
            <a:spLocks noGrp="1"/>
          </p:cNvSpPr>
          <p:nvPr>
            <p:ph type="sldNum" sz="quarter" idx="3"/>
          </p:nvPr>
        </p:nvSpPr>
        <p:spPr>
          <a:xfrm>
            <a:off x="3850446" y="9428584"/>
            <a:ext cx="2945659" cy="496331"/>
          </a:xfrm>
          <a:prstGeom prst="rect">
            <a:avLst/>
          </a:prstGeom>
        </p:spPr>
        <p:txBody>
          <a:bodyPr vert="horz" lIns="91410" tIns="45705" rIns="91410" bIns="45705" rtlCol="0" anchor="b"/>
          <a:lstStyle>
            <a:lvl1pPr algn="r">
              <a:defRPr sz="1200"/>
            </a:lvl1pPr>
          </a:lstStyle>
          <a:p>
            <a:fld id="{E17654AA-657E-4EB8-AD1D-7B6E8F4302CB}" type="slidenum">
              <a:rPr lang="it-IT" smtClean="0"/>
              <a:t>‹N›</a:t>
            </a:fld>
            <a:endParaRPr lang="it-IT" dirty="0"/>
          </a:p>
        </p:txBody>
      </p:sp>
    </p:spTree>
    <p:extLst>
      <p:ext uri="{BB962C8B-B14F-4D97-AF65-F5344CB8AC3E}">
        <p14:creationId xmlns:p14="http://schemas.microsoft.com/office/powerpoint/2010/main" val="137253345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intestazione 1"/>
          <p:cNvSpPr>
            <a:spLocks noGrp="1"/>
          </p:cNvSpPr>
          <p:nvPr>
            <p:ph type="hdr" sz="quarter"/>
          </p:nvPr>
        </p:nvSpPr>
        <p:spPr>
          <a:xfrm>
            <a:off x="3" y="3"/>
            <a:ext cx="2945659" cy="496331"/>
          </a:xfrm>
          <a:prstGeom prst="rect">
            <a:avLst/>
          </a:prstGeom>
        </p:spPr>
        <p:txBody>
          <a:bodyPr vert="horz" lIns="91410" tIns="45705" rIns="91410" bIns="45705" rtlCol="0"/>
          <a:lstStyle>
            <a:lvl1pPr algn="l">
              <a:defRPr sz="1200"/>
            </a:lvl1pPr>
          </a:lstStyle>
          <a:p>
            <a:endParaRPr lang="it-IT" dirty="0"/>
          </a:p>
        </p:txBody>
      </p:sp>
      <p:sp>
        <p:nvSpPr>
          <p:cNvPr id="3" name="Segnaposto data 2"/>
          <p:cNvSpPr>
            <a:spLocks noGrp="1"/>
          </p:cNvSpPr>
          <p:nvPr>
            <p:ph type="dt" idx="1"/>
          </p:nvPr>
        </p:nvSpPr>
        <p:spPr>
          <a:xfrm>
            <a:off x="3850446" y="3"/>
            <a:ext cx="2945659" cy="496331"/>
          </a:xfrm>
          <a:prstGeom prst="rect">
            <a:avLst/>
          </a:prstGeom>
        </p:spPr>
        <p:txBody>
          <a:bodyPr vert="horz" lIns="91410" tIns="45705" rIns="91410" bIns="45705" rtlCol="0"/>
          <a:lstStyle>
            <a:lvl1pPr algn="r">
              <a:defRPr sz="1200"/>
            </a:lvl1pPr>
          </a:lstStyle>
          <a:p>
            <a:fld id="{41D5628D-DC3E-4D22-BDAA-F636923787E7}" type="datetimeFigureOut">
              <a:rPr lang="it-IT" smtClean="0"/>
              <a:t>30/09/2016</a:t>
            </a:fld>
            <a:endParaRPr lang="it-IT" dirty="0"/>
          </a:p>
        </p:txBody>
      </p:sp>
      <p:sp>
        <p:nvSpPr>
          <p:cNvPr id="4" name="Segnaposto immagine diapositiva 3"/>
          <p:cNvSpPr>
            <a:spLocks noGrp="1" noRot="1" noChangeAspect="1"/>
          </p:cNvSpPr>
          <p:nvPr>
            <p:ph type="sldImg" idx="2"/>
          </p:nvPr>
        </p:nvSpPr>
        <p:spPr>
          <a:xfrm>
            <a:off x="915988" y="742950"/>
            <a:ext cx="4965700" cy="3724275"/>
          </a:xfrm>
          <a:prstGeom prst="rect">
            <a:avLst/>
          </a:prstGeom>
          <a:noFill/>
          <a:ln w="12700">
            <a:solidFill>
              <a:prstClr val="black"/>
            </a:solidFill>
          </a:ln>
        </p:spPr>
        <p:txBody>
          <a:bodyPr vert="horz" lIns="91410" tIns="45705" rIns="91410" bIns="45705" rtlCol="0" anchor="ctr"/>
          <a:lstStyle/>
          <a:p>
            <a:endParaRPr lang="it-IT" dirty="0"/>
          </a:p>
        </p:txBody>
      </p:sp>
      <p:sp>
        <p:nvSpPr>
          <p:cNvPr id="5" name="Segnaposto note 4"/>
          <p:cNvSpPr>
            <a:spLocks noGrp="1"/>
          </p:cNvSpPr>
          <p:nvPr>
            <p:ph type="body" sz="quarter" idx="3"/>
          </p:nvPr>
        </p:nvSpPr>
        <p:spPr>
          <a:xfrm>
            <a:off x="679768" y="4715156"/>
            <a:ext cx="5438140" cy="4466987"/>
          </a:xfrm>
          <a:prstGeom prst="rect">
            <a:avLst/>
          </a:prstGeom>
        </p:spPr>
        <p:txBody>
          <a:bodyPr vert="horz" lIns="91410" tIns="45705" rIns="91410" bIns="45705" rtlCol="0"/>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6" name="Segnaposto piè di pagina 5"/>
          <p:cNvSpPr>
            <a:spLocks noGrp="1"/>
          </p:cNvSpPr>
          <p:nvPr>
            <p:ph type="ftr" sz="quarter" idx="4"/>
          </p:nvPr>
        </p:nvSpPr>
        <p:spPr>
          <a:xfrm>
            <a:off x="3" y="9428584"/>
            <a:ext cx="2945659" cy="496331"/>
          </a:xfrm>
          <a:prstGeom prst="rect">
            <a:avLst/>
          </a:prstGeom>
        </p:spPr>
        <p:txBody>
          <a:bodyPr vert="horz" lIns="91410" tIns="45705" rIns="91410" bIns="45705" rtlCol="0" anchor="b"/>
          <a:lstStyle>
            <a:lvl1pPr algn="l">
              <a:defRPr sz="1200"/>
            </a:lvl1pPr>
          </a:lstStyle>
          <a:p>
            <a:endParaRPr lang="it-IT" dirty="0"/>
          </a:p>
        </p:txBody>
      </p:sp>
      <p:sp>
        <p:nvSpPr>
          <p:cNvPr id="7" name="Segnaposto numero diapositiva 6"/>
          <p:cNvSpPr>
            <a:spLocks noGrp="1"/>
          </p:cNvSpPr>
          <p:nvPr>
            <p:ph type="sldNum" sz="quarter" idx="5"/>
          </p:nvPr>
        </p:nvSpPr>
        <p:spPr>
          <a:xfrm>
            <a:off x="3850446" y="9428584"/>
            <a:ext cx="2945659" cy="496331"/>
          </a:xfrm>
          <a:prstGeom prst="rect">
            <a:avLst/>
          </a:prstGeom>
        </p:spPr>
        <p:txBody>
          <a:bodyPr vert="horz" lIns="91410" tIns="45705" rIns="91410" bIns="45705" rtlCol="0" anchor="b"/>
          <a:lstStyle>
            <a:lvl1pPr algn="r">
              <a:defRPr sz="1200"/>
            </a:lvl1pPr>
          </a:lstStyle>
          <a:p>
            <a:fld id="{5BE3CD1E-40CB-46C9-BDEB-BE074040C222}" type="slidenum">
              <a:rPr lang="it-IT" smtClean="0"/>
              <a:t>‹N›</a:t>
            </a:fld>
            <a:endParaRPr lang="it-IT" dirty="0"/>
          </a:p>
        </p:txBody>
      </p:sp>
    </p:spTree>
    <p:extLst>
      <p:ext uri="{BB962C8B-B14F-4D97-AF65-F5344CB8AC3E}">
        <p14:creationId xmlns:p14="http://schemas.microsoft.com/office/powerpoint/2010/main" val="273805372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obj" preserve="1">
  <p:cSld name="Titolo e contenu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stile</a:t>
            </a:r>
            <a:endParaRPr lang="it-IT"/>
          </a:p>
        </p:txBody>
      </p:sp>
      <p:sp>
        <p:nvSpPr>
          <p:cNvPr id="3" name="Segnaposto contenuto 2"/>
          <p:cNvSpPr>
            <a:spLocks noGrp="1"/>
          </p:cNvSpPr>
          <p:nvPr>
            <p:ph idx="1"/>
          </p:nvPr>
        </p:nvSpPr>
        <p:spPr/>
        <p:txBody>
          <a:bodyPr/>
          <a:lstStyle/>
          <a:p>
            <a:pPr lvl="0"/>
            <a:r>
              <a:rPr lang="it-IT" smtClean="0"/>
              <a:t>Fare clic per modificare gli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10"/>
          </p:nvPr>
        </p:nvSpPr>
        <p:spPr/>
        <p:txBody>
          <a:bodyPr/>
          <a:lstStyle/>
          <a:p>
            <a:fld id="{5E1964F0-AA8B-4C37-9EFC-45292CEEA0DD}" type="datetime1">
              <a:rPr lang="it-IT" smtClean="0"/>
              <a:t>30/09/2016</a:t>
            </a:fld>
            <a:endParaRPr lang="it-IT" dirty="0"/>
          </a:p>
        </p:txBody>
      </p:sp>
      <p:sp>
        <p:nvSpPr>
          <p:cNvPr id="5" name="Segnaposto piè di pagina 4"/>
          <p:cNvSpPr>
            <a:spLocks noGrp="1"/>
          </p:cNvSpPr>
          <p:nvPr>
            <p:ph type="ftr" sz="quarter" idx="11"/>
          </p:nvPr>
        </p:nvSpPr>
        <p:spPr/>
        <p:txBody>
          <a:bodyPr/>
          <a:lstStyle/>
          <a:p>
            <a:endParaRPr lang="it-IT" dirty="0"/>
          </a:p>
        </p:txBody>
      </p:sp>
      <p:sp>
        <p:nvSpPr>
          <p:cNvPr id="6" name="Segnaposto numero diapositiva 5"/>
          <p:cNvSpPr>
            <a:spLocks noGrp="1"/>
          </p:cNvSpPr>
          <p:nvPr>
            <p:ph type="sldNum" sz="quarter" idx="12"/>
          </p:nvPr>
        </p:nvSpPr>
        <p:spPr/>
        <p:txBody>
          <a:bodyPr/>
          <a:lstStyle/>
          <a:p>
            <a:fld id="{37B08D0B-585B-1843-AC76-E08EFC8D5185}" type="slidenum">
              <a:rPr lang="it-IT" smtClean="0"/>
              <a:t>‹N›</a:t>
            </a:fld>
            <a:endParaRPr lang="it-IT" dirty="0"/>
          </a:p>
        </p:txBody>
      </p:sp>
    </p:spTree>
    <p:extLst>
      <p:ext uri="{BB962C8B-B14F-4D97-AF65-F5344CB8AC3E}">
        <p14:creationId xmlns:p14="http://schemas.microsoft.com/office/powerpoint/2010/main" val="3371538450"/>
      </p:ext>
    </p:extLst>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titolo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it-IT" smtClean="0"/>
              <a:t>Fare clic per modificare stile</a:t>
            </a:r>
            <a:endParaRPr lang="it-IT"/>
          </a:p>
        </p:txBody>
      </p:sp>
      <p:sp>
        <p:nvSpPr>
          <p:cNvPr id="3" name="Segnaposto testo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it-IT" smtClean="0"/>
              <a:t>Fare clic per modificare gli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013D0DA-C4B3-4D0C-BE4F-E1EEB2449A44}" type="datetime1">
              <a:rPr lang="it-IT" smtClean="0"/>
              <a:t>30/09/2016</a:t>
            </a:fld>
            <a:endParaRPr lang="it-IT" dirty="0"/>
          </a:p>
        </p:txBody>
      </p:sp>
      <p:sp>
        <p:nvSpPr>
          <p:cNvPr id="5" name="Segnaposto piè di pagina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it-IT" dirty="0"/>
          </a:p>
        </p:txBody>
      </p:sp>
      <p:sp>
        <p:nvSpPr>
          <p:cNvPr id="6" name="Segnaposto numero diapositiva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7B08D0B-585B-1843-AC76-E08EFC8D5185}" type="slidenum">
              <a:rPr lang="it-IT" smtClean="0"/>
              <a:t>‹N›</a:t>
            </a:fld>
            <a:endParaRPr lang="it-IT" dirty="0"/>
          </a:p>
        </p:txBody>
      </p:sp>
    </p:spTree>
    <p:extLst>
      <p:ext uri="{BB962C8B-B14F-4D97-AF65-F5344CB8AC3E}">
        <p14:creationId xmlns:p14="http://schemas.microsoft.com/office/powerpoint/2010/main" val="3745322934"/>
      </p:ext>
    </p:extLst>
  </p:cSld>
  <p:clrMap bg1="lt1" tx1="dk1" bg2="lt2" tx2="dk2" accent1="accent1" accent2="accent2" accent3="accent3" accent4="accent4" accent5="accent5" accent6="accent6" hlink="hlink" folHlink="folHlink"/>
  <p:sldLayoutIdLst>
    <p:sldLayoutId id="2147483650" r:id="rId1"/>
  </p:sldLayoutIdLst>
  <p:hf hdr="0" ft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it-IT"/>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diagramLayout" Target="../diagrams/layout9.xml"/><Relationship Id="rId7" Type="http://schemas.openxmlformats.org/officeDocument/2006/relationships/image" Target="../media/image1.jpeg"/><Relationship Id="rId2" Type="http://schemas.openxmlformats.org/officeDocument/2006/relationships/diagramData" Target="../diagrams/data9.xml"/><Relationship Id="rId1" Type="http://schemas.openxmlformats.org/officeDocument/2006/relationships/slideLayout" Target="../slideLayouts/slideLayout1.xml"/><Relationship Id="rId6" Type="http://schemas.microsoft.com/office/2007/relationships/diagramDrawing" Target="../diagrams/drawing9.xml"/><Relationship Id="rId5" Type="http://schemas.openxmlformats.org/officeDocument/2006/relationships/diagramColors" Target="../diagrams/colors9.xml"/><Relationship Id="rId4" Type="http://schemas.openxmlformats.org/officeDocument/2006/relationships/diagramQuickStyle" Target="../diagrams/quickStyle9.xml"/></Relationships>
</file>

<file path=ppt/slides/_rels/slide11.xml.rels><?xml version="1.0" encoding="UTF-8" standalone="yes"?>
<Relationships xmlns="http://schemas.openxmlformats.org/package/2006/relationships"><Relationship Id="rId3" Type="http://schemas.openxmlformats.org/officeDocument/2006/relationships/diagramLayout" Target="../diagrams/layout10.xml"/><Relationship Id="rId7" Type="http://schemas.openxmlformats.org/officeDocument/2006/relationships/image" Target="../media/image1.jpeg"/><Relationship Id="rId2" Type="http://schemas.openxmlformats.org/officeDocument/2006/relationships/diagramData" Target="../diagrams/data10.xml"/><Relationship Id="rId1" Type="http://schemas.openxmlformats.org/officeDocument/2006/relationships/slideLayout" Target="../slideLayouts/slideLayout1.xml"/><Relationship Id="rId6" Type="http://schemas.microsoft.com/office/2007/relationships/diagramDrawing" Target="../diagrams/drawing10.xml"/><Relationship Id="rId5" Type="http://schemas.openxmlformats.org/officeDocument/2006/relationships/diagramColors" Target="../diagrams/colors10.xml"/><Relationship Id="rId4" Type="http://schemas.openxmlformats.org/officeDocument/2006/relationships/diagramQuickStyle" Target="../diagrams/quickStyle10.xml"/></Relationships>
</file>

<file path=ppt/slides/_rels/slide12.xml.rels><?xml version="1.0" encoding="UTF-8" standalone="yes"?>
<Relationships xmlns="http://schemas.openxmlformats.org/package/2006/relationships"><Relationship Id="rId8" Type="http://schemas.openxmlformats.org/officeDocument/2006/relationships/image" Target="../media/image14.jpeg"/><Relationship Id="rId3" Type="http://schemas.openxmlformats.org/officeDocument/2006/relationships/diagramLayout" Target="../diagrams/layout11.xml"/><Relationship Id="rId7" Type="http://schemas.openxmlformats.org/officeDocument/2006/relationships/image" Target="../media/image1.jpeg"/><Relationship Id="rId2" Type="http://schemas.openxmlformats.org/officeDocument/2006/relationships/diagramData" Target="../diagrams/data11.xml"/><Relationship Id="rId1" Type="http://schemas.openxmlformats.org/officeDocument/2006/relationships/slideLayout" Target="../slideLayouts/slideLayout1.xml"/><Relationship Id="rId6" Type="http://schemas.microsoft.com/office/2007/relationships/diagramDrawing" Target="../diagrams/drawing11.xml"/><Relationship Id="rId5" Type="http://schemas.openxmlformats.org/officeDocument/2006/relationships/diagramColors" Target="../diagrams/colors11.xml"/><Relationship Id="rId4" Type="http://schemas.openxmlformats.org/officeDocument/2006/relationships/diagramQuickStyle" Target="../diagrams/quickStyle11.xml"/></Relationships>
</file>

<file path=ppt/slides/_rels/slide13.xml.rels><?xml version="1.0" encoding="UTF-8" standalone="yes"?>
<Relationships xmlns="http://schemas.openxmlformats.org/package/2006/relationships"><Relationship Id="rId8" Type="http://schemas.openxmlformats.org/officeDocument/2006/relationships/image" Target="../media/image14.jpeg"/><Relationship Id="rId3" Type="http://schemas.openxmlformats.org/officeDocument/2006/relationships/diagramLayout" Target="../diagrams/layout12.xml"/><Relationship Id="rId7" Type="http://schemas.openxmlformats.org/officeDocument/2006/relationships/image" Target="../media/image1.jpeg"/><Relationship Id="rId2" Type="http://schemas.openxmlformats.org/officeDocument/2006/relationships/diagramData" Target="../diagrams/data12.xml"/><Relationship Id="rId1" Type="http://schemas.openxmlformats.org/officeDocument/2006/relationships/slideLayout" Target="../slideLayouts/slideLayout1.xml"/><Relationship Id="rId6" Type="http://schemas.microsoft.com/office/2007/relationships/diagramDrawing" Target="../diagrams/drawing12.xml"/><Relationship Id="rId5" Type="http://schemas.openxmlformats.org/officeDocument/2006/relationships/diagramColors" Target="../diagrams/colors12.xml"/><Relationship Id="rId4" Type="http://schemas.openxmlformats.org/officeDocument/2006/relationships/diagramQuickStyle" Target="../diagrams/quickStyle12.xml"/></Relationships>
</file>

<file path=ppt/slides/_rels/slide1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15.gif"/><Relationship Id="rId1" Type="http://schemas.openxmlformats.org/officeDocument/2006/relationships/slideLayout" Target="../slideLayouts/slideLayout1.xml"/><Relationship Id="rId4" Type="http://schemas.openxmlformats.org/officeDocument/2006/relationships/image" Target="../media/image16.png"/></Relationships>
</file>

<file path=ppt/slides/_rels/slide15.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diagramData" Target="../diagrams/data13.xml"/><Relationship Id="rId7" Type="http://schemas.microsoft.com/office/2007/relationships/diagramDrawing" Target="../diagrams/drawing13.xml"/><Relationship Id="rId2"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diagramColors" Target="../diagrams/colors13.xml"/><Relationship Id="rId5" Type="http://schemas.openxmlformats.org/officeDocument/2006/relationships/diagramQuickStyle" Target="../diagrams/quickStyle13.xml"/><Relationship Id="rId4" Type="http://schemas.openxmlformats.org/officeDocument/2006/relationships/diagramLayout" Target="../diagrams/layout13.xml"/></Relationships>
</file>

<file path=ppt/slides/_rels/slide1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diagramLayout" Target="../diagrams/layout1.xml"/><Relationship Id="rId7" Type="http://schemas.openxmlformats.org/officeDocument/2006/relationships/image" Target="../media/image1.jpeg"/><Relationship Id="rId2" Type="http://schemas.openxmlformats.org/officeDocument/2006/relationships/diagramData" Target="../diagrams/data1.xml"/><Relationship Id="rId1" Type="http://schemas.openxmlformats.org/officeDocument/2006/relationships/slideLayout" Target="../slideLayouts/slideLayout1.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20.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10.gif"/><Relationship Id="rId1" Type="http://schemas.openxmlformats.org/officeDocument/2006/relationships/slideLayout" Target="../slideLayouts/slideLayout1.xml"/><Relationship Id="rId4" Type="http://schemas.openxmlformats.org/officeDocument/2006/relationships/image" Target="../media/image21.png"/></Relationships>
</file>

<file path=ppt/slides/_rels/slide21.xml.rels><?xml version="1.0" encoding="UTF-8" standalone="yes"?>
<Relationships xmlns="http://schemas.openxmlformats.org/package/2006/relationships"><Relationship Id="rId8" Type="http://schemas.microsoft.com/office/2007/relationships/diagramDrawing" Target="../diagrams/drawing14.xml"/><Relationship Id="rId3" Type="http://schemas.openxmlformats.org/officeDocument/2006/relationships/image" Target="../media/image22.png"/><Relationship Id="rId7" Type="http://schemas.openxmlformats.org/officeDocument/2006/relationships/diagramColors" Target="../diagrams/colors14.xml"/><Relationship Id="rId2"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diagramQuickStyle" Target="../diagrams/quickStyle14.xml"/><Relationship Id="rId5" Type="http://schemas.openxmlformats.org/officeDocument/2006/relationships/diagramLayout" Target="../diagrams/layout14.xml"/><Relationship Id="rId4" Type="http://schemas.openxmlformats.org/officeDocument/2006/relationships/diagramData" Target="../diagrams/data14.xml"/></Relationships>
</file>

<file path=ppt/slides/_rels/slide2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10.gif"/><Relationship Id="rId1" Type="http://schemas.openxmlformats.org/officeDocument/2006/relationships/slideLayout" Target="../slideLayouts/slideLayout1.xml"/><Relationship Id="rId4" Type="http://schemas.openxmlformats.org/officeDocument/2006/relationships/image" Target="../media/image23.png"/></Relationships>
</file>

<file path=ppt/slides/_rels/slide23.xml.rels><?xml version="1.0" encoding="UTF-8" standalone="yes"?>
<Relationships xmlns="http://schemas.openxmlformats.org/package/2006/relationships"><Relationship Id="rId3" Type="http://schemas.openxmlformats.org/officeDocument/2006/relationships/diagramLayout" Target="../diagrams/layout15.xml"/><Relationship Id="rId7" Type="http://schemas.openxmlformats.org/officeDocument/2006/relationships/image" Target="../media/image1.jpeg"/><Relationship Id="rId2" Type="http://schemas.openxmlformats.org/officeDocument/2006/relationships/diagramData" Target="../diagrams/data15.xml"/><Relationship Id="rId1" Type="http://schemas.openxmlformats.org/officeDocument/2006/relationships/slideLayout" Target="../slideLayouts/slideLayout1.xml"/><Relationship Id="rId6" Type="http://schemas.microsoft.com/office/2007/relationships/diagramDrawing" Target="../diagrams/drawing15.xml"/><Relationship Id="rId5" Type="http://schemas.openxmlformats.org/officeDocument/2006/relationships/diagramColors" Target="../diagrams/colors15.xml"/><Relationship Id="rId4" Type="http://schemas.openxmlformats.org/officeDocument/2006/relationships/diagramQuickStyle" Target="../diagrams/quickStyle15.xml"/></Relationships>
</file>

<file path=ppt/slides/_rels/slide2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10.gif"/><Relationship Id="rId1" Type="http://schemas.openxmlformats.org/officeDocument/2006/relationships/slideLayout" Target="../slideLayouts/slideLayout1.xml"/><Relationship Id="rId4" Type="http://schemas.openxmlformats.org/officeDocument/2006/relationships/image" Target="../media/image25.png"/></Relationships>
</file>

<file path=ppt/slides/_rels/slide25.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diagramLayout" Target="../diagrams/layout16.xml"/><Relationship Id="rId7" Type="http://schemas.openxmlformats.org/officeDocument/2006/relationships/image" Target="../media/image1.jpeg"/><Relationship Id="rId2" Type="http://schemas.openxmlformats.org/officeDocument/2006/relationships/diagramData" Target="../diagrams/data16.xml"/><Relationship Id="rId1" Type="http://schemas.openxmlformats.org/officeDocument/2006/relationships/slideLayout" Target="../slideLayouts/slideLayout1.xml"/><Relationship Id="rId6" Type="http://schemas.microsoft.com/office/2007/relationships/diagramDrawing" Target="../diagrams/drawing16.xml"/><Relationship Id="rId5" Type="http://schemas.openxmlformats.org/officeDocument/2006/relationships/diagramColors" Target="../diagrams/colors16.xml"/><Relationship Id="rId4" Type="http://schemas.openxmlformats.org/officeDocument/2006/relationships/diagramQuickStyle" Target="../diagrams/quickStyle16.xml"/></Relationships>
</file>

<file path=ppt/slides/_rels/slide27.xml.rels><?xml version="1.0" encoding="UTF-8" standalone="yes"?>
<Relationships xmlns="http://schemas.openxmlformats.org/package/2006/relationships"><Relationship Id="rId3" Type="http://schemas.openxmlformats.org/officeDocument/2006/relationships/image" Target="../media/image10.gif"/><Relationship Id="rId2" Type="http://schemas.openxmlformats.org/officeDocument/2006/relationships/image" Target="../media/image28.png"/><Relationship Id="rId1" Type="http://schemas.openxmlformats.org/officeDocument/2006/relationships/slideLayout" Target="../slideLayouts/slideLayout1.xml"/><Relationship Id="rId4" Type="http://schemas.openxmlformats.org/officeDocument/2006/relationships/image" Target="../media/image1.jpeg"/></Relationships>
</file>

<file path=ppt/slides/_rels/slide28.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10.gif"/><Relationship Id="rId1" Type="http://schemas.openxmlformats.org/officeDocument/2006/relationships/slideLayout" Target="../slideLayouts/slideLayout1.xml"/><Relationship Id="rId4" Type="http://schemas.openxmlformats.org/officeDocument/2006/relationships/image" Target="../media/image29.png"/></Relationships>
</file>

<file path=ppt/slides/_rels/slide29.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10.gif"/><Relationship Id="rId1" Type="http://schemas.openxmlformats.org/officeDocument/2006/relationships/slideLayout" Target="../slideLayouts/slideLayout1.xml"/><Relationship Id="rId4" Type="http://schemas.openxmlformats.org/officeDocument/2006/relationships/image" Target="../media/image31.png"/></Relationships>
</file>

<file path=ppt/slides/_rels/slide31.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10.gif"/><Relationship Id="rId1" Type="http://schemas.openxmlformats.org/officeDocument/2006/relationships/slideLayout" Target="../slideLayouts/slideLayout1.xml"/><Relationship Id="rId4" Type="http://schemas.openxmlformats.org/officeDocument/2006/relationships/image" Target="../media/image34.png"/></Relationships>
</file>

<file path=ppt/slides/_rels/slide3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35.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diagramLayout" Target="../diagrams/layout3.xml"/><Relationship Id="rId7" Type="http://schemas.openxmlformats.org/officeDocument/2006/relationships/image" Target="../media/image1.jpeg"/><Relationship Id="rId2" Type="http://schemas.openxmlformats.org/officeDocument/2006/relationships/diagramData" Target="../diagrams/data3.xml"/><Relationship Id="rId1" Type="http://schemas.openxmlformats.org/officeDocument/2006/relationships/slideLayout" Target="../slideLayouts/slideLayout1.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5.xml.rels><?xml version="1.0" encoding="UTF-8" standalone="yes"?>
<Relationships xmlns="http://schemas.openxmlformats.org/package/2006/relationships"><Relationship Id="rId8" Type="http://schemas.openxmlformats.org/officeDocument/2006/relationships/image" Target="../media/image5.jpeg"/><Relationship Id="rId13" Type="http://schemas.microsoft.com/office/2007/relationships/diagramDrawing" Target="../diagrams/drawing5.xml"/><Relationship Id="rId3" Type="http://schemas.openxmlformats.org/officeDocument/2006/relationships/diagramData" Target="../diagrams/data4.xml"/><Relationship Id="rId7" Type="http://schemas.microsoft.com/office/2007/relationships/diagramDrawing" Target="../diagrams/drawing4.xml"/><Relationship Id="rId12" Type="http://schemas.openxmlformats.org/officeDocument/2006/relationships/diagramColors" Target="../diagrams/colors5.xml"/><Relationship Id="rId2"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diagramColors" Target="../diagrams/colors4.xml"/><Relationship Id="rId11" Type="http://schemas.openxmlformats.org/officeDocument/2006/relationships/diagramQuickStyle" Target="../diagrams/quickStyle5.xml"/><Relationship Id="rId5" Type="http://schemas.openxmlformats.org/officeDocument/2006/relationships/diagramQuickStyle" Target="../diagrams/quickStyle4.xml"/><Relationship Id="rId10" Type="http://schemas.openxmlformats.org/officeDocument/2006/relationships/diagramLayout" Target="../diagrams/layout5.xml"/><Relationship Id="rId4" Type="http://schemas.openxmlformats.org/officeDocument/2006/relationships/diagramLayout" Target="../diagrams/layout4.xml"/><Relationship Id="rId9" Type="http://schemas.openxmlformats.org/officeDocument/2006/relationships/diagramData" Target="../diagrams/data5.xml"/></Relationships>
</file>

<file path=ppt/slides/_rels/slide6.xml.rels><?xml version="1.0" encoding="UTF-8" standalone="yes"?>
<Relationships xmlns="http://schemas.openxmlformats.org/package/2006/relationships"><Relationship Id="rId3" Type="http://schemas.openxmlformats.org/officeDocument/2006/relationships/diagramLayout" Target="../diagrams/layout6.xml"/><Relationship Id="rId7" Type="http://schemas.openxmlformats.org/officeDocument/2006/relationships/image" Target="../media/image1.jpeg"/><Relationship Id="rId2" Type="http://schemas.openxmlformats.org/officeDocument/2006/relationships/diagramData" Target="../diagrams/data6.xml"/><Relationship Id="rId1" Type="http://schemas.openxmlformats.org/officeDocument/2006/relationships/slideLayout" Target="../slideLayouts/slideLayout1.xml"/><Relationship Id="rId6" Type="http://schemas.microsoft.com/office/2007/relationships/diagramDrawing" Target="../diagrams/drawing6.xml"/><Relationship Id="rId5" Type="http://schemas.openxmlformats.org/officeDocument/2006/relationships/diagramColors" Target="../diagrams/colors6.xml"/><Relationship Id="rId4" Type="http://schemas.openxmlformats.org/officeDocument/2006/relationships/diagramQuickStyle" Target="../diagrams/quickStyle6.xml"/></Relationships>
</file>

<file path=ppt/slides/_rels/slide7.xml.rels><?xml version="1.0" encoding="UTF-8" standalone="yes"?>
<Relationships xmlns="http://schemas.openxmlformats.org/package/2006/relationships"><Relationship Id="rId3" Type="http://schemas.openxmlformats.org/officeDocument/2006/relationships/diagramData" Target="../diagrams/data7.xml"/><Relationship Id="rId7" Type="http://schemas.microsoft.com/office/2007/relationships/diagramDrawing" Target="../diagrams/drawing7.xml"/><Relationship Id="rId2"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diagramColors" Target="../diagrams/colors7.xml"/><Relationship Id="rId5" Type="http://schemas.openxmlformats.org/officeDocument/2006/relationships/diagramQuickStyle" Target="../diagrams/quickStyle7.xml"/><Relationship Id="rId4" Type="http://schemas.openxmlformats.org/officeDocument/2006/relationships/diagramLayout" Target="../diagrams/layout7.xml"/></Relationships>
</file>

<file path=ppt/slides/_rels/slide8.xml.rels><?xml version="1.0" encoding="UTF-8" standalone="yes"?>
<Relationships xmlns="http://schemas.openxmlformats.org/package/2006/relationships"><Relationship Id="rId3" Type="http://schemas.openxmlformats.org/officeDocument/2006/relationships/diagramData" Target="../diagrams/data8.xml"/><Relationship Id="rId7" Type="http://schemas.microsoft.com/office/2007/relationships/diagramDrawing" Target="../diagrams/drawing8.xml"/><Relationship Id="rId2"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diagramColors" Target="../diagrams/colors8.xml"/><Relationship Id="rId5" Type="http://schemas.openxmlformats.org/officeDocument/2006/relationships/diagramQuickStyle" Target="../diagrams/quickStyle8.xml"/><Relationship Id="rId4" Type="http://schemas.openxmlformats.org/officeDocument/2006/relationships/diagramLayout" Target="../diagrams/layout8.xml"/></Relationships>
</file>

<file path=ppt/slides/_rels/slide9.xml.rels><?xml version="1.0" encoding="UTF-8" standalone="yes"?>
<Relationships xmlns="http://schemas.openxmlformats.org/package/2006/relationships"><Relationship Id="rId3" Type="http://schemas.openxmlformats.org/officeDocument/2006/relationships/image" Target="../media/image10.gif"/><Relationship Id="rId2" Type="http://schemas.openxmlformats.org/officeDocument/2006/relationships/image" Target="../media/image9.gif"/><Relationship Id="rId1" Type="http://schemas.openxmlformats.org/officeDocument/2006/relationships/slideLayout" Target="../slideLayouts/slideLayout1.xml"/><Relationship Id="rId5" Type="http://schemas.openxmlformats.org/officeDocument/2006/relationships/image" Target="../media/image11.png"/><Relationship Id="rId4" Type="http://schemas.openxmlformats.org/officeDocument/2006/relationships/image" Target="../media/image1.jpeg"/></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Segnaposto numero diapositiva 9"/>
          <p:cNvSpPr>
            <a:spLocks noGrp="1"/>
          </p:cNvSpPr>
          <p:nvPr>
            <p:ph type="sldNum" sz="quarter" idx="12"/>
          </p:nvPr>
        </p:nvSpPr>
        <p:spPr/>
        <p:txBody>
          <a:bodyPr/>
          <a:lstStyle/>
          <a:p>
            <a:fld id="{37B08D0B-585B-1843-AC76-E08EFC8D5185}" type="slidenum">
              <a:rPr lang="it-IT" smtClean="0"/>
              <a:t>1</a:t>
            </a:fld>
            <a:endParaRPr lang="it-IT" dirty="0"/>
          </a:p>
        </p:txBody>
      </p:sp>
      <p:sp>
        <p:nvSpPr>
          <p:cNvPr id="5" name="Titolo 1"/>
          <p:cNvSpPr txBox="1">
            <a:spLocks/>
          </p:cNvSpPr>
          <p:nvPr/>
        </p:nvSpPr>
        <p:spPr>
          <a:xfrm>
            <a:off x="653475" y="2303812"/>
            <a:ext cx="7772400" cy="2349323"/>
          </a:xfrm>
          <a:prstGeom prst="rect">
            <a:avLst/>
          </a:prstGeom>
        </p:spPr>
        <p:txBody>
          <a:bodyPr vert="horz" lIns="91440" tIns="45720" rIns="91440" bIns="45720" rtlCol="0" anchor="ctr">
            <a:normAutofit fontScale="67500" lnSpcReduction="20000"/>
          </a:bodyPr>
          <a:lstStyle>
            <a:lvl1pPr algn="ctr" defTabSz="457200" rtl="0" eaLnBrk="1" latinLnBrk="0" hangingPunct="1">
              <a:spcBef>
                <a:spcPct val="0"/>
              </a:spcBef>
              <a:buNone/>
              <a:defRPr sz="4400" kern="1200">
                <a:solidFill>
                  <a:schemeClr val="tx1"/>
                </a:solidFill>
                <a:latin typeface="+mj-lt"/>
                <a:ea typeface="+mj-ea"/>
                <a:cs typeface="+mj-cs"/>
              </a:defRPr>
            </a:lvl1pPr>
          </a:lstStyle>
          <a:p>
            <a:endParaRPr lang="it-IT" sz="3000" b="1" dirty="0" smtClean="0">
              <a:solidFill>
                <a:srgbClr val="3EA7D4"/>
              </a:solidFill>
              <a:latin typeface="Arial"/>
              <a:cs typeface="Arial"/>
            </a:endParaRPr>
          </a:p>
          <a:p>
            <a:r>
              <a:rPr lang="it-IT" sz="3000" b="1" dirty="0" smtClean="0">
                <a:solidFill>
                  <a:srgbClr val="3EA7D4"/>
                </a:solidFill>
                <a:latin typeface="Arial"/>
                <a:cs typeface="Arial"/>
              </a:rPr>
              <a:t>Applicazione dei costi semplificati nel periodo 2014/2020</a:t>
            </a:r>
          </a:p>
          <a:p>
            <a:endParaRPr lang="it-IT" sz="3000" b="1" dirty="0" smtClean="0">
              <a:solidFill>
                <a:srgbClr val="3EA7D4"/>
              </a:solidFill>
              <a:latin typeface="Arial"/>
              <a:cs typeface="Arial"/>
            </a:endParaRPr>
          </a:p>
          <a:p>
            <a:r>
              <a:rPr lang="it-IT" sz="3000" i="1" dirty="0" smtClean="0">
                <a:solidFill>
                  <a:srgbClr val="3EA7D4"/>
                </a:solidFill>
                <a:latin typeface="Arial"/>
                <a:cs typeface="Arial"/>
              </a:rPr>
              <a:t>Esempi di metodologie sviluppate per i progetti di ricerca cofinanziati dal FESR</a:t>
            </a:r>
            <a:endParaRPr lang="it-IT" sz="3000" i="1" dirty="0">
              <a:solidFill>
                <a:srgbClr val="3EA7D4"/>
              </a:solidFill>
              <a:latin typeface="Arial"/>
              <a:cs typeface="Arial"/>
            </a:endParaRPr>
          </a:p>
          <a:p>
            <a:endParaRPr lang="it-IT" sz="3000" i="1" dirty="0" smtClean="0">
              <a:solidFill>
                <a:srgbClr val="3EA7D4"/>
              </a:solidFill>
              <a:latin typeface="Arial"/>
              <a:cs typeface="Arial"/>
            </a:endParaRPr>
          </a:p>
          <a:p>
            <a:r>
              <a:rPr lang="it-IT" sz="3000" b="1" dirty="0">
                <a:solidFill>
                  <a:srgbClr val="3EA7D4"/>
                </a:solidFill>
                <a:latin typeface="Arial"/>
                <a:cs typeface="Arial"/>
              </a:rPr>
              <a:t/>
            </a:r>
            <a:br>
              <a:rPr lang="it-IT" sz="3000" b="1" dirty="0">
                <a:solidFill>
                  <a:srgbClr val="3EA7D4"/>
                </a:solidFill>
                <a:latin typeface="Arial"/>
                <a:cs typeface="Arial"/>
              </a:rPr>
            </a:br>
            <a:endParaRPr lang="it-IT" sz="3000" b="1" dirty="0">
              <a:solidFill>
                <a:srgbClr val="3EA7D4"/>
              </a:solidFill>
              <a:latin typeface="Arial"/>
              <a:cs typeface="Arial"/>
            </a:endParaRPr>
          </a:p>
        </p:txBody>
      </p:sp>
      <p:sp>
        <p:nvSpPr>
          <p:cNvPr id="7" name="Sottotitolo 2"/>
          <p:cNvSpPr txBox="1">
            <a:spLocks/>
          </p:cNvSpPr>
          <p:nvPr/>
        </p:nvSpPr>
        <p:spPr>
          <a:xfrm>
            <a:off x="1691901" y="4368128"/>
            <a:ext cx="5801429" cy="985664"/>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buNone/>
            </a:pPr>
            <a:r>
              <a:rPr lang="it-IT" sz="2000" b="1" dirty="0" smtClean="0">
                <a:solidFill>
                  <a:srgbClr val="C00000"/>
                </a:solidFill>
              </a:rPr>
              <a:t>Massimo Patassini</a:t>
            </a:r>
          </a:p>
          <a:p>
            <a:pPr marL="0" indent="0" algn="ctr">
              <a:buNone/>
            </a:pPr>
            <a:r>
              <a:rPr lang="it-IT" sz="2000" i="1" dirty="0" smtClean="0">
                <a:solidFill>
                  <a:srgbClr val="C00000"/>
                </a:solidFill>
              </a:rPr>
              <a:t>29  Settembre 2016 </a:t>
            </a:r>
            <a:endParaRPr lang="it-IT" sz="2000" dirty="0">
              <a:solidFill>
                <a:srgbClr val="C00000"/>
              </a:solidFill>
            </a:endParaRPr>
          </a:p>
        </p:txBody>
      </p:sp>
      <p:pic>
        <p:nvPicPr>
          <p:cNvPr id="2050" name="Picture 2" descr="Unione Europea - Fondo Europeo di Sviluppo Regionale / PON Governance e Assistenza Tecnica"/>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925740" y="303184"/>
            <a:ext cx="3333750" cy="99060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2578372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457200" y="231753"/>
            <a:ext cx="8342416" cy="1143000"/>
          </a:xfrm>
        </p:spPr>
        <p:txBody>
          <a:bodyPr>
            <a:normAutofit fontScale="90000"/>
          </a:bodyPr>
          <a:lstStyle/>
          <a:p>
            <a:pPr algn="r"/>
            <a:r>
              <a:rPr lang="it-IT" sz="3100" b="1" dirty="0" smtClean="0"/>
              <a:t/>
            </a:r>
            <a:br>
              <a:rPr lang="it-IT" sz="3100" b="1" dirty="0" smtClean="0"/>
            </a:br>
            <a:r>
              <a:rPr lang="it-IT" sz="3100" b="1" dirty="0"/>
              <a:t/>
            </a:r>
            <a:br>
              <a:rPr lang="it-IT" sz="3100" b="1" dirty="0"/>
            </a:br>
            <a:r>
              <a:rPr lang="it-IT" sz="3100" b="1" dirty="0"/>
              <a:t/>
            </a:r>
            <a:br>
              <a:rPr lang="it-IT" sz="3100" b="1" dirty="0"/>
            </a:br>
            <a:r>
              <a:rPr lang="it-IT" sz="3100" b="1" dirty="0"/>
              <a:t/>
            </a:r>
            <a:br>
              <a:rPr lang="it-IT" sz="3100" b="1" dirty="0"/>
            </a:br>
            <a:r>
              <a:rPr lang="it-IT" sz="3100" b="1" dirty="0"/>
              <a:t>Costi del personale </a:t>
            </a:r>
            <a:r>
              <a:rPr lang="it-IT" sz="3100" b="1" dirty="0" smtClean="0"/>
              <a:t/>
            </a:r>
            <a:br>
              <a:rPr lang="it-IT" sz="3100" b="1" dirty="0" smtClean="0"/>
            </a:br>
            <a:r>
              <a:rPr lang="it-IT" sz="3100" b="1" dirty="0" smtClean="0"/>
              <a:t>dei </a:t>
            </a:r>
            <a:r>
              <a:rPr lang="it-IT" sz="3100" b="1" dirty="0"/>
              <a:t>progetti di ricerca</a:t>
            </a:r>
            <a:br>
              <a:rPr lang="it-IT" sz="3100" b="1" dirty="0"/>
            </a:br>
            <a:r>
              <a:rPr lang="it-IT" sz="3100" b="1" dirty="0"/>
              <a:t/>
            </a:r>
            <a:br>
              <a:rPr lang="it-IT" sz="3100" b="1" dirty="0"/>
            </a:br>
            <a:r>
              <a:rPr lang="it-IT" sz="3100" b="1" dirty="0"/>
              <a:t/>
            </a:r>
            <a:br>
              <a:rPr lang="it-IT" sz="3100" b="1" dirty="0"/>
            </a:br>
            <a:r>
              <a:rPr lang="it-IT" sz="3100" b="1" dirty="0"/>
              <a:t> </a:t>
            </a:r>
            <a:r>
              <a:rPr lang="it-IT" dirty="0"/>
              <a:t/>
            </a:r>
            <a:br>
              <a:rPr lang="it-IT" dirty="0"/>
            </a:br>
            <a:endParaRPr lang="it-IT" dirty="0"/>
          </a:p>
        </p:txBody>
      </p:sp>
      <p:graphicFrame>
        <p:nvGraphicFramePr>
          <p:cNvPr id="5" name="Segnaposto contenuto 4"/>
          <p:cNvGraphicFramePr>
            <a:graphicFrameLocks noGrp="1"/>
          </p:cNvGraphicFramePr>
          <p:nvPr>
            <p:ph idx="1"/>
            <p:extLst>
              <p:ext uri="{D42A27DB-BD31-4B8C-83A1-F6EECF244321}">
                <p14:modId xmlns:p14="http://schemas.microsoft.com/office/powerpoint/2010/main" val="3695387538"/>
              </p:ext>
            </p:extLst>
          </p:nvPr>
        </p:nvGraphicFramePr>
        <p:xfrm>
          <a:off x="457200" y="1600200"/>
          <a:ext cx="8229600" cy="452596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Segnaposto numero diapositiva 3"/>
          <p:cNvSpPr>
            <a:spLocks noGrp="1"/>
          </p:cNvSpPr>
          <p:nvPr>
            <p:ph type="sldNum" sz="quarter" idx="12"/>
          </p:nvPr>
        </p:nvSpPr>
        <p:spPr/>
        <p:txBody>
          <a:bodyPr/>
          <a:lstStyle/>
          <a:p>
            <a:fld id="{37B08D0B-585B-1843-AC76-E08EFC8D5185}" type="slidenum">
              <a:rPr lang="it-IT" smtClean="0"/>
              <a:t>10</a:t>
            </a:fld>
            <a:endParaRPr lang="it-IT" dirty="0"/>
          </a:p>
        </p:txBody>
      </p:sp>
      <p:pic>
        <p:nvPicPr>
          <p:cNvPr id="6" name="Picture 2" descr="Unione Europea - Fondo Europeo di Sviluppo Regionale / PON Governance e Assistenza Tecnica"/>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57200" y="454599"/>
            <a:ext cx="2361994" cy="697308"/>
          </a:xfrm>
          <a:prstGeom prst="rect">
            <a:avLst/>
          </a:prstGeom>
          <a:noFill/>
          <a:extLst>
            <a:ext uri="{909E8E84-426E-40DD-AFC4-6F175D3DCCD1}">
              <a14:hiddenFill xmlns:a14="http://schemas.microsoft.com/office/drawing/2010/main">
                <a:solidFill>
                  <a:srgbClr val="FFFFFF"/>
                </a:solidFill>
              </a14:hiddenFill>
            </a:ext>
          </a:extLst>
        </p:spPr>
      </p:pic>
      <p:cxnSp>
        <p:nvCxnSpPr>
          <p:cNvPr id="7" name="Connettore 1 6"/>
          <p:cNvCxnSpPr/>
          <p:nvPr/>
        </p:nvCxnSpPr>
        <p:spPr>
          <a:xfrm>
            <a:off x="457200" y="1417638"/>
            <a:ext cx="8229600" cy="0"/>
          </a:xfrm>
          <a:prstGeom prst="line">
            <a:avLst/>
          </a:prstGeom>
        </p:spPr>
        <p:style>
          <a:lnRef idx="3">
            <a:schemeClr val="accent4"/>
          </a:lnRef>
          <a:fillRef idx="0">
            <a:schemeClr val="accent4"/>
          </a:fillRef>
          <a:effectRef idx="2">
            <a:schemeClr val="accent4"/>
          </a:effectRef>
          <a:fontRef idx="minor">
            <a:schemeClr val="tx1"/>
          </a:fontRef>
        </p:style>
      </p:cxnSp>
    </p:spTree>
    <p:extLst>
      <p:ext uri="{BB962C8B-B14F-4D97-AF65-F5344CB8AC3E}">
        <p14:creationId xmlns:p14="http://schemas.microsoft.com/office/powerpoint/2010/main" val="2197916857"/>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457200" y="231753"/>
            <a:ext cx="8342416" cy="1143000"/>
          </a:xfrm>
        </p:spPr>
        <p:txBody>
          <a:bodyPr>
            <a:normAutofit fontScale="90000"/>
          </a:bodyPr>
          <a:lstStyle/>
          <a:p>
            <a:pPr algn="r"/>
            <a:r>
              <a:rPr lang="it-IT" sz="3100" b="1" dirty="0" smtClean="0"/>
              <a:t/>
            </a:r>
            <a:br>
              <a:rPr lang="it-IT" sz="3100" b="1" dirty="0" smtClean="0"/>
            </a:br>
            <a:r>
              <a:rPr lang="it-IT" sz="3100" b="1" dirty="0"/>
              <a:t/>
            </a:r>
            <a:br>
              <a:rPr lang="it-IT" sz="3100" b="1" dirty="0"/>
            </a:br>
            <a:r>
              <a:rPr lang="it-IT" sz="3100" b="1" dirty="0"/>
              <a:t/>
            </a:r>
            <a:br>
              <a:rPr lang="it-IT" sz="3100" b="1" dirty="0"/>
            </a:br>
            <a:r>
              <a:rPr lang="it-IT" sz="3100" b="1" dirty="0"/>
              <a:t/>
            </a:r>
            <a:br>
              <a:rPr lang="it-IT" sz="3100" b="1" dirty="0"/>
            </a:br>
            <a:r>
              <a:rPr lang="it-IT" sz="3100" b="1" dirty="0"/>
              <a:t>Costi del personale </a:t>
            </a:r>
            <a:r>
              <a:rPr lang="it-IT" sz="3100" b="1" dirty="0" smtClean="0"/>
              <a:t/>
            </a:r>
            <a:br>
              <a:rPr lang="it-IT" sz="3100" b="1" dirty="0" smtClean="0"/>
            </a:br>
            <a:r>
              <a:rPr lang="it-IT" sz="3100" b="1" dirty="0" smtClean="0"/>
              <a:t>dei </a:t>
            </a:r>
            <a:r>
              <a:rPr lang="it-IT" sz="3100" b="1" dirty="0"/>
              <a:t>progetti di ricerca</a:t>
            </a:r>
            <a:br>
              <a:rPr lang="it-IT" sz="3100" b="1" dirty="0"/>
            </a:br>
            <a:r>
              <a:rPr lang="it-IT" sz="3100" b="1" dirty="0"/>
              <a:t/>
            </a:r>
            <a:br>
              <a:rPr lang="it-IT" sz="3100" b="1" dirty="0"/>
            </a:br>
            <a:r>
              <a:rPr lang="it-IT" sz="3100" b="1" dirty="0"/>
              <a:t/>
            </a:r>
            <a:br>
              <a:rPr lang="it-IT" sz="3100" b="1" dirty="0"/>
            </a:br>
            <a:r>
              <a:rPr lang="it-IT" sz="3100" b="1" dirty="0"/>
              <a:t> </a:t>
            </a:r>
            <a:r>
              <a:rPr lang="it-IT" dirty="0"/>
              <a:t/>
            </a:r>
            <a:br>
              <a:rPr lang="it-IT" dirty="0"/>
            </a:br>
            <a:endParaRPr lang="it-IT" dirty="0"/>
          </a:p>
        </p:txBody>
      </p:sp>
      <p:graphicFrame>
        <p:nvGraphicFramePr>
          <p:cNvPr id="5" name="Segnaposto contenuto 4"/>
          <p:cNvGraphicFramePr>
            <a:graphicFrameLocks noGrp="1"/>
          </p:cNvGraphicFramePr>
          <p:nvPr>
            <p:ph idx="1"/>
            <p:extLst>
              <p:ext uri="{D42A27DB-BD31-4B8C-83A1-F6EECF244321}">
                <p14:modId xmlns:p14="http://schemas.microsoft.com/office/powerpoint/2010/main" val="3942227109"/>
              </p:ext>
            </p:extLst>
          </p:nvPr>
        </p:nvGraphicFramePr>
        <p:xfrm>
          <a:off x="480952" y="2030681"/>
          <a:ext cx="8205848" cy="365609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Segnaposto numero diapositiva 3"/>
          <p:cNvSpPr>
            <a:spLocks noGrp="1"/>
          </p:cNvSpPr>
          <p:nvPr>
            <p:ph type="sldNum" sz="quarter" idx="12"/>
          </p:nvPr>
        </p:nvSpPr>
        <p:spPr/>
        <p:txBody>
          <a:bodyPr/>
          <a:lstStyle/>
          <a:p>
            <a:fld id="{37B08D0B-585B-1843-AC76-E08EFC8D5185}" type="slidenum">
              <a:rPr lang="it-IT" smtClean="0"/>
              <a:t>11</a:t>
            </a:fld>
            <a:endParaRPr lang="it-IT" dirty="0"/>
          </a:p>
        </p:txBody>
      </p:sp>
      <p:pic>
        <p:nvPicPr>
          <p:cNvPr id="6" name="Picture 2" descr="Unione Europea - Fondo Europeo di Sviluppo Regionale / PON Governance e Assistenza Tecnica"/>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57200" y="454599"/>
            <a:ext cx="2361994" cy="697308"/>
          </a:xfrm>
          <a:prstGeom prst="rect">
            <a:avLst/>
          </a:prstGeom>
          <a:noFill/>
          <a:extLst>
            <a:ext uri="{909E8E84-426E-40DD-AFC4-6F175D3DCCD1}">
              <a14:hiddenFill xmlns:a14="http://schemas.microsoft.com/office/drawing/2010/main">
                <a:solidFill>
                  <a:srgbClr val="FFFFFF"/>
                </a:solidFill>
              </a14:hiddenFill>
            </a:ext>
          </a:extLst>
        </p:spPr>
      </p:pic>
      <p:cxnSp>
        <p:nvCxnSpPr>
          <p:cNvPr id="7" name="Connettore 1 6"/>
          <p:cNvCxnSpPr/>
          <p:nvPr/>
        </p:nvCxnSpPr>
        <p:spPr>
          <a:xfrm>
            <a:off x="457200" y="1417638"/>
            <a:ext cx="8229600" cy="0"/>
          </a:xfrm>
          <a:prstGeom prst="line">
            <a:avLst/>
          </a:prstGeom>
        </p:spPr>
        <p:style>
          <a:lnRef idx="3">
            <a:schemeClr val="accent4"/>
          </a:lnRef>
          <a:fillRef idx="0">
            <a:schemeClr val="accent4"/>
          </a:fillRef>
          <a:effectRef idx="2">
            <a:schemeClr val="accent4"/>
          </a:effectRef>
          <a:fontRef idx="minor">
            <a:schemeClr val="tx1"/>
          </a:fontRef>
        </p:style>
      </p:cxnSp>
    </p:spTree>
    <p:extLst>
      <p:ext uri="{BB962C8B-B14F-4D97-AF65-F5344CB8AC3E}">
        <p14:creationId xmlns:p14="http://schemas.microsoft.com/office/powerpoint/2010/main" val="1668484780"/>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457200" y="231753"/>
            <a:ext cx="8342416" cy="1143000"/>
          </a:xfrm>
        </p:spPr>
        <p:txBody>
          <a:bodyPr>
            <a:normAutofit fontScale="90000"/>
          </a:bodyPr>
          <a:lstStyle/>
          <a:p>
            <a:pPr algn="r"/>
            <a:r>
              <a:rPr lang="it-IT" sz="3100" b="1" dirty="0" smtClean="0"/>
              <a:t/>
            </a:r>
            <a:br>
              <a:rPr lang="it-IT" sz="3100" b="1" dirty="0" smtClean="0"/>
            </a:br>
            <a:r>
              <a:rPr lang="it-IT" sz="3100" b="1" dirty="0"/>
              <a:t/>
            </a:r>
            <a:br>
              <a:rPr lang="it-IT" sz="3100" b="1" dirty="0"/>
            </a:br>
            <a:r>
              <a:rPr lang="it-IT" sz="3100" b="1" dirty="0"/>
              <a:t/>
            </a:r>
            <a:br>
              <a:rPr lang="it-IT" sz="3100" b="1" dirty="0"/>
            </a:br>
            <a:r>
              <a:rPr lang="it-IT" sz="3100" b="1" dirty="0"/>
              <a:t/>
            </a:r>
            <a:br>
              <a:rPr lang="it-IT" sz="3100" b="1" dirty="0"/>
            </a:br>
            <a:r>
              <a:rPr lang="it-IT" sz="3100" b="1" dirty="0" smtClean="0"/>
              <a:t/>
            </a:r>
            <a:br>
              <a:rPr lang="it-IT" sz="3100" b="1" dirty="0" smtClean="0"/>
            </a:br>
            <a:r>
              <a:rPr lang="it-IT" sz="3100" b="1" dirty="0" smtClean="0"/>
              <a:t>Metodologia sviluppata /1 </a:t>
            </a:r>
            <a:r>
              <a:rPr lang="it-IT" sz="3100" b="1" dirty="0"/>
              <a:t/>
            </a:r>
            <a:br>
              <a:rPr lang="it-IT" sz="3100" b="1" dirty="0"/>
            </a:br>
            <a:r>
              <a:rPr lang="it-IT" sz="3100" b="1" dirty="0"/>
              <a:t/>
            </a:r>
            <a:br>
              <a:rPr lang="it-IT" sz="3100" b="1" dirty="0"/>
            </a:br>
            <a:r>
              <a:rPr lang="it-IT" sz="3100" b="1" dirty="0"/>
              <a:t/>
            </a:r>
            <a:br>
              <a:rPr lang="it-IT" sz="3100" b="1" dirty="0"/>
            </a:br>
            <a:r>
              <a:rPr lang="it-IT" sz="3100" b="1" dirty="0"/>
              <a:t/>
            </a:r>
            <a:br>
              <a:rPr lang="it-IT" sz="3100" b="1" dirty="0"/>
            </a:br>
            <a:r>
              <a:rPr lang="it-IT" sz="3100" b="1" dirty="0"/>
              <a:t> </a:t>
            </a:r>
            <a:r>
              <a:rPr lang="it-IT" dirty="0"/>
              <a:t/>
            </a:r>
            <a:br>
              <a:rPr lang="it-IT" dirty="0"/>
            </a:br>
            <a:endParaRPr lang="it-IT" dirty="0"/>
          </a:p>
        </p:txBody>
      </p:sp>
      <p:graphicFrame>
        <p:nvGraphicFramePr>
          <p:cNvPr id="5" name="Segnaposto contenuto 4"/>
          <p:cNvGraphicFramePr>
            <a:graphicFrameLocks noGrp="1"/>
          </p:cNvGraphicFramePr>
          <p:nvPr>
            <p:ph idx="1"/>
            <p:extLst>
              <p:ext uri="{D42A27DB-BD31-4B8C-83A1-F6EECF244321}">
                <p14:modId xmlns:p14="http://schemas.microsoft.com/office/powerpoint/2010/main" val="2826706774"/>
              </p:ext>
            </p:extLst>
          </p:nvPr>
        </p:nvGraphicFramePr>
        <p:xfrm>
          <a:off x="457200" y="1600200"/>
          <a:ext cx="8229600" cy="452596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Segnaposto numero diapositiva 3"/>
          <p:cNvSpPr>
            <a:spLocks noGrp="1"/>
          </p:cNvSpPr>
          <p:nvPr>
            <p:ph type="sldNum" sz="quarter" idx="12"/>
          </p:nvPr>
        </p:nvSpPr>
        <p:spPr/>
        <p:txBody>
          <a:bodyPr/>
          <a:lstStyle/>
          <a:p>
            <a:fld id="{37B08D0B-585B-1843-AC76-E08EFC8D5185}" type="slidenum">
              <a:rPr lang="it-IT" smtClean="0"/>
              <a:t>12</a:t>
            </a:fld>
            <a:endParaRPr lang="it-IT" dirty="0"/>
          </a:p>
        </p:txBody>
      </p:sp>
      <p:pic>
        <p:nvPicPr>
          <p:cNvPr id="6" name="Picture 2" descr="Unione Europea - Fondo Europeo di Sviluppo Regionale / PON Governance e Assistenza Tecnica"/>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57200" y="454599"/>
            <a:ext cx="2361994" cy="697308"/>
          </a:xfrm>
          <a:prstGeom prst="rect">
            <a:avLst/>
          </a:prstGeom>
          <a:noFill/>
          <a:extLst>
            <a:ext uri="{909E8E84-426E-40DD-AFC4-6F175D3DCCD1}">
              <a14:hiddenFill xmlns:a14="http://schemas.microsoft.com/office/drawing/2010/main">
                <a:solidFill>
                  <a:srgbClr val="FFFFFF"/>
                </a:solidFill>
              </a14:hiddenFill>
            </a:ext>
          </a:extLst>
        </p:spPr>
      </p:pic>
      <p:cxnSp>
        <p:nvCxnSpPr>
          <p:cNvPr id="7" name="Connettore 1 6"/>
          <p:cNvCxnSpPr/>
          <p:nvPr/>
        </p:nvCxnSpPr>
        <p:spPr>
          <a:xfrm>
            <a:off x="457200" y="1417638"/>
            <a:ext cx="8229600" cy="0"/>
          </a:xfrm>
          <a:prstGeom prst="line">
            <a:avLst/>
          </a:prstGeom>
        </p:spPr>
        <p:style>
          <a:lnRef idx="3">
            <a:schemeClr val="accent4"/>
          </a:lnRef>
          <a:fillRef idx="0">
            <a:schemeClr val="accent4"/>
          </a:fillRef>
          <a:effectRef idx="2">
            <a:schemeClr val="accent4"/>
          </a:effectRef>
          <a:fontRef idx="minor">
            <a:schemeClr val="tx1"/>
          </a:fontRef>
        </p:style>
      </p:cxnSp>
      <p:pic>
        <p:nvPicPr>
          <p:cNvPr id="8" name="Immagine 7" descr="Risultati immagini per spunta"/>
          <p:cNvPicPr/>
          <p:nvPr/>
        </p:nvPicPr>
        <p:blipFill>
          <a:blip r:embed="rId8">
            <a:extLst>
              <a:ext uri="{28A0092B-C50C-407E-A947-70E740481C1C}">
                <a14:useLocalDpi xmlns:a14="http://schemas.microsoft.com/office/drawing/2010/main" val="0"/>
              </a:ext>
            </a:extLst>
          </a:blip>
          <a:srcRect/>
          <a:stretch>
            <a:fillRect/>
          </a:stretch>
        </p:blipFill>
        <p:spPr bwMode="auto">
          <a:xfrm>
            <a:off x="778827" y="3208451"/>
            <a:ext cx="508635" cy="493395"/>
          </a:xfrm>
          <a:prstGeom prst="rect">
            <a:avLst/>
          </a:prstGeom>
          <a:noFill/>
          <a:ln>
            <a:noFill/>
          </a:ln>
        </p:spPr>
      </p:pic>
      <p:pic>
        <p:nvPicPr>
          <p:cNvPr id="9" name="Immagine 8" descr="Risultati immagini per spunta"/>
          <p:cNvPicPr/>
          <p:nvPr/>
        </p:nvPicPr>
        <p:blipFill>
          <a:blip r:embed="rId8">
            <a:extLst>
              <a:ext uri="{28A0092B-C50C-407E-A947-70E740481C1C}">
                <a14:useLocalDpi xmlns:a14="http://schemas.microsoft.com/office/drawing/2010/main" val="0"/>
              </a:ext>
            </a:extLst>
          </a:blip>
          <a:srcRect/>
          <a:stretch>
            <a:fillRect/>
          </a:stretch>
        </p:blipFill>
        <p:spPr bwMode="auto">
          <a:xfrm>
            <a:off x="814458" y="4940268"/>
            <a:ext cx="508635" cy="493395"/>
          </a:xfrm>
          <a:prstGeom prst="rect">
            <a:avLst/>
          </a:prstGeom>
          <a:noFill/>
          <a:ln>
            <a:noFill/>
          </a:ln>
        </p:spPr>
      </p:pic>
    </p:spTree>
    <p:extLst>
      <p:ext uri="{BB962C8B-B14F-4D97-AF65-F5344CB8AC3E}">
        <p14:creationId xmlns:p14="http://schemas.microsoft.com/office/powerpoint/2010/main" val="2851508387"/>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457200" y="231753"/>
            <a:ext cx="8342416" cy="1143000"/>
          </a:xfrm>
        </p:spPr>
        <p:txBody>
          <a:bodyPr>
            <a:normAutofit fontScale="90000"/>
          </a:bodyPr>
          <a:lstStyle/>
          <a:p>
            <a:pPr algn="r"/>
            <a:r>
              <a:rPr lang="it-IT" sz="3100" b="1" dirty="0" smtClean="0"/>
              <a:t/>
            </a:r>
            <a:br>
              <a:rPr lang="it-IT" sz="3100" b="1" dirty="0" smtClean="0"/>
            </a:br>
            <a:r>
              <a:rPr lang="it-IT" sz="3100" b="1" dirty="0"/>
              <a:t/>
            </a:r>
            <a:br>
              <a:rPr lang="it-IT" sz="3100" b="1" dirty="0"/>
            </a:br>
            <a:r>
              <a:rPr lang="it-IT" sz="3100" b="1" dirty="0"/>
              <a:t/>
            </a:r>
            <a:br>
              <a:rPr lang="it-IT" sz="3100" b="1" dirty="0"/>
            </a:br>
            <a:r>
              <a:rPr lang="it-IT" sz="3100" b="1" dirty="0"/>
              <a:t/>
            </a:r>
            <a:br>
              <a:rPr lang="it-IT" sz="3100" b="1" dirty="0"/>
            </a:br>
            <a:r>
              <a:rPr lang="it-IT" sz="3100" b="1" dirty="0" smtClean="0"/>
              <a:t/>
            </a:r>
            <a:br>
              <a:rPr lang="it-IT" sz="3100" b="1" dirty="0" smtClean="0"/>
            </a:br>
            <a:r>
              <a:rPr lang="it-IT" sz="3100" b="1" dirty="0" smtClean="0"/>
              <a:t>Metodologia sviluppata /2 </a:t>
            </a:r>
            <a:r>
              <a:rPr lang="it-IT" sz="3100" b="1" dirty="0"/>
              <a:t/>
            </a:r>
            <a:br>
              <a:rPr lang="it-IT" sz="3100" b="1" dirty="0"/>
            </a:br>
            <a:r>
              <a:rPr lang="it-IT" sz="3100" b="1" dirty="0"/>
              <a:t/>
            </a:r>
            <a:br>
              <a:rPr lang="it-IT" sz="3100" b="1" dirty="0"/>
            </a:br>
            <a:r>
              <a:rPr lang="it-IT" sz="3100" b="1" dirty="0"/>
              <a:t/>
            </a:r>
            <a:br>
              <a:rPr lang="it-IT" sz="3100" b="1" dirty="0"/>
            </a:br>
            <a:r>
              <a:rPr lang="it-IT" sz="3100" b="1" dirty="0"/>
              <a:t/>
            </a:r>
            <a:br>
              <a:rPr lang="it-IT" sz="3100" b="1" dirty="0"/>
            </a:br>
            <a:r>
              <a:rPr lang="it-IT" sz="3100" b="1" dirty="0"/>
              <a:t> </a:t>
            </a:r>
            <a:r>
              <a:rPr lang="it-IT" dirty="0"/>
              <a:t/>
            </a:r>
            <a:br>
              <a:rPr lang="it-IT" dirty="0"/>
            </a:br>
            <a:endParaRPr lang="it-IT" dirty="0"/>
          </a:p>
        </p:txBody>
      </p:sp>
      <p:graphicFrame>
        <p:nvGraphicFramePr>
          <p:cNvPr id="5" name="Segnaposto contenuto 4"/>
          <p:cNvGraphicFramePr>
            <a:graphicFrameLocks noGrp="1"/>
          </p:cNvGraphicFramePr>
          <p:nvPr>
            <p:ph idx="1"/>
            <p:extLst>
              <p:ext uri="{D42A27DB-BD31-4B8C-83A1-F6EECF244321}">
                <p14:modId xmlns:p14="http://schemas.microsoft.com/office/powerpoint/2010/main" val="1031196510"/>
              </p:ext>
            </p:extLst>
          </p:nvPr>
        </p:nvGraphicFramePr>
        <p:xfrm>
          <a:off x="570016" y="1830387"/>
          <a:ext cx="8229600" cy="452596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Segnaposto numero diapositiva 3"/>
          <p:cNvSpPr>
            <a:spLocks noGrp="1"/>
          </p:cNvSpPr>
          <p:nvPr>
            <p:ph type="sldNum" sz="quarter" idx="12"/>
          </p:nvPr>
        </p:nvSpPr>
        <p:spPr/>
        <p:txBody>
          <a:bodyPr/>
          <a:lstStyle/>
          <a:p>
            <a:fld id="{37B08D0B-585B-1843-AC76-E08EFC8D5185}" type="slidenum">
              <a:rPr lang="it-IT" smtClean="0"/>
              <a:t>13</a:t>
            </a:fld>
            <a:endParaRPr lang="it-IT" dirty="0"/>
          </a:p>
        </p:txBody>
      </p:sp>
      <p:pic>
        <p:nvPicPr>
          <p:cNvPr id="6" name="Picture 2" descr="Unione Europea - Fondo Europeo di Sviluppo Regionale / PON Governance e Assistenza Tecnica"/>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57200" y="454599"/>
            <a:ext cx="2361994" cy="697308"/>
          </a:xfrm>
          <a:prstGeom prst="rect">
            <a:avLst/>
          </a:prstGeom>
          <a:noFill/>
          <a:extLst>
            <a:ext uri="{909E8E84-426E-40DD-AFC4-6F175D3DCCD1}">
              <a14:hiddenFill xmlns:a14="http://schemas.microsoft.com/office/drawing/2010/main">
                <a:solidFill>
                  <a:srgbClr val="FFFFFF"/>
                </a:solidFill>
              </a14:hiddenFill>
            </a:ext>
          </a:extLst>
        </p:spPr>
      </p:pic>
      <p:cxnSp>
        <p:nvCxnSpPr>
          <p:cNvPr id="7" name="Connettore 1 6"/>
          <p:cNvCxnSpPr/>
          <p:nvPr/>
        </p:nvCxnSpPr>
        <p:spPr>
          <a:xfrm>
            <a:off x="457200" y="1417638"/>
            <a:ext cx="8229600" cy="0"/>
          </a:xfrm>
          <a:prstGeom prst="line">
            <a:avLst/>
          </a:prstGeom>
        </p:spPr>
        <p:style>
          <a:lnRef idx="3">
            <a:schemeClr val="accent4"/>
          </a:lnRef>
          <a:fillRef idx="0">
            <a:schemeClr val="accent4"/>
          </a:fillRef>
          <a:effectRef idx="2">
            <a:schemeClr val="accent4"/>
          </a:effectRef>
          <a:fontRef idx="minor">
            <a:schemeClr val="tx1"/>
          </a:fontRef>
        </p:style>
      </p:cxnSp>
      <p:pic>
        <p:nvPicPr>
          <p:cNvPr id="8" name="Immagine 7" descr="Risultati immagini per spunta"/>
          <p:cNvPicPr/>
          <p:nvPr/>
        </p:nvPicPr>
        <p:blipFill>
          <a:blip r:embed="rId8">
            <a:extLst>
              <a:ext uri="{28A0092B-C50C-407E-A947-70E740481C1C}">
                <a14:useLocalDpi xmlns:a14="http://schemas.microsoft.com/office/drawing/2010/main" val="0"/>
              </a:ext>
            </a:extLst>
          </a:blip>
          <a:srcRect/>
          <a:stretch>
            <a:fillRect/>
          </a:stretch>
        </p:blipFill>
        <p:spPr bwMode="auto">
          <a:xfrm>
            <a:off x="926274" y="3436187"/>
            <a:ext cx="508635" cy="493395"/>
          </a:xfrm>
          <a:prstGeom prst="rect">
            <a:avLst/>
          </a:prstGeom>
          <a:noFill/>
          <a:ln>
            <a:noFill/>
          </a:ln>
        </p:spPr>
      </p:pic>
      <p:pic>
        <p:nvPicPr>
          <p:cNvPr id="9" name="Immagine 8" descr="Risultati immagini per spunta"/>
          <p:cNvPicPr/>
          <p:nvPr/>
        </p:nvPicPr>
        <p:blipFill>
          <a:blip r:embed="rId8">
            <a:extLst>
              <a:ext uri="{28A0092B-C50C-407E-A947-70E740481C1C}">
                <a14:useLocalDpi xmlns:a14="http://schemas.microsoft.com/office/drawing/2010/main" val="0"/>
              </a:ext>
            </a:extLst>
          </a:blip>
          <a:srcRect/>
          <a:stretch>
            <a:fillRect/>
          </a:stretch>
        </p:blipFill>
        <p:spPr bwMode="auto">
          <a:xfrm>
            <a:off x="926274" y="4379025"/>
            <a:ext cx="508635" cy="493395"/>
          </a:xfrm>
          <a:prstGeom prst="rect">
            <a:avLst/>
          </a:prstGeom>
          <a:noFill/>
          <a:ln>
            <a:noFill/>
          </a:ln>
        </p:spPr>
      </p:pic>
    </p:spTree>
    <p:extLst>
      <p:ext uri="{BB962C8B-B14F-4D97-AF65-F5344CB8AC3E}">
        <p14:creationId xmlns:p14="http://schemas.microsoft.com/office/powerpoint/2010/main" val="3601670756"/>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457200" y="231753"/>
            <a:ext cx="8342416" cy="1143000"/>
          </a:xfrm>
        </p:spPr>
        <p:txBody>
          <a:bodyPr>
            <a:normAutofit fontScale="90000"/>
          </a:bodyPr>
          <a:lstStyle/>
          <a:p>
            <a:pPr algn="r"/>
            <a:r>
              <a:rPr lang="it-IT" sz="3100" b="1" dirty="0" smtClean="0"/>
              <a:t/>
            </a:r>
            <a:br>
              <a:rPr lang="it-IT" sz="3100" b="1" dirty="0" smtClean="0"/>
            </a:br>
            <a:r>
              <a:rPr lang="it-IT" sz="3100" b="1" dirty="0"/>
              <a:t/>
            </a:r>
            <a:br>
              <a:rPr lang="it-IT" sz="3100" b="1" dirty="0"/>
            </a:br>
            <a:r>
              <a:rPr lang="it-IT" sz="3100" b="1" dirty="0"/>
              <a:t/>
            </a:r>
            <a:br>
              <a:rPr lang="it-IT" sz="3100" b="1" dirty="0"/>
            </a:br>
            <a:r>
              <a:rPr lang="it-IT" sz="3100" b="1" dirty="0"/>
              <a:t/>
            </a:r>
            <a:br>
              <a:rPr lang="it-IT" sz="3100" b="1" dirty="0"/>
            </a:br>
            <a:r>
              <a:rPr lang="it-IT" sz="3100" b="1" dirty="0" smtClean="0"/>
              <a:t/>
            </a:r>
            <a:br>
              <a:rPr lang="it-IT" sz="3100" b="1" dirty="0" smtClean="0"/>
            </a:br>
            <a:r>
              <a:rPr lang="it-IT" sz="3100" b="1" dirty="0" smtClean="0"/>
              <a:t>Regione Lombardia</a:t>
            </a:r>
            <a:br>
              <a:rPr lang="it-IT" sz="3100" b="1" dirty="0" smtClean="0"/>
            </a:br>
            <a:r>
              <a:rPr lang="it-IT" sz="3100" b="1" dirty="0" smtClean="0"/>
              <a:t>raccolta dati e informazioni / 1 </a:t>
            </a:r>
            <a:r>
              <a:rPr lang="it-IT" sz="3100" b="1" dirty="0"/>
              <a:t/>
            </a:r>
            <a:br>
              <a:rPr lang="it-IT" sz="3100" b="1" dirty="0"/>
            </a:br>
            <a:r>
              <a:rPr lang="it-IT" sz="3100" b="1" dirty="0"/>
              <a:t/>
            </a:r>
            <a:br>
              <a:rPr lang="it-IT" sz="3100" b="1" dirty="0"/>
            </a:br>
            <a:r>
              <a:rPr lang="it-IT" sz="3100" b="1" dirty="0"/>
              <a:t/>
            </a:r>
            <a:br>
              <a:rPr lang="it-IT" sz="3100" b="1" dirty="0"/>
            </a:br>
            <a:r>
              <a:rPr lang="it-IT" sz="3100" b="1" dirty="0"/>
              <a:t/>
            </a:r>
            <a:br>
              <a:rPr lang="it-IT" sz="3100" b="1" dirty="0"/>
            </a:br>
            <a:r>
              <a:rPr lang="it-IT" sz="3100" b="1" dirty="0"/>
              <a:t> </a:t>
            </a:r>
            <a:r>
              <a:rPr lang="it-IT" dirty="0"/>
              <a:t/>
            </a:r>
            <a:br>
              <a:rPr lang="it-IT" dirty="0"/>
            </a:br>
            <a:endParaRPr lang="it-IT" dirty="0"/>
          </a:p>
        </p:txBody>
      </p:sp>
      <p:sp>
        <p:nvSpPr>
          <p:cNvPr id="3" name="Segnaposto contenuto 2"/>
          <p:cNvSpPr>
            <a:spLocks noGrp="1"/>
          </p:cNvSpPr>
          <p:nvPr>
            <p:ph idx="1"/>
          </p:nvPr>
        </p:nvSpPr>
        <p:spPr>
          <a:xfrm>
            <a:off x="1745674" y="1662546"/>
            <a:ext cx="6941126" cy="4463618"/>
          </a:xfrm>
        </p:spPr>
        <p:txBody>
          <a:bodyPr>
            <a:normAutofit fontScale="92500" lnSpcReduction="20000"/>
          </a:bodyPr>
          <a:lstStyle/>
          <a:p>
            <a:pPr marL="808038" indent="0" algn="just">
              <a:buNone/>
            </a:pPr>
            <a:r>
              <a:rPr lang="it-IT" sz="2400" u="sng" dirty="0" smtClean="0"/>
              <a:t>Analisi statistica di dati storici </a:t>
            </a:r>
          </a:p>
          <a:p>
            <a:pPr marL="808038" indent="0" algn="just">
              <a:buNone/>
            </a:pPr>
            <a:endParaRPr lang="it-IT" sz="2400" u="sng" dirty="0" smtClean="0"/>
          </a:p>
          <a:p>
            <a:pPr marL="808038" indent="0" algn="just">
              <a:buNone/>
            </a:pPr>
            <a:r>
              <a:rPr lang="it-IT" sz="2400" dirty="0" smtClean="0"/>
              <a:t>E’ stato predisposto un database dei progetti della programmazione 2007-2013, che per tipologia di interventi finanziati e di soggetti beneficiari sono assimilabili ai progetti da realizzare con la programmazione 2014/2020.</a:t>
            </a:r>
          </a:p>
          <a:p>
            <a:pPr marL="808038" indent="0" algn="just">
              <a:buNone/>
            </a:pPr>
            <a:r>
              <a:rPr lang="it-IT" sz="2400" dirty="0" smtClean="0"/>
              <a:t>Nello specifico la creazione del  database si è svolta in tre fasi:</a:t>
            </a:r>
          </a:p>
          <a:p>
            <a:pPr marL="1150938" algn="just">
              <a:spcBef>
                <a:spcPts val="600"/>
              </a:spcBef>
              <a:spcAft>
                <a:spcPts val="600"/>
              </a:spcAft>
              <a:buBlip>
                <a:blip r:embed="rId2"/>
              </a:buBlip>
            </a:pPr>
            <a:r>
              <a:rPr lang="it-IT" sz="2400" dirty="0" smtClean="0"/>
              <a:t>La definizione del database dei progetti da analizzare</a:t>
            </a:r>
          </a:p>
          <a:p>
            <a:pPr marL="1150938" algn="just">
              <a:spcBef>
                <a:spcPts val="600"/>
              </a:spcBef>
              <a:spcAft>
                <a:spcPts val="600"/>
              </a:spcAft>
              <a:buBlip>
                <a:blip r:embed="rId2"/>
              </a:buBlip>
            </a:pPr>
            <a:r>
              <a:rPr lang="it-IT" sz="2400" dirty="0" smtClean="0"/>
              <a:t>Il popolamento del database con i dati di costo orario del personale rendicontato</a:t>
            </a:r>
          </a:p>
          <a:p>
            <a:pPr marL="1150938" algn="just">
              <a:spcBef>
                <a:spcPts val="600"/>
              </a:spcBef>
              <a:spcAft>
                <a:spcPts val="600"/>
              </a:spcAft>
              <a:buBlip>
                <a:blip r:embed="rId2"/>
              </a:buBlip>
            </a:pPr>
            <a:r>
              <a:rPr lang="it-IT" sz="2400" dirty="0" smtClean="0"/>
              <a:t>I controlli di consistenza del dato</a:t>
            </a:r>
            <a:endParaRPr lang="it-IT" sz="2400" dirty="0"/>
          </a:p>
        </p:txBody>
      </p:sp>
      <p:sp>
        <p:nvSpPr>
          <p:cNvPr id="4" name="Segnaposto numero diapositiva 3"/>
          <p:cNvSpPr>
            <a:spLocks noGrp="1"/>
          </p:cNvSpPr>
          <p:nvPr>
            <p:ph type="sldNum" sz="quarter" idx="12"/>
          </p:nvPr>
        </p:nvSpPr>
        <p:spPr/>
        <p:txBody>
          <a:bodyPr/>
          <a:lstStyle/>
          <a:p>
            <a:fld id="{37B08D0B-585B-1843-AC76-E08EFC8D5185}" type="slidenum">
              <a:rPr lang="it-IT" smtClean="0"/>
              <a:t>14</a:t>
            </a:fld>
            <a:endParaRPr lang="it-IT" dirty="0"/>
          </a:p>
        </p:txBody>
      </p:sp>
      <p:pic>
        <p:nvPicPr>
          <p:cNvPr id="6" name="Picture 2" descr="Unione Europea - Fondo Europeo di Sviluppo Regionale / PON Governance e Assistenza Tecnica"/>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7200" y="454599"/>
            <a:ext cx="2361994" cy="697308"/>
          </a:xfrm>
          <a:prstGeom prst="rect">
            <a:avLst/>
          </a:prstGeom>
          <a:noFill/>
          <a:extLst>
            <a:ext uri="{909E8E84-426E-40DD-AFC4-6F175D3DCCD1}">
              <a14:hiddenFill xmlns:a14="http://schemas.microsoft.com/office/drawing/2010/main">
                <a:solidFill>
                  <a:srgbClr val="FFFFFF"/>
                </a:solidFill>
              </a14:hiddenFill>
            </a:ext>
          </a:extLst>
        </p:spPr>
      </p:pic>
      <p:cxnSp>
        <p:nvCxnSpPr>
          <p:cNvPr id="7" name="Connettore 1 6"/>
          <p:cNvCxnSpPr/>
          <p:nvPr/>
        </p:nvCxnSpPr>
        <p:spPr>
          <a:xfrm>
            <a:off x="457200" y="1417638"/>
            <a:ext cx="8229600" cy="0"/>
          </a:xfrm>
          <a:prstGeom prst="line">
            <a:avLst/>
          </a:prstGeom>
        </p:spPr>
        <p:style>
          <a:lnRef idx="3">
            <a:schemeClr val="accent4"/>
          </a:lnRef>
          <a:fillRef idx="0">
            <a:schemeClr val="accent4"/>
          </a:fillRef>
          <a:effectRef idx="2">
            <a:schemeClr val="accent4"/>
          </a:effectRef>
          <a:fontRef idx="minor">
            <a:schemeClr val="tx1"/>
          </a:fontRef>
        </p:style>
      </p:cxnSp>
      <p:pic>
        <p:nvPicPr>
          <p:cNvPr id="6149"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34199" y="1923802"/>
            <a:ext cx="1895475" cy="1755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95433038"/>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457200" y="231753"/>
            <a:ext cx="8342416" cy="1143000"/>
          </a:xfrm>
        </p:spPr>
        <p:txBody>
          <a:bodyPr>
            <a:normAutofit fontScale="90000"/>
          </a:bodyPr>
          <a:lstStyle/>
          <a:p>
            <a:pPr algn="r"/>
            <a:r>
              <a:rPr lang="it-IT" sz="3100" b="1" dirty="0" smtClean="0"/>
              <a:t/>
            </a:r>
            <a:br>
              <a:rPr lang="it-IT" sz="3100" b="1" dirty="0" smtClean="0"/>
            </a:br>
            <a:r>
              <a:rPr lang="it-IT" sz="3100" b="1" dirty="0"/>
              <a:t/>
            </a:r>
            <a:br>
              <a:rPr lang="it-IT" sz="3100" b="1" dirty="0"/>
            </a:br>
            <a:r>
              <a:rPr lang="it-IT" sz="3100" b="1" dirty="0"/>
              <a:t/>
            </a:r>
            <a:br>
              <a:rPr lang="it-IT" sz="3100" b="1" dirty="0"/>
            </a:br>
            <a:r>
              <a:rPr lang="it-IT" sz="3100" b="1" dirty="0"/>
              <a:t/>
            </a:r>
            <a:br>
              <a:rPr lang="it-IT" sz="3100" b="1" dirty="0"/>
            </a:br>
            <a:r>
              <a:rPr lang="it-IT" sz="3100" b="1" dirty="0" smtClean="0"/>
              <a:t/>
            </a:r>
            <a:br>
              <a:rPr lang="it-IT" sz="3100" b="1" dirty="0" smtClean="0"/>
            </a:br>
            <a:r>
              <a:rPr lang="it-IT" sz="3100" b="1" dirty="0" smtClean="0"/>
              <a:t>Regione Lombardia</a:t>
            </a:r>
            <a:br>
              <a:rPr lang="it-IT" sz="3100" b="1" dirty="0" smtClean="0"/>
            </a:br>
            <a:r>
              <a:rPr lang="it-IT" sz="3100" b="1" dirty="0" smtClean="0"/>
              <a:t>raccolta dati e definizioni /2 </a:t>
            </a:r>
            <a:r>
              <a:rPr lang="it-IT" sz="3100" b="1" dirty="0"/>
              <a:t/>
            </a:r>
            <a:br>
              <a:rPr lang="it-IT" sz="3100" b="1" dirty="0"/>
            </a:br>
            <a:r>
              <a:rPr lang="it-IT" sz="3100" b="1" dirty="0"/>
              <a:t/>
            </a:r>
            <a:br>
              <a:rPr lang="it-IT" sz="3100" b="1" dirty="0"/>
            </a:br>
            <a:r>
              <a:rPr lang="it-IT" sz="3100" b="1" dirty="0"/>
              <a:t/>
            </a:r>
            <a:br>
              <a:rPr lang="it-IT" sz="3100" b="1" dirty="0"/>
            </a:br>
            <a:r>
              <a:rPr lang="it-IT" sz="3100" b="1" dirty="0"/>
              <a:t/>
            </a:r>
            <a:br>
              <a:rPr lang="it-IT" sz="3100" b="1" dirty="0"/>
            </a:br>
            <a:r>
              <a:rPr lang="it-IT" sz="3100" b="1" dirty="0"/>
              <a:t> </a:t>
            </a:r>
            <a:r>
              <a:rPr lang="it-IT" dirty="0"/>
              <a:t/>
            </a:r>
            <a:br>
              <a:rPr lang="it-IT" dirty="0"/>
            </a:br>
            <a:endParaRPr lang="it-IT" dirty="0"/>
          </a:p>
        </p:txBody>
      </p:sp>
      <p:sp>
        <p:nvSpPr>
          <p:cNvPr id="3" name="Segnaposto contenuto 2"/>
          <p:cNvSpPr>
            <a:spLocks noGrp="1"/>
          </p:cNvSpPr>
          <p:nvPr>
            <p:ph idx="1"/>
          </p:nvPr>
        </p:nvSpPr>
        <p:spPr>
          <a:xfrm>
            <a:off x="2208810" y="1840676"/>
            <a:ext cx="6477989" cy="3598223"/>
          </a:xfrm>
        </p:spPr>
        <p:txBody>
          <a:bodyPr anchor="ctr" anchorCtr="0">
            <a:normAutofit/>
          </a:bodyPr>
          <a:lstStyle/>
          <a:p>
            <a:pPr marL="985838" indent="-630238" algn="just">
              <a:buNone/>
              <a:tabLst>
                <a:tab pos="903288" algn="l"/>
              </a:tabLst>
            </a:pPr>
            <a:r>
              <a:rPr lang="it-IT" sz="2400" u="sng" dirty="0" smtClean="0"/>
              <a:t>Definizione del database</a:t>
            </a:r>
          </a:p>
          <a:p>
            <a:pPr marL="985838" indent="-450850" algn="just">
              <a:tabLst>
                <a:tab pos="628650" algn="l"/>
              </a:tabLst>
            </a:pPr>
            <a:r>
              <a:rPr lang="it-IT" sz="2000" dirty="0" smtClean="0"/>
              <a:t>Sono stati individuati i bandi della programmazione 2007/2013 assimilabili ai progetti 2014/2020 con beneficiari Imprese e Organismi di ricerca.</a:t>
            </a:r>
          </a:p>
          <a:p>
            <a:pPr marL="985838" indent="-450850" algn="just">
              <a:tabLst>
                <a:tab pos="628650" algn="l"/>
              </a:tabLst>
            </a:pPr>
            <a:r>
              <a:rPr lang="it-IT" sz="2000" dirty="0" smtClean="0"/>
              <a:t>Sono stati identificati i campi del database con l’obiettivo di raccogliere tutte le informazioni di dettaglio disponibili. </a:t>
            </a:r>
          </a:p>
          <a:p>
            <a:pPr marL="985838" indent="-450850" algn="just">
              <a:tabLst>
                <a:tab pos="628650" algn="l"/>
              </a:tabLst>
            </a:pPr>
            <a:r>
              <a:rPr lang="it-IT" sz="2000" dirty="0"/>
              <a:t>Si è proceduto ad una scrematura delle operazioni, sulla base di una serie di </a:t>
            </a:r>
            <a:r>
              <a:rPr lang="it-IT" sz="2000" dirty="0" smtClean="0"/>
              <a:t>criteri</a:t>
            </a:r>
            <a:endParaRPr lang="it-IT" sz="2000" dirty="0"/>
          </a:p>
        </p:txBody>
      </p:sp>
      <p:sp>
        <p:nvSpPr>
          <p:cNvPr id="4" name="Segnaposto numero diapositiva 3"/>
          <p:cNvSpPr>
            <a:spLocks noGrp="1"/>
          </p:cNvSpPr>
          <p:nvPr>
            <p:ph type="sldNum" sz="quarter" idx="12"/>
          </p:nvPr>
        </p:nvSpPr>
        <p:spPr/>
        <p:txBody>
          <a:bodyPr/>
          <a:lstStyle/>
          <a:p>
            <a:fld id="{37B08D0B-585B-1843-AC76-E08EFC8D5185}" type="slidenum">
              <a:rPr lang="it-IT" smtClean="0"/>
              <a:t>15</a:t>
            </a:fld>
            <a:endParaRPr lang="it-IT" dirty="0"/>
          </a:p>
        </p:txBody>
      </p:sp>
      <p:pic>
        <p:nvPicPr>
          <p:cNvPr id="6" name="Picture 2" descr="Unione Europea - Fondo Europeo di Sviluppo Regionale / PON Governance e Assistenza Tecnica"/>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7200" y="454599"/>
            <a:ext cx="2361994" cy="697308"/>
          </a:xfrm>
          <a:prstGeom prst="rect">
            <a:avLst/>
          </a:prstGeom>
          <a:noFill/>
          <a:extLst>
            <a:ext uri="{909E8E84-426E-40DD-AFC4-6F175D3DCCD1}">
              <a14:hiddenFill xmlns:a14="http://schemas.microsoft.com/office/drawing/2010/main">
                <a:solidFill>
                  <a:srgbClr val="FFFFFF"/>
                </a:solidFill>
              </a14:hiddenFill>
            </a:ext>
          </a:extLst>
        </p:spPr>
      </p:pic>
      <p:cxnSp>
        <p:nvCxnSpPr>
          <p:cNvPr id="7" name="Connettore 1 6"/>
          <p:cNvCxnSpPr/>
          <p:nvPr/>
        </p:nvCxnSpPr>
        <p:spPr>
          <a:xfrm>
            <a:off x="457200" y="1417638"/>
            <a:ext cx="8229600" cy="0"/>
          </a:xfrm>
          <a:prstGeom prst="line">
            <a:avLst/>
          </a:prstGeom>
        </p:spPr>
        <p:style>
          <a:lnRef idx="3">
            <a:schemeClr val="accent4"/>
          </a:lnRef>
          <a:fillRef idx="0">
            <a:schemeClr val="accent4"/>
          </a:fillRef>
          <a:effectRef idx="2">
            <a:schemeClr val="accent4"/>
          </a:effectRef>
          <a:fontRef idx="minor">
            <a:schemeClr val="tx1"/>
          </a:fontRef>
        </p:style>
      </p:cxnSp>
      <p:sp>
        <p:nvSpPr>
          <p:cNvPr id="5" name="AutoShape 2" descr="Risultati immagini per omino che legge"/>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t-IT"/>
          </a:p>
        </p:txBody>
      </p:sp>
      <p:pic>
        <p:nvPicPr>
          <p:cNvPr id="9" name="Picture 4" descr="Risultati immagini per omino pc"/>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5575" y="1966044"/>
            <a:ext cx="2447925" cy="186690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65452812"/>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457200" y="231753"/>
            <a:ext cx="8342416" cy="1143000"/>
          </a:xfrm>
        </p:spPr>
        <p:txBody>
          <a:bodyPr>
            <a:normAutofit fontScale="90000"/>
          </a:bodyPr>
          <a:lstStyle/>
          <a:p>
            <a:pPr algn="r"/>
            <a:r>
              <a:rPr lang="it-IT" sz="3100" b="1" dirty="0" smtClean="0"/>
              <a:t/>
            </a:r>
            <a:br>
              <a:rPr lang="it-IT" sz="3100" b="1" dirty="0" smtClean="0"/>
            </a:br>
            <a:r>
              <a:rPr lang="it-IT" sz="3100" b="1" dirty="0"/>
              <a:t/>
            </a:r>
            <a:br>
              <a:rPr lang="it-IT" sz="3100" b="1" dirty="0"/>
            </a:br>
            <a:r>
              <a:rPr lang="it-IT" sz="3100" b="1" dirty="0"/>
              <a:t/>
            </a:r>
            <a:br>
              <a:rPr lang="it-IT" sz="3100" b="1" dirty="0"/>
            </a:br>
            <a:r>
              <a:rPr lang="it-IT" sz="3100" b="1" dirty="0"/>
              <a:t/>
            </a:r>
            <a:br>
              <a:rPr lang="it-IT" sz="3100" b="1" dirty="0"/>
            </a:br>
            <a:r>
              <a:rPr lang="it-IT" sz="3100" b="1" dirty="0" smtClean="0"/>
              <a:t/>
            </a:r>
            <a:br>
              <a:rPr lang="it-IT" sz="3100" b="1" dirty="0" smtClean="0"/>
            </a:br>
            <a:r>
              <a:rPr lang="it-IT" sz="3100" b="1" dirty="0" smtClean="0"/>
              <a:t>Regione Lombardia</a:t>
            </a:r>
            <a:br>
              <a:rPr lang="it-IT" sz="3100" b="1" dirty="0" smtClean="0"/>
            </a:br>
            <a:r>
              <a:rPr lang="it-IT" sz="3100" b="1" dirty="0" smtClean="0"/>
              <a:t>raccolta dati e definizioni/ 3 </a:t>
            </a:r>
            <a:r>
              <a:rPr lang="it-IT" sz="3100" b="1" dirty="0"/>
              <a:t/>
            </a:r>
            <a:br>
              <a:rPr lang="it-IT" sz="3100" b="1" dirty="0"/>
            </a:br>
            <a:r>
              <a:rPr lang="it-IT" sz="3100" b="1" dirty="0"/>
              <a:t/>
            </a:r>
            <a:br>
              <a:rPr lang="it-IT" sz="3100" b="1" dirty="0"/>
            </a:br>
            <a:r>
              <a:rPr lang="it-IT" sz="3100" b="1" dirty="0"/>
              <a:t/>
            </a:r>
            <a:br>
              <a:rPr lang="it-IT" sz="3100" b="1" dirty="0"/>
            </a:br>
            <a:r>
              <a:rPr lang="it-IT" sz="3100" b="1" dirty="0"/>
              <a:t/>
            </a:r>
            <a:br>
              <a:rPr lang="it-IT" sz="3100" b="1" dirty="0"/>
            </a:br>
            <a:r>
              <a:rPr lang="it-IT" sz="3100" b="1" dirty="0"/>
              <a:t> </a:t>
            </a:r>
            <a:r>
              <a:rPr lang="it-IT" dirty="0"/>
              <a:t/>
            </a:r>
            <a:br>
              <a:rPr lang="it-IT" dirty="0"/>
            </a:br>
            <a:endParaRPr lang="it-IT" dirty="0"/>
          </a:p>
        </p:txBody>
      </p:sp>
      <p:sp>
        <p:nvSpPr>
          <p:cNvPr id="3" name="Segnaposto contenuto 2"/>
          <p:cNvSpPr>
            <a:spLocks noGrp="1"/>
          </p:cNvSpPr>
          <p:nvPr>
            <p:ph idx="1"/>
          </p:nvPr>
        </p:nvSpPr>
        <p:spPr>
          <a:xfrm>
            <a:off x="2208810" y="1991352"/>
            <a:ext cx="6477990" cy="4142984"/>
          </a:xfrm>
        </p:spPr>
        <p:txBody>
          <a:bodyPr>
            <a:normAutofit/>
          </a:bodyPr>
          <a:lstStyle/>
          <a:p>
            <a:pPr marL="534988" indent="0" algn="just">
              <a:spcBef>
                <a:spcPts val="600"/>
              </a:spcBef>
              <a:spcAft>
                <a:spcPts val="600"/>
              </a:spcAft>
              <a:buNone/>
            </a:pPr>
            <a:r>
              <a:rPr lang="it-IT" sz="2200" u="sng" dirty="0" smtClean="0"/>
              <a:t>Popolamento del database</a:t>
            </a:r>
          </a:p>
          <a:p>
            <a:pPr marL="534988" indent="0" algn="just">
              <a:spcBef>
                <a:spcPts val="600"/>
              </a:spcBef>
              <a:spcAft>
                <a:spcPts val="600"/>
              </a:spcAft>
              <a:buNone/>
            </a:pPr>
            <a:r>
              <a:rPr lang="it-IT" sz="2200" dirty="0" smtClean="0"/>
              <a:t>Una volta identificate le operazioni da analizzare, è stato effettuato il download dei rendiconti finali caricati dai beneficiari nel sistema informativo della regione.</a:t>
            </a:r>
          </a:p>
          <a:p>
            <a:pPr marL="534988" indent="0" algn="just">
              <a:spcBef>
                <a:spcPts val="600"/>
              </a:spcBef>
              <a:spcAft>
                <a:spcPts val="600"/>
              </a:spcAft>
              <a:buNone/>
            </a:pPr>
            <a:r>
              <a:rPr lang="it-IT" sz="2200" dirty="0" smtClean="0"/>
              <a:t> In particolare: - sono state individuate le mansioni dei soggetti rendicontati ; - per ogni soggetto sono stati riportati nel database l’anno, il costo medio orario e le ore rendicontate</a:t>
            </a:r>
            <a:endParaRPr lang="it-IT" sz="2200" dirty="0"/>
          </a:p>
        </p:txBody>
      </p:sp>
      <p:sp>
        <p:nvSpPr>
          <p:cNvPr id="4" name="Segnaposto numero diapositiva 3"/>
          <p:cNvSpPr>
            <a:spLocks noGrp="1"/>
          </p:cNvSpPr>
          <p:nvPr>
            <p:ph type="sldNum" sz="quarter" idx="12"/>
          </p:nvPr>
        </p:nvSpPr>
        <p:spPr/>
        <p:txBody>
          <a:bodyPr/>
          <a:lstStyle/>
          <a:p>
            <a:fld id="{37B08D0B-585B-1843-AC76-E08EFC8D5185}" type="slidenum">
              <a:rPr lang="it-IT" smtClean="0"/>
              <a:t>16</a:t>
            </a:fld>
            <a:endParaRPr lang="it-IT" dirty="0"/>
          </a:p>
        </p:txBody>
      </p:sp>
      <p:pic>
        <p:nvPicPr>
          <p:cNvPr id="6" name="Picture 2" descr="Unione Europea - Fondo Europeo di Sviluppo Regionale / PON Governance e Assistenza Tecnica"/>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7200" y="454599"/>
            <a:ext cx="2361994" cy="697308"/>
          </a:xfrm>
          <a:prstGeom prst="rect">
            <a:avLst/>
          </a:prstGeom>
          <a:noFill/>
          <a:extLst>
            <a:ext uri="{909E8E84-426E-40DD-AFC4-6F175D3DCCD1}">
              <a14:hiddenFill xmlns:a14="http://schemas.microsoft.com/office/drawing/2010/main">
                <a:solidFill>
                  <a:srgbClr val="FFFFFF"/>
                </a:solidFill>
              </a14:hiddenFill>
            </a:ext>
          </a:extLst>
        </p:spPr>
      </p:pic>
      <p:cxnSp>
        <p:nvCxnSpPr>
          <p:cNvPr id="7" name="Connettore 1 6"/>
          <p:cNvCxnSpPr/>
          <p:nvPr/>
        </p:nvCxnSpPr>
        <p:spPr>
          <a:xfrm>
            <a:off x="457200" y="1417638"/>
            <a:ext cx="8229600" cy="0"/>
          </a:xfrm>
          <a:prstGeom prst="line">
            <a:avLst/>
          </a:prstGeom>
        </p:spPr>
        <p:style>
          <a:lnRef idx="3">
            <a:schemeClr val="accent4"/>
          </a:lnRef>
          <a:fillRef idx="0">
            <a:schemeClr val="accent4"/>
          </a:fillRef>
          <a:effectRef idx="2">
            <a:schemeClr val="accent4"/>
          </a:effectRef>
          <a:fontRef idx="minor">
            <a:schemeClr val="tx1"/>
          </a:fontRef>
        </p:style>
      </p:cxnSp>
      <p:pic>
        <p:nvPicPr>
          <p:cNvPr id="921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9181" y="1374753"/>
            <a:ext cx="2665155" cy="17484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32623083"/>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457200" y="231753"/>
            <a:ext cx="8342416" cy="1143000"/>
          </a:xfrm>
        </p:spPr>
        <p:txBody>
          <a:bodyPr>
            <a:normAutofit fontScale="90000"/>
          </a:bodyPr>
          <a:lstStyle/>
          <a:p>
            <a:pPr algn="r"/>
            <a:r>
              <a:rPr lang="it-IT" sz="3100" b="1" dirty="0" smtClean="0"/>
              <a:t/>
            </a:r>
            <a:br>
              <a:rPr lang="it-IT" sz="3100" b="1" dirty="0" smtClean="0"/>
            </a:br>
            <a:r>
              <a:rPr lang="it-IT" sz="3100" b="1" dirty="0"/>
              <a:t/>
            </a:r>
            <a:br>
              <a:rPr lang="it-IT" sz="3100" b="1" dirty="0"/>
            </a:br>
            <a:r>
              <a:rPr lang="it-IT" sz="3100" b="1" dirty="0"/>
              <a:t/>
            </a:r>
            <a:br>
              <a:rPr lang="it-IT" sz="3100" b="1" dirty="0"/>
            </a:br>
            <a:r>
              <a:rPr lang="it-IT" sz="3100" b="1" dirty="0"/>
              <a:t/>
            </a:r>
            <a:br>
              <a:rPr lang="it-IT" sz="3100" b="1" dirty="0"/>
            </a:br>
            <a:r>
              <a:rPr lang="it-IT" sz="3100" b="1" dirty="0" smtClean="0"/>
              <a:t/>
            </a:r>
            <a:br>
              <a:rPr lang="it-IT" sz="3100" b="1" dirty="0" smtClean="0"/>
            </a:br>
            <a:r>
              <a:rPr lang="it-IT" sz="3100" b="1" dirty="0" smtClean="0"/>
              <a:t>Regione Lombardia</a:t>
            </a:r>
            <a:br>
              <a:rPr lang="it-IT" sz="3100" b="1" dirty="0" smtClean="0"/>
            </a:br>
            <a:r>
              <a:rPr lang="it-IT" sz="3100" b="1" dirty="0" smtClean="0"/>
              <a:t>raccolta dati e definizioni /4 </a:t>
            </a:r>
            <a:r>
              <a:rPr lang="it-IT" sz="3100" b="1" dirty="0"/>
              <a:t/>
            </a:r>
            <a:br>
              <a:rPr lang="it-IT" sz="3100" b="1" dirty="0"/>
            </a:br>
            <a:r>
              <a:rPr lang="it-IT" sz="3100" b="1" dirty="0"/>
              <a:t/>
            </a:r>
            <a:br>
              <a:rPr lang="it-IT" sz="3100" b="1" dirty="0"/>
            </a:br>
            <a:r>
              <a:rPr lang="it-IT" sz="3100" b="1" dirty="0"/>
              <a:t/>
            </a:r>
            <a:br>
              <a:rPr lang="it-IT" sz="3100" b="1" dirty="0"/>
            </a:br>
            <a:r>
              <a:rPr lang="it-IT" sz="3100" b="1" dirty="0"/>
              <a:t/>
            </a:r>
            <a:br>
              <a:rPr lang="it-IT" sz="3100" b="1" dirty="0"/>
            </a:br>
            <a:r>
              <a:rPr lang="it-IT" sz="3100" b="1" dirty="0"/>
              <a:t> </a:t>
            </a:r>
            <a:r>
              <a:rPr lang="it-IT" dirty="0"/>
              <a:t/>
            </a:r>
            <a:br>
              <a:rPr lang="it-IT" dirty="0"/>
            </a:br>
            <a:endParaRPr lang="it-IT" dirty="0"/>
          </a:p>
        </p:txBody>
      </p:sp>
      <p:sp>
        <p:nvSpPr>
          <p:cNvPr id="3" name="Segnaposto contenuto 2"/>
          <p:cNvSpPr>
            <a:spLocks noGrp="1"/>
          </p:cNvSpPr>
          <p:nvPr>
            <p:ph idx="1"/>
          </p:nvPr>
        </p:nvSpPr>
        <p:spPr>
          <a:xfrm>
            <a:off x="1757548" y="1805049"/>
            <a:ext cx="6929252" cy="4429496"/>
          </a:xfrm>
          <a:solidFill>
            <a:schemeClr val="accent1">
              <a:lumMod val="20000"/>
              <a:lumOff val="80000"/>
            </a:schemeClr>
          </a:solidFill>
        </p:spPr>
        <p:txBody>
          <a:bodyPr anchor="ctr" anchorCtr="0">
            <a:normAutofit/>
          </a:bodyPr>
          <a:lstStyle/>
          <a:p>
            <a:pPr marL="808038" indent="0" algn="just">
              <a:spcBef>
                <a:spcPts val="600"/>
              </a:spcBef>
              <a:spcAft>
                <a:spcPts val="600"/>
              </a:spcAft>
              <a:buNone/>
            </a:pPr>
            <a:r>
              <a:rPr lang="it-IT" sz="2400" u="sng" dirty="0" smtClean="0"/>
              <a:t>Controlli di consistenza del dato</a:t>
            </a:r>
          </a:p>
          <a:p>
            <a:pPr marL="808038" indent="0" algn="just">
              <a:spcBef>
                <a:spcPts val="600"/>
              </a:spcBef>
              <a:spcAft>
                <a:spcPts val="600"/>
              </a:spcAft>
              <a:buNone/>
            </a:pPr>
            <a:r>
              <a:rPr lang="it-IT" sz="2200" dirty="0" smtClean="0"/>
              <a:t>Nel corso del data entry, al fine di verificare la correttezza dei dati indicati dai beneficiari, è </a:t>
            </a:r>
            <a:r>
              <a:rPr lang="it-IT" sz="2200" dirty="0"/>
              <a:t>stata riscontrata </a:t>
            </a:r>
            <a:r>
              <a:rPr lang="it-IT" sz="2200" dirty="0" smtClean="0"/>
              <a:t>la corrispondenza  fra il costo totale indicato dal beneficiario e quanto calcolato nel database.</a:t>
            </a:r>
          </a:p>
          <a:p>
            <a:pPr marL="808038" indent="0" algn="just">
              <a:spcBef>
                <a:spcPts val="600"/>
              </a:spcBef>
              <a:spcAft>
                <a:spcPts val="600"/>
              </a:spcAft>
              <a:buNone/>
            </a:pPr>
            <a:r>
              <a:rPr lang="it-IT" sz="2200" dirty="0" smtClean="0"/>
              <a:t>Sono stati esclusi dal  database tutti dati che presentavano errori di calcolo, di imputazione  o anomalie sui valori del personale.</a:t>
            </a:r>
          </a:p>
        </p:txBody>
      </p:sp>
      <p:sp>
        <p:nvSpPr>
          <p:cNvPr id="4" name="Segnaposto numero diapositiva 3"/>
          <p:cNvSpPr>
            <a:spLocks noGrp="1"/>
          </p:cNvSpPr>
          <p:nvPr>
            <p:ph type="sldNum" sz="quarter" idx="12"/>
          </p:nvPr>
        </p:nvSpPr>
        <p:spPr/>
        <p:txBody>
          <a:bodyPr/>
          <a:lstStyle/>
          <a:p>
            <a:fld id="{37B08D0B-585B-1843-AC76-E08EFC8D5185}" type="slidenum">
              <a:rPr lang="it-IT" smtClean="0"/>
              <a:t>17</a:t>
            </a:fld>
            <a:endParaRPr lang="it-IT" dirty="0"/>
          </a:p>
        </p:txBody>
      </p:sp>
      <p:pic>
        <p:nvPicPr>
          <p:cNvPr id="6" name="Picture 2" descr="Unione Europea - Fondo Europeo di Sviluppo Regionale / PON Governance e Assistenza Tecnica"/>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7200" y="454599"/>
            <a:ext cx="2361994" cy="697308"/>
          </a:xfrm>
          <a:prstGeom prst="rect">
            <a:avLst/>
          </a:prstGeom>
          <a:noFill/>
          <a:extLst>
            <a:ext uri="{909E8E84-426E-40DD-AFC4-6F175D3DCCD1}">
              <a14:hiddenFill xmlns:a14="http://schemas.microsoft.com/office/drawing/2010/main">
                <a:solidFill>
                  <a:srgbClr val="FFFFFF"/>
                </a:solidFill>
              </a14:hiddenFill>
            </a:ext>
          </a:extLst>
        </p:spPr>
      </p:pic>
      <p:cxnSp>
        <p:nvCxnSpPr>
          <p:cNvPr id="7" name="Connettore 1 6"/>
          <p:cNvCxnSpPr/>
          <p:nvPr/>
        </p:nvCxnSpPr>
        <p:spPr>
          <a:xfrm>
            <a:off x="457200" y="1417638"/>
            <a:ext cx="8229600" cy="0"/>
          </a:xfrm>
          <a:prstGeom prst="line">
            <a:avLst/>
          </a:prstGeom>
        </p:spPr>
        <p:style>
          <a:lnRef idx="3">
            <a:schemeClr val="accent4"/>
          </a:lnRef>
          <a:fillRef idx="0">
            <a:schemeClr val="accent4"/>
          </a:fillRef>
          <a:effectRef idx="2">
            <a:schemeClr val="accent4"/>
          </a:effectRef>
          <a:fontRef idx="minor">
            <a:schemeClr val="tx1"/>
          </a:fontRef>
        </p:style>
      </p:cxn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90447" y="1633105"/>
            <a:ext cx="1962748" cy="196274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606386802"/>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457200" y="231753"/>
            <a:ext cx="8342416" cy="1143000"/>
          </a:xfrm>
        </p:spPr>
        <p:txBody>
          <a:bodyPr>
            <a:normAutofit fontScale="90000"/>
          </a:bodyPr>
          <a:lstStyle/>
          <a:p>
            <a:pPr algn="r"/>
            <a:r>
              <a:rPr lang="it-IT" sz="3100" b="1" dirty="0" smtClean="0"/>
              <a:t/>
            </a:r>
            <a:br>
              <a:rPr lang="it-IT" sz="3100" b="1" dirty="0" smtClean="0"/>
            </a:br>
            <a:r>
              <a:rPr lang="it-IT" sz="3100" b="1" dirty="0"/>
              <a:t/>
            </a:r>
            <a:br>
              <a:rPr lang="it-IT" sz="3100" b="1" dirty="0"/>
            </a:br>
            <a:r>
              <a:rPr lang="it-IT" sz="3100" b="1" dirty="0"/>
              <a:t/>
            </a:r>
            <a:br>
              <a:rPr lang="it-IT" sz="3100" b="1" dirty="0"/>
            </a:br>
            <a:r>
              <a:rPr lang="it-IT" sz="3100" b="1" dirty="0"/>
              <a:t/>
            </a:r>
            <a:br>
              <a:rPr lang="it-IT" sz="3100" b="1" dirty="0"/>
            </a:br>
            <a:r>
              <a:rPr lang="it-IT" sz="3100" b="1" dirty="0" smtClean="0"/>
              <a:t/>
            </a:r>
            <a:br>
              <a:rPr lang="it-IT" sz="3100" b="1" dirty="0" smtClean="0"/>
            </a:br>
            <a:r>
              <a:rPr lang="it-IT" sz="3100" b="1" dirty="0" smtClean="0"/>
              <a:t>Regione Lombardia</a:t>
            </a:r>
            <a:br>
              <a:rPr lang="it-IT" sz="3100" b="1" dirty="0" smtClean="0"/>
            </a:br>
            <a:r>
              <a:rPr lang="it-IT" sz="3100" b="1" dirty="0" smtClean="0"/>
              <a:t>Elaborazione del metodo di calcolo /1 </a:t>
            </a:r>
            <a:r>
              <a:rPr lang="it-IT" sz="3100" b="1" dirty="0"/>
              <a:t/>
            </a:r>
            <a:br>
              <a:rPr lang="it-IT" sz="3100" b="1" dirty="0"/>
            </a:br>
            <a:r>
              <a:rPr lang="it-IT" sz="3100" b="1" dirty="0"/>
              <a:t/>
            </a:r>
            <a:br>
              <a:rPr lang="it-IT" sz="3100" b="1" dirty="0"/>
            </a:br>
            <a:r>
              <a:rPr lang="it-IT" sz="3100" b="1" dirty="0"/>
              <a:t/>
            </a:r>
            <a:br>
              <a:rPr lang="it-IT" sz="3100" b="1" dirty="0"/>
            </a:br>
            <a:r>
              <a:rPr lang="it-IT" sz="3100" b="1" dirty="0"/>
              <a:t/>
            </a:r>
            <a:br>
              <a:rPr lang="it-IT" sz="3100" b="1" dirty="0"/>
            </a:br>
            <a:r>
              <a:rPr lang="it-IT" sz="3100" b="1" dirty="0"/>
              <a:t> </a:t>
            </a:r>
            <a:r>
              <a:rPr lang="it-IT" dirty="0"/>
              <a:t/>
            </a:r>
            <a:br>
              <a:rPr lang="it-IT" dirty="0"/>
            </a:br>
            <a:endParaRPr lang="it-IT" dirty="0"/>
          </a:p>
        </p:txBody>
      </p:sp>
      <p:sp>
        <p:nvSpPr>
          <p:cNvPr id="4" name="Segnaposto numero diapositiva 3"/>
          <p:cNvSpPr>
            <a:spLocks noGrp="1"/>
          </p:cNvSpPr>
          <p:nvPr>
            <p:ph type="sldNum" sz="quarter" idx="12"/>
          </p:nvPr>
        </p:nvSpPr>
        <p:spPr/>
        <p:txBody>
          <a:bodyPr/>
          <a:lstStyle/>
          <a:p>
            <a:fld id="{37B08D0B-585B-1843-AC76-E08EFC8D5185}" type="slidenum">
              <a:rPr lang="it-IT" smtClean="0"/>
              <a:t>18</a:t>
            </a:fld>
            <a:endParaRPr lang="it-IT" dirty="0"/>
          </a:p>
        </p:txBody>
      </p:sp>
      <p:pic>
        <p:nvPicPr>
          <p:cNvPr id="6" name="Picture 2" descr="Unione Europea - Fondo Europeo di Sviluppo Regionale / PON Governance e Assistenza Tecnica"/>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7200" y="454599"/>
            <a:ext cx="2361994" cy="697308"/>
          </a:xfrm>
          <a:prstGeom prst="rect">
            <a:avLst/>
          </a:prstGeom>
          <a:noFill/>
          <a:extLst>
            <a:ext uri="{909E8E84-426E-40DD-AFC4-6F175D3DCCD1}">
              <a14:hiddenFill xmlns:a14="http://schemas.microsoft.com/office/drawing/2010/main">
                <a:solidFill>
                  <a:srgbClr val="FFFFFF"/>
                </a:solidFill>
              </a14:hiddenFill>
            </a:ext>
          </a:extLst>
        </p:spPr>
      </p:pic>
      <p:cxnSp>
        <p:nvCxnSpPr>
          <p:cNvPr id="7" name="Connettore 1 6"/>
          <p:cNvCxnSpPr/>
          <p:nvPr/>
        </p:nvCxnSpPr>
        <p:spPr>
          <a:xfrm>
            <a:off x="457200" y="1417638"/>
            <a:ext cx="8229600" cy="0"/>
          </a:xfrm>
          <a:prstGeom prst="line">
            <a:avLst/>
          </a:prstGeom>
        </p:spPr>
        <p:style>
          <a:lnRef idx="3">
            <a:schemeClr val="accent4"/>
          </a:lnRef>
          <a:fillRef idx="0">
            <a:schemeClr val="accent4"/>
          </a:fillRef>
          <a:effectRef idx="2">
            <a:schemeClr val="accent4"/>
          </a:effectRef>
          <a:fontRef idx="minor">
            <a:schemeClr val="tx1"/>
          </a:fontRef>
        </p:style>
      </p:cxnSp>
      <p:graphicFrame>
        <p:nvGraphicFramePr>
          <p:cNvPr id="11" name="Segnaposto contenuto 6"/>
          <p:cNvGraphicFramePr>
            <a:graphicFrameLocks/>
          </p:cNvGraphicFramePr>
          <p:nvPr>
            <p:extLst>
              <p:ext uri="{D42A27DB-BD31-4B8C-83A1-F6EECF244321}">
                <p14:modId xmlns:p14="http://schemas.microsoft.com/office/powerpoint/2010/main" val="3354941829"/>
              </p:ext>
            </p:extLst>
          </p:nvPr>
        </p:nvGraphicFramePr>
        <p:xfrm>
          <a:off x="979096" y="2303812"/>
          <a:ext cx="7155500" cy="395448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2" name="Segnaposto contenuto 2"/>
          <p:cNvSpPr txBox="1">
            <a:spLocks/>
          </p:cNvSpPr>
          <p:nvPr/>
        </p:nvSpPr>
        <p:spPr>
          <a:xfrm>
            <a:off x="979096" y="1579419"/>
            <a:ext cx="7155500" cy="605642"/>
          </a:xfrm>
          <a:prstGeom prst="rect">
            <a:avLst/>
          </a:prstGeom>
          <a:ln>
            <a:solidFill>
              <a:srgbClr val="3EA7D4"/>
            </a:solidFill>
          </a:ln>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buFont typeface="Arial"/>
              <a:buNone/>
            </a:pPr>
            <a:r>
              <a:rPr lang="it-IT" sz="2400" b="1" dirty="0" smtClean="0">
                <a:solidFill>
                  <a:schemeClr val="tx2"/>
                </a:solidFill>
              </a:rPr>
              <a:t>Fasi del processo di elaborazione del costo standard</a:t>
            </a:r>
            <a:endParaRPr lang="it-IT" sz="2400" b="1" dirty="0">
              <a:solidFill>
                <a:schemeClr val="tx2"/>
              </a:solidFill>
            </a:endParaRPr>
          </a:p>
        </p:txBody>
      </p:sp>
    </p:spTree>
    <p:extLst>
      <p:ext uri="{BB962C8B-B14F-4D97-AF65-F5344CB8AC3E}">
        <p14:creationId xmlns:p14="http://schemas.microsoft.com/office/powerpoint/2010/main" val="798766947"/>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457200" y="231753"/>
            <a:ext cx="8342416" cy="1143000"/>
          </a:xfrm>
        </p:spPr>
        <p:txBody>
          <a:bodyPr>
            <a:normAutofit fontScale="90000"/>
          </a:bodyPr>
          <a:lstStyle/>
          <a:p>
            <a:pPr algn="r"/>
            <a:r>
              <a:rPr lang="it-IT" sz="3100" b="1" dirty="0" smtClean="0"/>
              <a:t/>
            </a:r>
            <a:br>
              <a:rPr lang="it-IT" sz="3100" b="1" dirty="0" smtClean="0"/>
            </a:br>
            <a:r>
              <a:rPr lang="it-IT" sz="3100" b="1" dirty="0"/>
              <a:t/>
            </a:r>
            <a:br>
              <a:rPr lang="it-IT" sz="3100" b="1" dirty="0"/>
            </a:br>
            <a:r>
              <a:rPr lang="it-IT" sz="3100" b="1" dirty="0"/>
              <a:t/>
            </a:r>
            <a:br>
              <a:rPr lang="it-IT" sz="3100" b="1" dirty="0"/>
            </a:br>
            <a:r>
              <a:rPr lang="it-IT" sz="3100" b="1" dirty="0"/>
              <a:t/>
            </a:r>
            <a:br>
              <a:rPr lang="it-IT" sz="3100" b="1" dirty="0"/>
            </a:br>
            <a:r>
              <a:rPr lang="it-IT" sz="3100" b="1" dirty="0" smtClean="0"/>
              <a:t/>
            </a:r>
            <a:br>
              <a:rPr lang="it-IT" sz="3100" b="1" dirty="0" smtClean="0"/>
            </a:br>
            <a:r>
              <a:rPr lang="it-IT" sz="3100" b="1" dirty="0" smtClean="0"/>
              <a:t>Regione Lombardia</a:t>
            </a:r>
            <a:br>
              <a:rPr lang="it-IT" sz="3100" b="1" dirty="0" smtClean="0"/>
            </a:br>
            <a:r>
              <a:rPr lang="it-IT" sz="3100" b="1" dirty="0" smtClean="0"/>
              <a:t>Elaborazione del metodo di calcolo /2 </a:t>
            </a:r>
            <a:r>
              <a:rPr lang="it-IT" sz="3100" b="1" dirty="0"/>
              <a:t/>
            </a:r>
            <a:br>
              <a:rPr lang="it-IT" sz="3100" b="1" dirty="0"/>
            </a:br>
            <a:r>
              <a:rPr lang="it-IT" sz="3100" b="1" dirty="0"/>
              <a:t/>
            </a:r>
            <a:br>
              <a:rPr lang="it-IT" sz="3100" b="1" dirty="0"/>
            </a:br>
            <a:r>
              <a:rPr lang="it-IT" sz="3100" b="1" dirty="0"/>
              <a:t/>
            </a:r>
            <a:br>
              <a:rPr lang="it-IT" sz="3100" b="1" dirty="0"/>
            </a:br>
            <a:r>
              <a:rPr lang="it-IT" sz="3100" b="1" dirty="0"/>
              <a:t/>
            </a:r>
            <a:br>
              <a:rPr lang="it-IT" sz="3100" b="1" dirty="0"/>
            </a:br>
            <a:r>
              <a:rPr lang="it-IT" sz="3100" b="1" dirty="0"/>
              <a:t> </a:t>
            </a:r>
            <a:r>
              <a:rPr lang="it-IT" dirty="0"/>
              <a:t/>
            </a:r>
            <a:br>
              <a:rPr lang="it-IT" dirty="0"/>
            </a:br>
            <a:endParaRPr lang="it-IT" dirty="0"/>
          </a:p>
        </p:txBody>
      </p:sp>
      <p:sp>
        <p:nvSpPr>
          <p:cNvPr id="3" name="Segnaposto contenuto 2"/>
          <p:cNvSpPr>
            <a:spLocks noGrp="1"/>
          </p:cNvSpPr>
          <p:nvPr>
            <p:ph idx="1"/>
          </p:nvPr>
        </p:nvSpPr>
        <p:spPr>
          <a:xfrm>
            <a:off x="1805050" y="2042556"/>
            <a:ext cx="6881750" cy="3669475"/>
          </a:xfrm>
          <a:ln>
            <a:solidFill>
              <a:schemeClr val="tx2"/>
            </a:solidFill>
          </a:ln>
        </p:spPr>
        <p:txBody>
          <a:bodyPr anchor="ctr" anchorCtr="0">
            <a:normAutofit/>
          </a:bodyPr>
          <a:lstStyle/>
          <a:p>
            <a:pPr marL="808038" indent="0" algn="just">
              <a:spcBef>
                <a:spcPts val="600"/>
              </a:spcBef>
              <a:spcAft>
                <a:spcPts val="600"/>
              </a:spcAft>
              <a:buNone/>
            </a:pPr>
            <a:r>
              <a:rPr lang="it-IT" sz="2000" dirty="0" smtClean="0"/>
              <a:t>I valori rendicontati si riferiscono ad un arco temporale che va dal 2009 al 2015.</a:t>
            </a:r>
          </a:p>
          <a:p>
            <a:pPr marL="808038" indent="0" algn="just">
              <a:spcBef>
                <a:spcPts val="600"/>
              </a:spcBef>
              <a:spcAft>
                <a:spcPts val="600"/>
              </a:spcAft>
              <a:buNone/>
            </a:pPr>
            <a:r>
              <a:rPr lang="it-IT" sz="2000" dirty="0" smtClean="0"/>
              <a:t>I livelli retributivi sono stati indicizzati al 2015 con l’applicazione di un coefficiente secondo gli «indici nazionali dei prezzi al consumo» pubblicati dall’ISTAT.</a:t>
            </a:r>
          </a:p>
          <a:p>
            <a:pPr marL="808038" indent="0" algn="just">
              <a:spcBef>
                <a:spcPts val="600"/>
              </a:spcBef>
              <a:spcAft>
                <a:spcPts val="600"/>
              </a:spcAft>
              <a:buNone/>
            </a:pPr>
            <a:r>
              <a:rPr lang="it-IT" sz="2000" dirty="0" smtClean="0"/>
              <a:t>Tutte le analisi successive sono state condotte considerando per ciascun record del database «il costo medio orario indicizzato».</a:t>
            </a:r>
          </a:p>
        </p:txBody>
      </p:sp>
      <p:sp>
        <p:nvSpPr>
          <p:cNvPr id="4" name="Segnaposto numero diapositiva 3"/>
          <p:cNvSpPr>
            <a:spLocks noGrp="1"/>
          </p:cNvSpPr>
          <p:nvPr>
            <p:ph type="sldNum" sz="quarter" idx="12"/>
          </p:nvPr>
        </p:nvSpPr>
        <p:spPr/>
        <p:txBody>
          <a:bodyPr/>
          <a:lstStyle/>
          <a:p>
            <a:fld id="{37B08D0B-585B-1843-AC76-E08EFC8D5185}" type="slidenum">
              <a:rPr lang="it-IT" smtClean="0"/>
              <a:t>19</a:t>
            </a:fld>
            <a:endParaRPr lang="it-IT" dirty="0"/>
          </a:p>
        </p:txBody>
      </p:sp>
      <p:pic>
        <p:nvPicPr>
          <p:cNvPr id="6" name="Picture 2" descr="Unione Europea - Fondo Europeo di Sviluppo Regionale / PON Governance e Assistenza Tecnica"/>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7200" y="454599"/>
            <a:ext cx="2361994" cy="697308"/>
          </a:xfrm>
          <a:prstGeom prst="rect">
            <a:avLst/>
          </a:prstGeom>
          <a:noFill/>
          <a:extLst>
            <a:ext uri="{909E8E84-426E-40DD-AFC4-6F175D3DCCD1}">
              <a14:hiddenFill xmlns:a14="http://schemas.microsoft.com/office/drawing/2010/main">
                <a:solidFill>
                  <a:srgbClr val="FFFFFF"/>
                </a:solidFill>
              </a14:hiddenFill>
            </a:ext>
          </a:extLst>
        </p:spPr>
      </p:pic>
      <p:cxnSp>
        <p:nvCxnSpPr>
          <p:cNvPr id="7" name="Connettore 1 6"/>
          <p:cNvCxnSpPr/>
          <p:nvPr/>
        </p:nvCxnSpPr>
        <p:spPr>
          <a:xfrm>
            <a:off x="457200" y="1417638"/>
            <a:ext cx="8229600" cy="0"/>
          </a:xfrm>
          <a:prstGeom prst="line">
            <a:avLst/>
          </a:prstGeom>
        </p:spPr>
        <p:style>
          <a:lnRef idx="3">
            <a:schemeClr val="accent4"/>
          </a:lnRef>
          <a:fillRef idx="0">
            <a:schemeClr val="accent4"/>
          </a:fillRef>
          <a:effectRef idx="2">
            <a:schemeClr val="accent4"/>
          </a:effectRef>
          <a:fontRef idx="minor">
            <a:schemeClr val="tx1"/>
          </a:fontRef>
        </p:style>
      </p:cxnSp>
      <p:pic>
        <p:nvPicPr>
          <p:cNvPr id="205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7200" y="1521179"/>
            <a:ext cx="1953490" cy="2698764"/>
          </a:xfrm>
          <a:prstGeom prst="rect">
            <a:avLst/>
          </a:prstGeom>
          <a:noFill/>
          <a:ln w="12700" cmpd="sng">
            <a:solidFill>
              <a:srgbClr val="002060"/>
            </a:solidFill>
            <a:miter lim="800000"/>
            <a:headEnd/>
            <a:tailEnd/>
          </a:ln>
          <a:extLst>
            <a:ext uri="{909E8E84-426E-40DD-AFC4-6F175D3DCCD1}">
              <a14:hiddenFill xmlns:a14="http://schemas.microsoft.com/office/drawing/2010/main">
                <a:solidFill>
                  <a:schemeClr val="accent1"/>
                </a:solidFill>
              </a14:hiddenFill>
            </a:ext>
          </a:extLst>
        </p:spPr>
      </p:pic>
    </p:spTree>
    <p:extLst>
      <p:ext uri="{BB962C8B-B14F-4D97-AF65-F5344CB8AC3E}">
        <p14:creationId xmlns:p14="http://schemas.microsoft.com/office/powerpoint/2010/main" val="358407882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457199" y="274638"/>
            <a:ext cx="8389917" cy="1143000"/>
          </a:xfrm>
        </p:spPr>
        <p:txBody>
          <a:bodyPr>
            <a:normAutofit/>
          </a:bodyPr>
          <a:lstStyle/>
          <a:p>
            <a:pPr algn="r"/>
            <a:r>
              <a:rPr lang="it-IT" sz="2800" b="1" dirty="0" smtClean="0"/>
              <a:t>I costi semplificati per il FESR</a:t>
            </a:r>
            <a:endParaRPr lang="it-IT" sz="2800" b="1" dirty="0"/>
          </a:p>
        </p:txBody>
      </p:sp>
      <p:graphicFrame>
        <p:nvGraphicFramePr>
          <p:cNvPr id="5" name="Segnaposto contenuto 4"/>
          <p:cNvGraphicFramePr>
            <a:graphicFrameLocks noGrp="1"/>
          </p:cNvGraphicFramePr>
          <p:nvPr>
            <p:ph idx="1"/>
            <p:extLst>
              <p:ext uri="{D42A27DB-BD31-4B8C-83A1-F6EECF244321}">
                <p14:modId xmlns:p14="http://schemas.microsoft.com/office/powerpoint/2010/main" val="644622535"/>
              </p:ext>
            </p:extLst>
          </p:nvPr>
        </p:nvGraphicFramePr>
        <p:xfrm>
          <a:off x="457200" y="1876301"/>
          <a:ext cx="8229600" cy="424986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Segnaposto numero diapositiva 3"/>
          <p:cNvSpPr>
            <a:spLocks noGrp="1"/>
          </p:cNvSpPr>
          <p:nvPr>
            <p:ph type="sldNum" sz="quarter" idx="12"/>
          </p:nvPr>
        </p:nvSpPr>
        <p:spPr/>
        <p:txBody>
          <a:bodyPr/>
          <a:lstStyle/>
          <a:p>
            <a:fld id="{37B08D0B-585B-1843-AC76-E08EFC8D5185}" type="slidenum">
              <a:rPr lang="it-IT" smtClean="0"/>
              <a:t>2</a:t>
            </a:fld>
            <a:endParaRPr lang="it-IT" dirty="0"/>
          </a:p>
        </p:txBody>
      </p:sp>
      <p:pic>
        <p:nvPicPr>
          <p:cNvPr id="6" name="Picture 2" descr="Unione Europea - Fondo Europeo di Sviluppo Regionale / PON Governance e Assistenza Tecnica"/>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57200" y="454599"/>
            <a:ext cx="2361994" cy="697308"/>
          </a:xfrm>
          <a:prstGeom prst="rect">
            <a:avLst/>
          </a:prstGeom>
          <a:noFill/>
          <a:extLst>
            <a:ext uri="{909E8E84-426E-40DD-AFC4-6F175D3DCCD1}">
              <a14:hiddenFill xmlns:a14="http://schemas.microsoft.com/office/drawing/2010/main">
                <a:solidFill>
                  <a:srgbClr val="FFFFFF"/>
                </a:solidFill>
              </a14:hiddenFill>
            </a:ext>
          </a:extLst>
        </p:spPr>
      </p:pic>
      <p:cxnSp>
        <p:nvCxnSpPr>
          <p:cNvPr id="7" name="Connettore 1 6"/>
          <p:cNvCxnSpPr/>
          <p:nvPr/>
        </p:nvCxnSpPr>
        <p:spPr>
          <a:xfrm>
            <a:off x="457200" y="1417638"/>
            <a:ext cx="8229600" cy="0"/>
          </a:xfrm>
          <a:prstGeom prst="line">
            <a:avLst/>
          </a:prstGeom>
        </p:spPr>
        <p:style>
          <a:lnRef idx="3">
            <a:schemeClr val="accent4"/>
          </a:lnRef>
          <a:fillRef idx="0">
            <a:schemeClr val="accent4"/>
          </a:fillRef>
          <a:effectRef idx="2">
            <a:schemeClr val="accent4"/>
          </a:effectRef>
          <a:fontRef idx="minor">
            <a:schemeClr val="tx1"/>
          </a:fontRef>
        </p:style>
      </p:cxnSp>
    </p:spTree>
    <p:extLst>
      <p:ext uri="{BB962C8B-B14F-4D97-AF65-F5344CB8AC3E}">
        <p14:creationId xmlns:p14="http://schemas.microsoft.com/office/powerpoint/2010/main" val="2224373190"/>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457200" y="231753"/>
            <a:ext cx="8342416" cy="1143000"/>
          </a:xfrm>
        </p:spPr>
        <p:txBody>
          <a:bodyPr>
            <a:normAutofit fontScale="90000"/>
          </a:bodyPr>
          <a:lstStyle/>
          <a:p>
            <a:pPr algn="r"/>
            <a:r>
              <a:rPr lang="it-IT" sz="3100" b="1" dirty="0" smtClean="0"/>
              <a:t/>
            </a:r>
            <a:br>
              <a:rPr lang="it-IT" sz="3100" b="1" dirty="0" smtClean="0"/>
            </a:br>
            <a:r>
              <a:rPr lang="it-IT" sz="3100" b="1" dirty="0"/>
              <a:t/>
            </a:r>
            <a:br>
              <a:rPr lang="it-IT" sz="3100" b="1" dirty="0"/>
            </a:br>
            <a:r>
              <a:rPr lang="it-IT" sz="3100" b="1" dirty="0"/>
              <a:t/>
            </a:r>
            <a:br>
              <a:rPr lang="it-IT" sz="3100" b="1" dirty="0"/>
            </a:br>
            <a:r>
              <a:rPr lang="it-IT" sz="3100" b="1" dirty="0"/>
              <a:t/>
            </a:r>
            <a:br>
              <a:rPr lang="it-IT" sz="3100" b="1" dirty="0"/>
            </a:br>
            <a:r>
              <a:rPr lang="it-IT" sz="3100" b="1" dirty="0" smtClean="0"/>
              <a:t/>
            </a:r>
            <a:br>
              <a:rPr lang="it-IT" sz="3100" b="1" dirty="0" smtClean="0"/>
            </a:br>
            <a:r>
              <a:rPr lang="it-IT" sz="3100" b="1" dirty="0" smtClean="0"/>
              <a:t>Regione Lombardia</a:t>
            </a:r>
            <a:br>
              <a:rPr lang="it-IT" sz="3100" b="1" dirty="0" smtClean="0"/>
            </a:br>
            <a:r>
              <a:rPr lang="it-IT" sz="3100" b="1" dirty="0" smtClean="0"/>
              <a:t>Elaborazione del metodo di calcolo /3 </a:t>
            </a:r>
            <a:r>
              <a:rPr lang="it-IT" sz="3100" b="1" dirty="0"/>
              <a:t/>
            </a:r>
            <a:br>
              <a:rPr lang="it-IT" sz="3100" b="1" dirty="0"/>
            </a:br>
            <a:r>
              <a:rPr lang="it-IT" sz="3100" b="1" dirty="0"/>
              <a:t/>
            </a:r>
            <a:br>
              <a:rPr lang="it-IT" sz="3100" b="1" dirty="0"/>
            </a:br>
            <a:r>
              <a:rPr lang="it-IT" sz="3100" b="1" dirty="0"/>
              <a:t/>
            </a:r>
            <a:br>
              <a:rPr lang="it-IT" sz="3100" b="1" dirty="0"/>
            </a:br>
            <a:r>
              <a:rPr lang="it-IT" sz="3100" b="1" dirty="0"/>
              <a:t/>
            </a:r>
            <a:br>
              <a:rPr lang="it-IT" sz="3100" b="1" dirty="0"/>
            </a:br>
            <a:r>
              <a:rPr lang="it-IT" sz="3100" b="1" dirty="0"/>
              <a:t> </a:t>
            </a:r>
            <a:r>
              <a:rPr lang="it-IT" dirty="0"/>
              <a:t/>
            </a:r>
            <a:br>
              <a:rPr lang="it-IT" dirty="0"/>
            </a:br>
            <a:endParaRPr lang="it-IT" dirty="0"/>
          </a:p>
        </p:txBody>
      </p:sp>
      <p:sp>
        <p:nvSpPr>
          <p:cNvPr id="3" name="Segnaposto contenuto 2"/>
          <p:cNvSpPr>
            <a:spLocks noGrp="1"/>
          </p:cNvSpPr>
          <p:nvPr>
            <p:ph idx="1"/>
          </p:nvPr>
        </p:nvSpPr>
        <p:spPr>
          <a:xfrm>
            <a:off x="1757548" y="1805050"/>
            <a:ext cx="6929252" cy="4321114"/>
          </a:xfrm>
          <a:ln>
            <a:solidFill>
              <a:schemeClr val="tx1">
                <a:lumMod val="95000"/>
                <a:lumOff val="5000"/>
              </a:schemeClr>
            </a:solidFill>
          </a:ln>
        </p:spPr>
        <p:txBody>
          <a:bodyPr anchor="ctr">
            <a:normAutofit fontScale="92500" lnSpcReduction="10000"/>
          </a:bodyPr>
          <a:lstStyle/>
          <a:p>
            <a:pPr marL="1423988" algn="just">
              <a:spcBef>
                <a:spcPts val="600"/>
              </a:spcBef>
              <a:spcAft>
                <a:spcPts val="600"/>
              </a:spcAft>
              <a:buBlip>
                <a:blip r:embed="rId2"/>
              </a:buBlip>
            </a:pPr>
            <a:endParaRPr lang="it-IT" sz="2200" dirty="0" smtClean="0"/>
          </a:p>
          <a:p>
            <a:pPr marL="1423988" algn="just">
              <a:spcBef>
                <a:spcPts val="600"/>
              </a:spcBef>
              <a:spcAft>
                <a:spcPts val="600"/>
              </a:spcAft>
              <a:buBlip>
                <a:blip r:embed="rId2"/>
              </a:buBlip>
            </a:pPr>
            <a:r>
              <a:rPr lang="it-IT" sz="2200" dirty="0" smtClean="0"/>
              <a:t>E’ stata analizzata la distribuzione di frequenze dei costi medi indicizzati, che ha evidenziato una forte concentrazione intorno al valore di euro 32,00/ora, in considerazione di un livellamento della maggioranza delle retribuzioni verso valori medio-bassi</a:t>
            </a:r>
          </a:p>
          <a:p>
            <a:pPr marL="1423988" algn="just">
              <a:spcBef>
                <a:spcPts val="600"/>
              </a:spcBef>
              <a:spcAft>
                <a:spcPts val="600"/>
              </a:spcAft>
              <a:buBlip>
                <a:blip r:embed="rId2"/>
              </a:buBlip>
            </a:pPr>
            <a:r>
              <a:rPr lang="it-IT" sz="2200" dirty="0"/>
              <a:t>Oltre a pochi valori estremamente elevati, si sono riscontrati alcuni valori eccessivamente </a:t>
            </a:r>
            <a:r>
              <a:rPr lang="it-IT" sz="2200" dirty="0" smtClean="0"/>
              <a:t>bassi</a:t>
            </a:r>
            <a:endParaRPr lang="it-IT" sz="2200" dirty="0"/>
          </a:p>
          <a:p>
            <a:pPr marL="1423988" algn="just">
              <a:spcBef>
                <a:spcPts val="600"/>
              </a:spcBef>
              <a:spcAft>
                <a:spcPts val="600"/>
              </a:spcAft>
              <a:buBlip>
                <a:blip r:embed="rId2"/>
              </a:buBlip>
            </a:pPr>
            <a:r>
              <a:rPr lang="it-IT" sz="2200" dirty="0"/>
              <a:t> In base anche ad un esame delle distribuzioni dei dati per qualifica professionale o mansione, si è ritenuto opportuno calcolare i valori medi escludendo i valori estremi ( alti e bassi)</a:t>
            </a:r>
          </a:p>
          <a:p>
            <a:pPr marL="0" indent="0" algn="just">
              <a:buNone/>
            </a:pPr>
            <a:endParaRPr lang="it-IT" sz="2400" dirty="0" smtClean="0"/>
          </a:p>
        </p:txBody>
      </p:sp>
      <p:sp>
        <p:nvSpPr>
          <p:cNvPr id="4" name="Segnaposto numero diapositiva 3"/>
          <p:cNvSpPr>
            <a:spLocks noGrp="1"/>
          </p:cNvSpPr>
          <p:nvPr>
            <p:ph type="sldNum" sz="quarter" idx="12"/>
          </p:nvPr>
        </p:nvSpPr>
        <p:spPr/>
        <p:txBody>
          <a:bodyPr/>
          <a:lstStyle/>
          <a:p>
            <a:fld id="{37B08D0B-585B-1843-AC76-E08EFC8D5185}" type="slidenum">
              <a:rPr lang="it-IT" smtClean="0"/>
              <a:t>20</a:t>
            </a:fld>
            <a:endParaRPr lang="it-IT" dirty="0"/>
          </a:p>
        </p:txBody>
      </p:sp>
      <p:pic>
        <p:nvPicPr>
          <p:cNvPr id="6" name="Picture 2" descr="Unione Europea - Fondo Europeo di Sviluppo Regionale / PON Governance e Assistenza Tecnica"/>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7200" y="454599"/>
            <a:ext cx="2361994" cy="697308"/>
          </a:xfrm>
          <a:prstGeom prst="rect">
            <a:avLst/>
          </a:prstGeom>
          <a:noFill/>
          <a:extLst>
            <a:ext uri="{909E8E84-426E-40DD-AFC4-6F175D3DCCD1}">
              <a14:hiddenFill xmlns:a14="http://schemas.microsoft.com/office/drawing/2010/main">
                <a:solidFill>
                  <a:srgbClr val="FFFFFF"/>
                </a:solidFill>
              </a14:hiddenFill>
            </a:ext>
          </a:extLst>
        </p:spPr>
      </p:pic>
      <p:cxnSp>
        <p:nvCxnSpPr>
          <p:cNvPr id="7" name="Connettore 1 6"/>
          <p:cNvCxnSpPr/>
          <p:nvPr/>
        </p:nvCxnSpPr>
        <p:spPr>
          <a:xfrm>
            <a:off x="457200" y="1417638"/>
            <a:ext cx="8229600" cy="0"/>
          </a:xfrm>
          <a:prstGeom prst="line">
            <a:avLst/>
          </a:prstGeom>
        </p:spPr>
        <p:style>
          <a:lnRef idx="3">
            <a:schemeClr val="accent4"/>
          </a:lnRef>
          <a:fillRef idx="0">
            <a:schemeClr val="accent4"/>
          </a:fillRef>
          <a:effectRef idx="2">
            <a:schemeClr val="accent4"/>
          </a:effectRef>
          <a:fontRef idx="minor">
            <a:schemeClr val="tx1"/>
          </a:fontRef>
        </p:style>
      </p:cxnSp>
      <p:pic>
        <p:nvPicPr>
          <p:cNvPr id="205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09369" y="1685617"/>
            <a:ext cx="2409825" cy="1895475"/>
          </a:xfrm>
          <a:prstGeom prst="rect">
            <a:avLst/>
          </a:prstGeom>
          <a:noFill/>
          <a:ln w="9525">
            <a:solidFill>
              <a:schemeClr val="tx1">
                <a:lumMod val="95000"/>
                <a:lumOff val="5000"/>
              </a:schemeClr>
            </a:solidFill>
            <a:miter lim="800000"/>
            <a:headEnd/>
            <a:tailEnd/>
          </a:ln>
          <a:extLst>
            <a:ext uri="{909E8E84-426E-40DD-AFC4-6F175D3DCCD1}">
              <a14:hiddenFill xmlns:a14="http://schemas.microsoft.com/office/drawing/2010/main">
                <a:solidFill>
                  <a:schemeClr val="accent1"/>
                </a:solidFill>
              </a14:hiddenFill>
            </a:ext>
          </a:extLst>
        </p:spPr>
      </p:pic>
    </p:spTree>
    <p:extLst>
      <p:ext uri="{BB962C8B-B14F-4D97-AF65-F5344CB8AC3E}">
        <p14:creationId xmlns:p14="http://schemas.microsoft.com/office/powerpoint/2010/main" val="2363902939"/>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457200" y="231753"/>
            <a:ext cx="8342416" cy="1143000"/>
          </a:xfrm>
        </p:spPr>
        <p:txBody>
          <a:bodyPr>
            <a:normAutofit fontScale="90000"/>
          </a:bodyPr>
          <a:lstStyle/>
          <a:p>
            <a:pPr algn="r"/>
            <a:r>
              <a:rPr lang="it-IT" sz="3100" b="1" dirty="0" smtClean="0"/>
              <a:t/>
            </a:r>
            <a:br>
              <a:rPr lang="it-IT" sz="3100" b="1" dirty="0" smtClean="0"/>
            </a:br>
            <a:r>
              <a:rPr lang="it-IT" sz="3100" b="1" dirty="0" smtClean="0"/>
              <a:t/>
            </a:r>
            <a:br>
              <a:rPr lang="it-IT" sz="3100" b="1" dirty="0" smtClean="0"/>
            </a:br>
            <a:r>
              <a:rPr lang="it-IT" sz="3100" b="1" dirty="0" smtClean="0"/>
              <a:t/>
            </a:r>
            <a:br>
              <a:rPr lang="it-IT" sz="3100" b="1" dirty="0" smtClean="0"/>
            </a:br>
            <a:r>
              <a:rPr lang="it-IT" sz="3100" b="1" dirty="0" smtClean="0"/>
              <a:t/>
            </a:r>
            <a:br>
              <a:rPr lang="it-IT" sz="3100" b="1" dirty="0" smtClean="0"/>
            </a:br>
            <a:r>
              <a:rPr lang="it-IT" sz="3100" b="1" dirty="0" smtClean="0"/>
              <a:t/>
            </a:r>
            <a:br>
              <a:rPr lang="it-IT" sz="3100" b="1" dirty="0" smtClean="0"/>
            </a:br>
            <a:r>
              <a:rPr lang="it-IT" sz="3100" b="1" dirty="0" smtClean="0"/>
              <a:t>Regione Lombardia</a:t>
            </a:r>
            <a:br>
              <a:rPr lang="it-IT" sz="3100" b="1" dirty="0" smtClean="0"/>
            </a:br>
            <a:r>
              <a:rPr lang="it-IT" sz="3100" b="1" dirty="0" smtClean="0"/>
              <a:t>Elaborazione del metodo di calcolo /4 </a:t>
            </a:r>
            <a:br>
              <a:rPr lang="it-IT" sz="3100" b="1" dirty="0" smtClean="0"/>
            </a:br>
            <a:r>
              <a:rPr lang="it-IT" sz="3100" b="1" dirty="0" smtClean="0"/>
              <a:t/>
            </a:r>
            <a:br>
              <a:rPr lang="it-IT" sz="3100" b="1" dirty="0" smtClean="0"/>
            </a:br>
            <a:r>
              <a:rPr lang="it-IT" sz="3100" b="1" dirty="0" smtClean="0"/>
              <a:t/>
            </a:r>
            <a:br>
              <a:rPr lang="it-IT" sz="3100" b="1" dirty="0" smtClean="0"/>
            </a:br>
            <a:r>
              <a:rPr lang="it-IT" sz="3100" b="1" dirty="0" smtClean="0"/>
              <a:t/>
            </a:r>
            <a:br>
              <a:rPr lang="it-IT" sz="3100" b="1" dirty="0" smtClean="0"/>
            </a:br>
            <a:r>
              <a:rPr lang="it-IT" sz="3100" b="1" dirty="0" smtClean="0"/>
              <a:t> </a:t>
            </a:r>
            <a:r>
              <a:rPr lang="it-IT" dirty="0" smtClean="0"/>
              <a:t/>
            </a:r>
            <a:br>
              <a:rPr lang="it-IT" dirty="0" smtClean="0"/>
            </a:br>
            <a:endParaRPr lang="it-IT" dirty="0"/>
          </a:p>
        </p:txBody>
      </p:sp>
      <p:sp>
        <p:nvSpPr>
          <p:cNvPr id="3" name="Segnaposto contenuto 2"/>
          <p:cNvSpPr>
            <a:spLocks noGrp="1"/>
          </p:cNvSpPr>
          <p:nvPr>
            <p:ph idx="1"/>
          </p:nvPr>
        </p:nvSpPr>
        <p:spPr>
          <a:xfrm>
            <a:off x="3538846" y="1777558"/>
            <a:ext cx="4667003" cy="1423213"/>
          </a:xfrm>
          <a:ln>
            <a:solidFill>
              <a:schemeClr val="tx1">
                <a:lumMod val="75000"/>
                <a:lumOff val="25000"/>
              </a:schemeClr>
            </a:solidFill>
          </a:ln>
        </p:spPr>
        <p:txBody>
          <a:bodyPr anchor="ctr" anchorCtr="0">
            <a:normAutofit/>
          </a:bodyPr>
          <a:lstStyle/>
          <a:p>
            <a:pPr marL="0" indent="0">
              <a:buNone/>
            </a:pPr>
            <a:r>
              <a:rPr lang="it-IT" sz="2000" b="1" dirty="0">
                <a:solidFill>
                  <a:schemeClr val="tx1">
                    <a:lumMod val="65000"/>
                    <a:lumOff val="35000"/>
                  </a:schemeClr>
                </a:solidFill>
              </a:rPr>
              <a:t>Tabelle standard di costi unitari per le spese di personale dei </a:t>
            </a:r>
            <a:r>
              <a:rPr lang="it-IT" sz="2000" b="1" dirty="0" smtClean="0">
                <a:solidFill>
                  <a:schemeClr val="tx1">
                    <a:lumMod val="65000"/>
                    <a:lumOff val="35000"/>
                  </a:schemeClr>
                </a:solidFill>
              </a:rPr>
              <a:t>progetti di </a:t>
            </a:r>
            <a:r>
              <a:rPr lang="it-IT" sz="2000" b="1" dirty="0">
                <a:solidFill>
                  <a:schemeClr val="tx1">
                    <a:lumMod val="65000"/>
                    <a:lumOff val="35000"/>
                  </a:schemeClr>
                </a:solidFill>
              </a:rPr>
              <a:t>ricerca, sviluppo e </a:t>
            </a:r>
            <a:r>
              <a:rPr lang="it-IT" sz="2000" b="1" dirty="0" smtClean="0">
                <a:solidFill>
                  <a:schemeClr val="tx1">
                    <a:lumMod val="65000"/>
                    <a:lumOff val="35000"/>
                  </a:schemeClr>
                </a:solidFill>
              </a:rPr>
              <a:t>innovazione</a:t>
            </a:r>
          </a:p>
        </p:txBody>
      </p:sp>
      <p:sp>
        <p:nvSpPr>
          <p:cNvPr id="4" name="Segnaposto numero diapositiva 3"/>
          <p:cNvSpPr>
            <a:spLocks noGrp="1"/>
          </p:cNvSpPr>
          <p:nvPr>
            <p:ph type="sldNum" sz="quarter" idx="12"/>
          </p:nvPr>
        </p:nvSpPr>
        <p:spPr/>
        <p:txBody>
          <a:bodyPr/>
          <a:lstStyle/>
          <a:p>
            <a:fld id="{37B08D0B-585B-1843-AC76-E08EFC8D5185}" type="slidenum">
              <a:rPr lang="it-IT" smtClean="0"/>
              <a:t>21</a:t>
            </a:fld>
            <a:endParaRPr lang="it-IT" dirty="0"/>
          </a:p>
        </p:txBody>
      </p:sp>
      <p:pic>
        <p:nvPicPr>
          <p:cNvPr id="6" name="Picture 2" descr="Unione Europea - Fondo Europeo di Sviluppo Regionale / PON Governance e Assistenza Tecnica"/>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7200" y="454599"/>
            <a:ext cx="2361994" cy="697308"/>
          </a:xfrm>
          <a:prstGeom prst="rect">
            <a:avLst/>
          </a:prstGeom>
          <a:noFill/>
          <a:extLst>
            <a:ext uri="{909E8E84-426E-40DD-AFC4-6F175D3DCCD1}">
              <a14:hiddenFill xmlns:a14="http://schemas.microsoft.com/office/drawing/2010/main">
                <a:solidFill>
                  <a:srgbClr val="FFFFFF"/>
                </a:solidFill>
              </a14:hiddenFill>
            </a:ext>
          </a:extLst>
        </p:spPr>
      </p:pic>
      <p:cxnSp>
        <p:nvCxnSpPr>
          <p:cNvPr id="7" name="Connettore 1 6"/>
          <p:cNvCxnSpPr/>
          <p:nvPr/>
        </p:nvCxnSpPr>
        <p:spPr>
          <a:xfrm>
            <a:off x="457200" y="1417638"/>
            <a:ext cx="8229600" cy="0"/>
          </a:xfrm>
          <a:prstGeom prst="line">
            <a:avLst/>
          </a:prstGeom>
        </p:spPr>
        <p:style>
          <a:lnRef idx="3">
            <a:schemeClr val="accent4"/>
          </a:lnRef>
          <a:fillRef idx="0">
            <a:schemeClr val="accent4"/>
          </a:fillRef>
          <a:effectRef idx="2">
            <a:schemeClr val="accent4"/>
          </a:effectRef>
          <a:fontRef idx="minor">
            <a:schemeClr val="tx1"/>
          </a:fontRef>
        </p:style>
      </p:cxnSp>
      <p:pic>
        <p:nvPicPr>
          <p:cNvPr id="409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9392" y="1777558"/>
            <a:ext cx="2685308" cy="142321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aphicFrame>
        <p:nvGraphicFramePr>
          <p:cNvPr id="10" name="Diagramma 9"/>
          <p:cNvGraphicFramePr/>
          <p:nvPr>
            <p:extLst>
              <p:ext uri="{D42A27DB-BD31-4B8C-83A1-F6EECF244321}">
                <p14:modId xmlns:p14="http://schemas.microsoft.com/office/powerpoint/2010/main" val="1913717661"/>
              </p:ext>
            </p:extLst>
          </p:nvPr>
        </p:nvGraphicFramePr>
        <p:xfrm>
          <a:off x="629392" y="3200771"/>
          <a:ext cx="7813963" cy="3437535"/>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extLst>
      <p:ext uri="{BB962C8B-B14F-4D97-AF65-F5344CB8AC3E}">
        <p14:creationId xmlns:p14="http://schemas.microsoft.com/office/powerpoint/2010/main" val="2620101461"/>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457200" y="231753"/>
            <a:ext cx="8342416" cy="1143000"/>
          </a:xfrm>
        </p:spPr>
        <p:txBody>
          <a:bodyPr>
            <a:normAutofit fontScale="90000"/>
          </a:bodyPr>
          <a:lstStyle/>
          <a:p>
            <a:pPr algn="r"/>
            <a:r>
              <a:rPr lang="it-IT" sz="3100" b="1" dirty="0" smtClean="0"/>
              <a:t/>
            </a:r>
            <a:br>
              <a:rPr lang="it-IT" sz="3100" b="1" dirty="0" smtClean="0"/>
            </a:br>
            <a:r>
              <a:rPr lang="it-IT" sz="3100" b="1" dirty="0"/>
              <a:t/>
            </a:r>
            <a:br>
              <a:rPr lang="it-IT" sz="3100" b="1" dirty="0"/>
            </a:br>
            <a:r>
              <a:rPr lang="it-IT" sz="3100" b="1" dirty="0"/>
              <a:t/>
            </a:r>
            <a:br>
              <a:rPr lang="it-IT" sz="3100" b="1" dirty="0"/>
            </a:br>
            <a:r>
              <a:rPr lang="it-IT" sz="3100" b="1" dirty="0"/>
              <a:t/>
            </a:r>
            <a:br>
              <a:rPr lang="it-IT" sz="3100" b="1" dirty="0"/>
            </a:br>
            <a:r>
              <a:rPr lang="it-IT" sz="3100" b="1" dirty="0"/>
              <a:t/>
            </a:r>
            <a:br>
              <a:rPr lang="it-IT" sz="3100" b="1" dirty="0"/>
            </a:br>
            <a:r>
              <a:rPr lang="it-IT" sz="3100" b="1" dirty="0" smtClean="0"/>
              <a:t/>
            </a:r>
            <a:br>
              <a:rPr lang="it-IT" sz="3100" b="1" dirty="0" smtClean="0"/>
            </a:br>
            <a:r>
              <a:rPr lang="it-IT" sz="3100" b="1" dirty="0" smtClean="0"/>
              <a:t>Metodologia </a:t>
            </a:r>
            <a:r>
              <a:rPr lang="it-IT" sz="3100" b="1" dirty="0"/>
              <a:t>in corso di </a:t>
            </a:r>
            <a:r>
              <a:rPr lang="it-IT" sz="3100" b="1" dirty="0" smtClean="0"/>
              <a:t>sviluppo </a:t>
            </a:r>
            <a:br>
              <a:rPr lang="it-IT" sz="3100" b="1" dirty="0" smtClean="0"/>
            </a:br>
            <a:r>
              <a:rPr lang="it-IT" sz="3100" b="1" dirty="0" smtClean="0"/>
              <a:t>a </a:t>
            </a:r>
            <a:r>
              <a:rPr lang="it-IT" sz="3100" b="1" dirty="0"/>
              <a:t>cura del MIUR/MISE</a:t>
            </a:r>
            <a:br>
              <a:rPr lang="it-IT" sz="3100" b="1" dirty="0"/>
            </a:br>
            <a:r>
              <a:rPr lang="it-IT" sz="3100" b="1" dirty="0"/>
              <a:t/>
            </a:r>
            <a:br>
              <a:rPr lang="it-IT" sz="3100" b="1" dirty="0"/>
            </a:br>
            <a:r>
              <a:rPr lang="it-IT" sz="3100" b="1" dirty="0"/>
              <a:t/>
            </a:r>
            <a:br>
              <a:rPr lang="it-IT" sz="3100" b="1" dirty="0"/>
            </a:br>
            <a:r>
              <a:rPr lang="it-IT" sz="3100" b="1" dirty="0"/>
              <a:t/>
            </a:r>
            <a:br>
              <a:rPr lang="it-IT" sz="3100" b="1" dirty="0"/>
            </a:br>
            <a:r>
              <a:rPr lang="it-IT" sz="3100" b="1" dirty="0"/>
              <a:t/>
            </a:r>
            <a:br>
              <a:rPr lang="it-IT" sz="3100" b="1" dirty="0"/>
            </a:br>
            <a:r>
              <a:rPr lang="it-IT" sz="3100" b="1" dirty="0"/>
              <a:t> </a:t>
            </a:r>
            <a:r>
              <a:rPr lang="it-IT" dirty="0"/>
              <a:t/>
            </a:r>
            <a:br>
              <a:rPr lang="it-IT" dirty="0"/>
            </a:br>
            <a:endParaRPr lang="it-IT" dirty="0"/>
          </a:p>
        </p:txBody>
      </p:sp>
      <p:sp>
        <p:nvSpPr>
          <p:cNvPr id="3" name="Segnaposto contenuto 2"/>
          <p:cNvSpPr>
            <a:spLocks noGrp="1"/>
          </p:cNvSpPr>
          <p:nvPr>
            <p:ph idx="1"/>
          </p:nvPr>
        </p:nvSpPr>
        <p:spPr>
          <a:xfrm>
            <a:off x="1800225" y="1698172"/>
            <a:ext cx="6886575" cy="4750130"/>
          </a:xfrm>
        </p:spPr>
        <p:txBody>
          <a:bodyPr>
            <a:noAutofit/>
          </a:bodyPr>
          <a:lstStyle/>
          <a:p>
            <a:pPr marL="1793875" indent="-808038" algn="just">
              <a:lnSpc>
                <a:spcPct val="90000"/>
              </a:lnSpc>
              <a:spcBef>
                <a:spcPts val="600"/>
              </a:spcBef>
              <a:spcAft>
                <a:spcPts val="600"/>
              </a:spcAft>
              <a:buBlip>
                <a:blip r:embed="rId2"/>
              </a:buBlip>
              <a:tabLst>
                <a:tab pos="1698625" algn="l"/>
              </a:tabLst>
            </a:pPr>
            <a:r>
              <a:rPr lang="it-IT" sz="1800" dirty="0"/>
              <a:t>L’</a:t>
            </a:r>
            <a:r>
              <a:rPr lang="it-IT" sz="1800" dirty="0" err="1"/>
              <a:t>AdG</a:t>
            </a:r>
            <a:r>
              <a:rPr lang="it-IT" sz="1800" dirty="0"/>
              <a:t> del Programma Operativo Nazionale Ricerca e Innovazione 2014-2020 (MIUR), l’</a:t>
            </a:r>
            <a:r>
              <a:rPr lang="it-IT" sz="1800" dirty="0" err="1"/>
              <a:t>AdG</a:t>
            </a:r>
            <a:r>
              <a:rPr lang="it-IT" sz="1800" dirty="0"/>
              <a:t> del Programma Operativo Nazionale Imprese e Competitività 2014-2020 (MISE) e l’Agenzia per la Coesione Territoriale hanno costituito un gruppo di lavoro al fine di applicare quanto previsto dall’art. 67 comma 1 (b) del Regolamento (UE) n. 1303/2013 per l’adozione di tabelle standard di costi unitari con riferimento ai costi del personale dei progetti di ricerca e sviluppo finanziati </a:t>
            </a:r>
          </a:p>
          <a:p>
            <a:pPr marL="1793875" indent="-808038" algn="just">
              <a:lnSpc>
                <a:spcPct val="90000"/>
              </a:lnSpc>
              <a:spcBef>
                <a:spcPts val="600"/>
              </a:spcBef>
              <a:spcAft>
                <a:spcPts val="600"/>
              </a:spcAft>
              <a:buBlip>
                <a:blip r:embed="rId2"/>
              </a:buBlip>
              <a:tabLst>
                <a:tab pos="1698625" algn="l"/>
              </a:tabLst>
            </a:pPr>
            <a:r>
              <a:rPr lang="it-IT" sz="1800" dirty="0"/>
              <a:t>Al gruppo di lavoro partecipa, inoltre, in qualità di osservatore indipendente,  il Nucleo di Verifica e Controllo dell’Agenzia per la Coesione Territoriale (NUVEC) -  Autorità di Audit dei due programmi operativi</a:t>
            </a:r>
          </a:p>
        </p:txBody>
      </p:sp>
      <p:sp>
        <p:nvSpPr>
          <p:cNvPr id="4" name="Segnaposto numero diapositiva 3"/>
          <p:cNvSpPr>
            <a:spLocks noGrp="1"/>
          </p:cNvSpPr>
          <p:nvPr>
            <p:ph type="sldNum" sz="quarter" idx="12"/>
          </p:nvPr>
        </p:nvSpPr>
        <p:spPr/>
        <p:txBody>
          <a:bodyPr/>
          <a:lstStyle/>
          <a:p>
            <a:fld id="{37B08D0B-585B-1843-AC76-E08EFC8D5185}" type="slidenum">
              <a:rPr lang="it-IT" smtClean="0"/>
              <a:t>22</a:t>
            </a:fld>
            <a:endParaRPr lang="it-IT" dirty="0"/>
          </a:p>
        </p:txBody>
      </p:sp>
      <p:pic>
        <p:nvPicPr>
          <p:cNvPr id="6" name="Picture 2" descr="Unione Europea - Fondo Europeo di Sviluppo Regionale / PON Governance e Assistenza Tecnica"/>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7200" y="454599"/>
            <a:ext cx="2361994" cy="697308"/>
          </a:xfrm>
          <a:prstGeom prst="rect">
            <a:avLst/>
          </a:prstGeom>
          <a:noFill/>
          <a:extLst>
            <a:ext uri="{909E8E84-426E-40DD-AFC4-6F175D3DCCD1}">
              <a14:hiddenFill xmlns:a14="http://schemas.microsoft.com/office/drawing/2010/main">
                <a:solidFill>
                  <a:srgbClr val="FFFFFF"/>
                </a:solidFill>
              </a14:hiddenFill>
            </a:ext>
          </a:extLst>
        </p:spPr>
      </p:pic>
      <p:cxnSp>
        <p:nvCxnSpPr>
          <p:cNvPr id="7" name="Connettore 1 6"/>
          <p:cNvCxnSpPr/>
          <p:nvPr/>
        </p:nvCxnSpPr>
        <p:spPr>
          <a:xfrm>
            <a:off x="457200" y="1417638"/>
            <a:ext cx="8229600" cy="0"/>
          </a:xfrm>
          <a:prstGeom prst="line">
            <a:avLst/>
          </a:prstGeom>
        </p:spPr>
        <p:style>
          <a:lnRef idx="3">
            <a:schemeClr val="accent4"/>
          </a:lnRef>
          <a:fillRef idx="0">
            <a:schemeClr val="accent4"/>
          </a:fillRef>
          <a:effectRef idx="2">
            <a:schemeClr val="accent4"/>
          </a:effectRef>
          <a:fontRef idx="minor">
            <a:schemeClr val="tx1"/>
          </a:fontRef>
        </p:style>
      </p:cxnSp>
      <p:pic>
        <p:nvPicPr>
          <p:cNvPr id="5122"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7200" y="1579419"/>
            <a:ext cx="2277422" cy="175754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509192615"/>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457200" y="231753"/>
            <a:ext cx="8342416" cy="1143000"/>
          </a:xfrm>
        </p:spPr>
        <p:txBody>
          <a:bodyPr>
            <a:normAutofit fontScale="90000"/>
          </a:bodyPr>
          <a:lstStyle/>
          <a:p>
            <a:pPr algn="r"/>
            <a:r>
              <a:rPr lang="it-IT" sz="3100" b="1" dirty="0" smtClean="0"/>
              <a:t/>
            </a:r>
            <a:br>
              <a:rPr lang="it-IT" sz="3100" b="1" dirty="0" smtClean="0"/>
            </a:br>
            <a:r>
              <a:rPr lang="it-IT" sz="3100" b="1" dirty="0"/>
              <a:t/>
            </a:r>
            <a:br>
              <a:rPr lang="it-IT" sz="3100" b="1" dirty="0"/>
            </a:br>
            <a:r>
              <a:rPr lang="it-IT" sz="3100" b="1" dirty="0"/>
              <a:t/>
            </a:r>
            <a:br>
              <a:rPr lang="it-IT" sz="3100" b="1" dirty="0"/>
            </a:br>
            <a:r>
              <a:rPr lang="it-IT" sz="3100" b="1" dirty="0"/>
              <a:t/>
            </a:r>
            <a:br>
              <a:rPr lang="it-IT" sz="3100" b="1" dirty="0"/>
            </a:br>
            <a:r>
              <a:rPr lang="it-IT" sz="3100" b="1" dirty="0"/>
              <a:t/>
            </a:r>
            <a:br>
              <a:rPr lang="it-IT" sz="3100" b="1" dirty="0"/>
            </a:br>
            <a:r>
              <a:rPr lang="it-IT" sz="3100" b="1" dirty="0" smtClean="0"/>
              <a:t/>
            </a:r>
            <a:br>
              <a:rPr lang="it-IT" sz="3100" b="1" dirty="0" smtClean="0"/>
            </a:br>
            <a:r>
              <a:rPr lang="it-IT" sz="3100" b="1" dirty="0" smtClean="0"/>
              <a:t>Metodologia </a:t>
            </a:r>
            <a:r>
              <a:rPr lang="it-IT" sz="3100" b="1" dirty="0"/>
              <a:t>in corso di </a:t>
            </a:r>
            <a:r>
              <a:rPr lang="it-IT" sz="3100" b="1" dirty="0" smtClean="0"/>
              <a:t>sviluppo </a:t>
            </a:r>
            <a:br>
              <a:rPr lang="it-IT" sz="3100" b="1" dirty="0" smtClean="0"/>
            </a:br>
            <a:r>
              <a:rPr lang="it-IT" sz="3100" b="1" dirty="0" smtClean="0"/>
              <a:t>a </a:t>
            </a:r>
            <a:r>
              <a:rPr lang="it-IT" sz="3100" b="1" dirty="0"/>
              <a:t>cura del MIUR/MISE</a:t>
            </a:r>
            <a:br>
              <a:rPr lang="it-IT" sz="3100" b="1" dirty="0"/>
            </a:br>
            <a:r>
              <a:rPr lang="it-IT" sz="3100" b="1" dirty="0"/>
              <a:t/>
            </a:r>
            <a:br>
              <a:rPr lang="it-IT" sz="3100" b="1" dirty="0"/>
            </a:br>
            <a:r>
              <a:rPr lang="it-IT" sz="3100" b="1" dirty="0"/>
              <a:t/>
            </a:r>
            <a:br>
              <a:rPr lang="it-IT" sz="3100" b="1" dirty="0"/>
            </a:br>
            <a:r>
              <a:rPr lang="it-IT" sz="3100" b="1" dirty="0"/>
              <a:t/>
            </a:r>
            <a:br>
              <a:rPr lang="it-IT" sz="3100" b="1" dirty="0"/>
            </a:br>
            <a:r>
              <a:rPr lang="it-IT" sz="3100" b="1" dirty="0"/>
              <a:t/>
            </a:r>
            <a:br>
              <a:rPr lang="it-IT" sz="3100" b="1" dirty="0"/>
            </a:br>
            <a:r>
              <a:rPr lang="it-IT" sz="3100" b="1" dirty="0"/>
              <a:t> </a:t>
            </a:r>
            <a:r>
              <a:rPr lang="it-IT" dirty="0"/>
              <a:t/>
            </a:r>
            <a:br>
              <a:rPr lang="it-IT" dirty="0"/>
            </a:br>
            <a:endParaRPr lang="it-IT" dirty="0"/>
          </a:p>
        </p:txBody>
      </p:sp>
      <p:graphicFrame>
        <p:nvGraphicFramePr>
          <p:cNvPr id="9" name="Segnaposto contenuto 8"/>
          <p:cNvGraphicFramePr>
            <a:graphicFrameLocks noGrp="1"/>
          </p:cNvGraphicFramePr>
          <p:nvPr>
            <p:ph idx="1"/>
            <p:extLst>
              <p:ext uri="{D42A27DB-BD31-4B8C-83A1-F6EECF244321}">
                <p14:modId xmlns:p14="http://schemas.microsoft.com/office/powerpoint/2010/main" val="2775046980"/>
              </p:ext>
            </p:extLst>
          </p:nvPr>
        </p:nvGraphicFramePr>
        <p:xfrm>
          <a:off x="457200" y="1603169"/>
          <a:ext cx="8229600" cy="452449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Segnaposto numero diapositiva 3"/>
          <p:cNvSpPr>
            <a:spLocks noGrp="1"/>
          </p:cNvSpPr>
          <p:nvPr>
            <p:ph type="sldNum" sz="quarter" idx="12"/>
          </p:nvPr>
        </p:nvSpPr>
        <p:spPr/>
        <p:txBody>
          <a:bodyPr/>
          <a:lstStyle/>
          <a:p>
            <a:fld id="{37B08D0B-585B-1843-AC76-E08EFC8D5185}" type="slidenum">
              <a:rPr lang="it-IT" smtClean="0"/>
              <a:t>23</a:t>
            </a:fld>
            <a:endParaRPr lang="it-IT" dirty="0"/>
          </a:p>
        </p:txBody>
      </p:sp>
      <p:pic>
        <p:nvPicPr>
          <p:cNvPr id="6" name="Picture 2" descr="Unione Europea - Fondo Europeo di Sviluppo Regionale / PON Governance e Assistenza Tecnica"/>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57200" y="454599"/>
            <a:ext cx="2361994" cy="697308"/>
          </a:xfrm>
          <a:prstGeom prst="rect">
            <a:avLst/>
          </a:prstGeom>
          <a:noFill/>
          <a:extLst>
            <a:ext uri="{909E8E84-426E-40DD-AFC4-6F175D3DCCD1}">
              <a14:hiddenFill xmlns:a14="http://schemas.microsoft.com/office/drawing/2010/main">
                <a:solidFill>
                  <a:srgbClr val="FFFFFF"/>
                </a:solidFill>
              </a14:hiddenFill>
            </a:ext>
          </a:extLst>
        </p:spPr>
      </p:pic>
      <p:cxnSp>
        <p:nvCxnSpPr>
          <p:cNvPr id="7" name="Connettore 1 6"/>
          <p:cNvCxnSpPr/>
          <p:nvPr/>
        </p:nvCxnSpPr>
        <p:spPr>
          <a:xfrm>
            <a:off x="457200" y="1417638"/>
            <a:ext cx="8229600" cy="0"/>
          </a:xfrm>
          <a:prstGeom prst="line">
            <a:avLst/>
          </a:prstGeom>
        </p:spPr>
        <p:style>
          <a:lnRef idx="3">
            <a:schemeClr val="accent4"/>
          </a:lnRef>
          <a:fillRef idx="0">
            <a:schemeClr val="accent4"/>
          </a:fillRef>
          <a:effectRef idx="2">
            <a:schemeClr val="accent4"/>
          </a:effectRef>
          <a:fontRef idx="minor">
            <a:schemeClr val="tx1"/>
          </a:fontRef>
        </p:style>
      </p:cxnSp>
    </p:spTree>
    <p:extLst>
      <p:ext uri="{BB962C8B-B14F-4D97-AF65-F5344CB8AC3E}">
        <p14:creationId xmlns:p14="http://schemas.microsoft.com/office/powerpoint/2010/main" val="3243455591"/>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457200" y="231753"/>
            <a:ext cx="8342416" cy="1143000"/>
          </a:xfrm>
        </p:spPr>
        <p:txBody>
          <a:bodyPr>
            <a:normAutofit fontScale="90000"/>
          </a:bodyPr>
          <a:lstStyle/>
          <a:p>
            <a:pPr algn="r"/>
            <a:r>
              <a:rPr lang="it-IT" sz="3100" b="1" dirty="0" smtClean="0"/>
              <a:t/>
            </a:r>
            <a:br>
              <a:rPr lang="it-IT" sz="3100" b="1" dirty="0" smtClean="0"/>
            </a:br>
            <a:r>
              <a:rPr lang="it-IT" sz="3100" b="1" dirty="0"/>
              <a:t/>
            </a:r>
            <a:br>
              <a:rPr lang="it-IT" sz="3100" b="1" dirty="0"/>
            </a:br>
            <a:r>
              <a:rPr lang="it-IT" sz="3100" b="1" dirty="0"/>
              <a:t/>
            </a:r>
            <a:br>
              <a:rPr lang="it-IT" sz="3100" b="1" dirty="0"/>
            </a:br>
            <a:r>
              <a:rPr lang="it-IT" sz="3100" b="1" dirty="0"/>
              <a:t/>
            </a:r>
            <a:br>
              <a:rPr lang="it-IT" sz="3100" b="1" dirty="0"/>
            </a:br>
            <a:r>
              <a:rPr lang="it-IT" sz="3100" b="1" dirty="0"/>
              <a:t/>
            </a:r>
            <a:br>
              <a:rPr lang="it-IT" sz="3100" b="1" dirty="0"/>
            </a:br>
            <a:r>
              <a:rPr lang="it-IT" sz="3100" b="1" dirty="0" smtClean="0"/>
              <a:t/>
            </a:r>
            <a:br>
              <a:rPr lang="it-IT" sz="3100" b="1" dirty="0" smtClean="0"/>
            </a:br>
            <a:r>
              <a:rPr lang="it-IT" sz="3100" b="1" dirty="0" smtClean="0"/>
              <a:t/>
            </a:r>
            <a:br>
              <a:rPr lang="it-IT" sz="3100" b="1" dirty="0" smtClean="0"/>
            </a:br>
            <a:r>
              <a:rPr lang="it-IT" sz="3100" b="1" dirty="0" smtClean="0"/>
              <a:t>metodologia MIUR/MISE</a:t>
            </a:r>
            <a:br>
              <a:rPr lang="it-IT" sz="3100" b="1" dirty="0" smtClean="0"/>
            </a:br>
            <a:r>
              <a:rPr lang="it-IT" sz="3100" b="1" dirty="0" smtClean="0"/>
              <a:t>raccolta dati e informazioni /1</a:t>
            </a:r>
            <a:r>
              <a:rPr lang="it-IT" sz="3100" b="1" dirty="0"/>
              <a:t/>
            </a:r>
            <a:br>
              <a:rPr lang="it-IT" sz="3100" b="1" dirty="0"/>
            </a:br>
            <a:r>
              <a:rPr lang="it-IT" sz="3100" b="1" dirty="0"/>
              <a:t/>
            </a:r>
            <a:br>
              <a:rPr lang="it-IT" sz="3100" b="1" dirty="0"/>
            </a:br>
            <a:r>
              <a:rPr lang="it-IT" sz="3100" b="1" dirty="0"/>
              <a:t/>
            </a:r>
            <a:br>
              <a:rPr lang="it-IT" sz="3100" b="1" dirty="0"/>
            </a:br>
            <a:r>
              <a:rPr lang="it-IT" sz="3100" b="1" dirty="0"/>
              <a:t/>
            </a:r>
            <a:br>
              <a:rPr lang="it-IT" sz="3100" b="1" dirty="0"/>
            </a:br>
            <a:r>
              <a:rPr lang="it-IT" sz="3100" b="1" dirty="0"/>
              <a:t/>
            </a:r>
            <a:br>
              <a:rPr lang="it-IT" sz="3100" b="1" dirty="0"/>
            </a:br>
            <a:r>
              <a:rPr lang="it-IT" sz="3100" b="1" dirty="0"/>
              <a:t> </a:t>
            </a:r>
            <a:r>
              <a:rPr lang="it-IT" dirty="0"/>
              <a:t/>
            </a:r>
            <a:br>
              <a:rPr lang="it-IT" dirty="0"/>
            </a:br>
            <a:endParaRPr lang="it-IT" dirty="0"/>
          </a:p>
        </p:txBody>
      </p:sp>
      <p:sp>
        <p:nvSpPr>
          <p:cNvPr id="3" name="Segnaposto contenuto 2"/>
          <p:cNvSpPr>
            <a:spLocks noGrp="1"/>
          </p:cNvSpPr>
          <p:nvPr>
            <p:ph idx="1"/>
          </p:nvPr>
        </p:nvSpPr>
        <p:spPr>
          <a:xfrm>
            <a:off x="1757548" y="1935681"/>
            <a:ext cx="6804561" cy="4144488"/>
          </a:xfrm>
          <a:ln>
            <a:solidFill>
              <a:srgbClr val="C00000"/>
            </a:solidFill>
          </a:ln>
        </p:spPr>
        <p:txBody>
          <a:bodyPr>
            <a:noAutofit/>
          </a:bodyPr>
          <a:lstStyle/>
          <a:p>
            <a:pPr marL="712788" indent="0" algn="just">
              <a:spcBef>
                <a:spcPts val="600"/>
              </a:spcBef>
              <a:spcAft>
                <a:spcPts val="600"/>
              </a:spcAft>
              <a:buNone/>
            </a:pPr>
            <a:r>
              <a:rPr lang="it-IT" sz="1800" dirty="0" smtClean="0"/>
              <a:t>Questa fase prevede la raccolta delle seguenti informazioni:</a:t>
            </a:r>
          </a:p>
          <a:p>
            <a:pPr marL="1793875" indent="-808038" algn="just">
              <a:lnSpc>
                <a:spcPct val="90000"/>
              </a:lnSpc>
              <a:spcBef>
                <a:spcPts val="600"/>
              </a:spcBef>
              <a:spcAft>
                <a:spcPts val="600"/>
              </a:spcAft>
              <a:buBlip>
                <a:blip r:embed="rId2"/>
              </a:buBlip>
              <a:tabLst>
                <a:tab pos="1698625" algn="l"/>
              </a:tabLst>
            </a:pPr>
            <a:r>
              <a:rPr lang="it-IT" sz="1800" dirty="0"/>
              <a:t>Fonti </a:t>
            </a:r>
            <a:r>
              <a:rPr lang="it-IT" sz="1800" dirty="0" smtClean="0"/>
              <a:t>bibliografiche</a:t>
            </a:r>
            <a:endParaRPr lang="it-IT" sz="1800" dirty="0"/>
          </a:p>
          <a:p>
            <a:pPr marL="1793875" indent="-808038" algn="just">
              <a:lnSpc>
                <a:spcPct val="90000"/>
              </a:lnSpc>
              <a:spcBef>
                <a:spcPts val="600"/>
              </a:spcBef>
              <a:spcAft>
                <a:spcPts val="600"/>
              </a:spcAft>
              <a:buBlip>
                <a:blip r:embed="rId2"/>
              </a:buBlip>
              <a:tabLst>
                <a:tab pos="1698625" algn="l"/>
              </a:tabLst>
            </a:pPr>
            <a:r>
              <a:rPr lang="it-IT" sz="1800" dirty="0"/>
              <a:t>Dati storici relativi a soggetti che hanno partecipato a progetti finanziati nel ciclo di programmazione </a:t>
            </a:r>
            <a:r>
              <a:rPr lang="it-IT" sz="1800" dirty="0" smtClean="0"/>
              <a:t>2007-2013</a:t>
            </a:r>
            <a:endParaRPr lang="it-IT" sz="1800" dirty="0"/>
          </a:p>
          <a:p>
            <a:pPr marL="1793875" indent="-808038" algn="just">
              <a:lnSpc>
                <a:spcPct val="90000"/>
              </a:lnSpc>
              <a:spcBef>
                <a:spcPts val="600"/>
              </a:spcBef>
              <a:spcAft>
                <a:spcPts val="600"/>
              </a:spcAft>
              <a:buBlip>
                <a:blip r:embed="rId2"/>
              </a:buBlip>
              <a:tabLst>
                <a:tab pos="1698625" algn="l"/>
              </a:tabLst>
            </a:pPr>
            <a:r>
              <a:rPr lang="it-IT" sz="1800" dirty="0"/>
              <a:t>Dati estratti dai principali contratti collettivi nazionali e/o </a:t>
            </a:r>
            <a:r>
              <a:rPr lang="it-IT" sz="1800" dirty="0" smtClean="0"/>
              <a:t>specifiche normative </a:t>
            </a:r>
            <a:r>
              <a:rPr lang="it-IT" sz="1800" dirty="0"/>
              <a:t>di riferimento </a:t>
            </a:r>
            <a:r>
              <a:rPr lang="it-IT" sz="1800" dirty="0" smtClean="0"/>
              <a:t>per </a:t>
            </a:r>
            <a:r>
              <a:rPr lang="it-IT" sz="1800" dirty="0"/>
              <a:t>imprese, Università ed enti pubblici di ricerca vigilati dal </a:t>
            </a:r>
            <a:r>
              <a:rPr lang="it-IT" sz="1800" dirty="0" smtClean="0"/>
              <a:t>MIUR</a:t>
            </a:r>
            <a:endParaRPr lang="it-IT" sz="1600" dirty="0" smtClean="0"/>
          </a:p>
          <a:p>
            <a:pPr marL="712788" indent="0" algn="just">
              <a:spcBef>
                <a:spcPts val="600"/>
              </a:spcBef>
              <a:spcAft>
                <a:spcPts val="600"/>
              </a:spcAft>
              <a:buNone/>
            </a:pPr>
            <a:r>
              <a:rPr lang="it-IT" sz="1800" dirty="0" smtClean="0"/>
              <a:t>Per quanto riguarda le fonti bibliografiche è stato acquisito ed esaminato lo studio condotto dalla Regione Lombardia. </a:t>
            </a:r>
            <a:r>
              <a:rPr lang="it-IT" sz="2400" dirty="0"/>
              <a:t>	</a:t>
            </a:r>
          </a:p>
        </p:txBody>
      </p:sp>
      <p:sp>
        <p:nvSpPr>
          <p:cNvPr id="4" name="Segnaposto numero diapositiva 3"/>
          <p:cNvSpPr>
            <a:spLocks noGrp="1"/>
          </p:cNvSpPr>
          <p:nvPr>
            <p:ph type="sldNum" sz="quarter" idx="12"/>
          </p:nvPr>
        </p:nvSpPr>
        <p:spPr/>
        <p:txBody>
          <a:bodyPr/>
          <a:lstStyle/>
          <a:p>
            <a:fld id="{37B08D0B-585B-1843-AC76-E08EFC8D5185}" type="slidenum">
              <a:rPr lang="it-IT" smtClean="0"/>
              <a:t>24</a:t>
            </a:fld>
            <a:endParaRPr lang="it-IT" dirty="0"/>
          </a:p>
        </p:txBody>
      </p:sp>
      <p:pic>
        <p:nvPicPr>
          <p:cNvPr id="6" name="Picture 2" descr="Unione Europea - Fondo Europeo di Sviluppo Regionale / PON Governance e Assistenza Tecnica"/>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7200" y="454599"/>
            <a:ext cx="2361994" cy="697308"/>
          </a:xfrm>
          <a:prstGeom prst="rect">
            <a:avLst/>
          </a:prstGeom>
          <a:noFill/>
          <a:extLst>
            <a:ext uri="{909E8E84-426E-40DD-AFC4-6F175D3DCCD1}">
              <a14:hiddenFill xmlns:a14="http://schemas.microsoft.com/office/drawing/2010/main">
                <a:solidFill>
                  <a:srgbClr val="FFFFFF"/>
                </a:solidFill>
              </a14:hiddenFill>
            </a:ext>
          </a:extLst>
        </p:spPr>
      </p:pic>
      <p:cxnSp>
        <p:nvCxnSpPr>
          <p:cNvPr id="7" name="Connettore 1 6"/>
          <p:cNvCxnSpPr/>
          <p:nvPr/>
        </p:nvCxnSpPr>
        <p:spPr>
          <a:xfrm>
            <a:off x="457200" y="1417638"/>
            <a:ext cx="8229600" cy="0"/>
          </a:xfrm>
          <a:prstGeom prst="line">
            <a:avLst/>
          </a:prstGeom>
        </p:spPr>
        <p:style>
          <a:lnRef idx="3">
            <a:schemeClr val="accent4"/>
          </a:lnRef>
          <a:fillRef idx="0">
            <a:schemeClr val="accent4"/>
          </a:fillRef>
          <a:effectRef idx="2">
            <a:schemeClr val="accent4"/>
          </a:effectRef>
          <a:fontRef idx="minor">
            <a:schemeClr val="tx1"/>
          </a:fontRef>
        </p:style>
      </p:cxnSp>
      <p:pic>
        <p:nvPicPr>
          <p:cNvPr id="7171"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7200" y="2586161"/>
            <a:ext cx="2238375" cy="2047875"/>
          </a:xfrm>
          <a:prstGeom prst="rect">
            <a:avLst/>
          </a:prstGeom>
          <a:noFill/>
          <a:ln w="9525">
            <a:solidFill>
              <a:srgbClr val="C00000"/>
            </a:solidFill>
            <a:miter lim="800000"/>
            <a:headEnd/>
            <a:tailEnd/>
          </a:ln>
          <a:extLst>
            <a:ext uri="{909E8E84-426E-40DD-AFC4-6F175D3DCCD1}">
              <a14:hiddenFill xmlns:a14="http://schemas.microsoft.com/office/drawing/2010/main">
                <a:solidFill>
                  <a:schemeClr val="accent1"/>
                </a:solidFill>
              </a14:hiddenFill>
            </a:ext>
          </a:extLst>
        </p:spPr>
      </p:pic>
    </p:spTree>
    <p:extLst>
      <p:ext uri="{BB962C8B-B14F-4D97-AF65-F5344CB8AC3E}">
        <p14:creationId xmlns:p14="http://schemas.microsoft.com/office/powerpoint/2010/main" val="1635346832"/>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457200" y="231753"/>
            <a:ext cx="8342416" cy="1143000"/>
          </a:xfrm>
        </p:spPr>
        <p:txBody>
          <a:bodyPr>
            <a:normAutofit fontScale="90000"/>
          </a:bodyPr>
          <a:lstStyle/>
          <a:p>
            <a:pPr algn="r"/>
            <a:r>
              <a:rPr lang="it-IT" sz="3100" b="1" dirty="0" smtClean="0"/>
              <a:t/>
            </a:r>
            <a:br>
              <a:rPr lang="it-IT" sz="3100" b="1" dirty="0" smtClean="0"/>
            </a:br>
            <a:r>
              <a:rPr lang="it-IT" sz="3100" b="1" dirty="0"/>
              <a:t/>
            </a:r>
            <a:br>
              <a:rPr lang="it-IT" sz="3100" b="1" dirty="0"/>
            </a:br>
            <a:r>
              <a:rPr lang="it-IT" sz="3100" b="1" dirty="0"/>
              <a:t/>
            </a:r>
            <a:br>
              <a:rPr lang="it-IT" sz="3100" b="1" dirty="0"/>
            </a:br>
            <a:r>
              <a:rPr lang="it-IT" sz="3100" b="1" dirty="0"/>
              <a:t/>
            </a:r>
            <a:br>
              <a:rPr lang="it-IT" sz="3100" b="1" dirty="0"/>
            </a:br>
            <a:r>
              <a:rPr lang="it-IT" sz="3100" b="1" dirty="0"/>
              <a:t/>
            </a:r>
            <a:br>
              <a:rPr lang="it-IT" sz="3100" b="1" dirty="0"/>
            </a:br>
            <a:r>
              <a:rPr lang="it-IT" sz="3100" b="1" dirty="0" smtClean="0"/>
              <a:t/>
            </a:r>
            <a:br>
              <a:rPr lang="it-IT" sz="3100" b="1" dirty="0" smtClean="0"/>
            </a:br>
            <a:r>
              <a:rPr lang="it-IT" sz="3100" b="1" dirty="0" smtClean="0"/>
              <a:t/>
            </a:r>
            <a:br>
              <a:rPr lang="it-IT" sz="3100" b="1" dirty="0" smtClean="0"/>
            </a:br>
            <a:r>
              <a:rPr lang="it-IT" sz="3100" b="1" dirty="0" smtClean="0"/>
              <a:t>metodologia MIUR/MISE</a:t>
            </a:r>
            <a:br>
              <a:rPr lang="it-IT" sz="3100" b="1" dirty="0" smtClean="0"/>
            </a:br>
            <a:r>
              <a:rPr lang="it-IT" sz="3100" b="1" dirty="0" smtClean="0"/>
              <a:t>raccolta dati e informazioni /2</a:t>
            </a:r>
            <a:r>
              <a:rPr lang="it-IT" sz="3100" b="1" dirty="0"/>
              <a:t/>
            </a:r>
            <a:br>
              <a:rPr lang="it-IT" sz="3100" b="1" dirty="0"/>
            </a:br>
            <a:r>
              <a:rPr lang="it-IT" sz="3100" b="1" dirty="0"/>
              <a:t/>
            </a:r>
            <a:br>
              <a:rPr lang="it-IT" sz="3100" b="1" dirty="0"/>
            </a:br>
            <a:r>
              <a:rPr lang="it-IT" sz="3100" b="1" dirty="0"/>
              <a:t/>
            </a:r>
            <a:br>
              <a:rPr lang="it-IT" sz="3100" b="1" dirty="0"/>
            </a:br>
            <a:r>
              <a:rPr lang="it-IT" sz="3100" b="1" dirty="0"/>
              <a:t/>
            </a:r>
            <a:br>
              <a:rPr lang="it-IT" sz="3100" b="1" dirty="0"/>
            </a:br>
            <a:r>
              <a:rPr lang="it-IT" sz="3100" b="1" dirty="0"/>
              <a:t/>
            </a:r>
            <a:br>
              <a:rPr lang="it-IT" sz="3100" b="1" dirty="0"/>
            </a:br>
            <a:r>
              <a:rPr lang="it-IT" sz="3100" b="1" dirty="0"/>
              <a:t> </a:t>
            </a:r>
            <a:r>
              <a:rPr lang="it-IT" dirty="0"/>
              <a:t/>
            </a:r>
            <a:br>
              <a:rPr lang="it-IT" dirty="0"/>
            </a:br>
            <a:endParaRPr lang="it-IT" dirty="0"/>
          </a:p>
        </p:txBody>
      </p:sp>
      <p:sp>
        <p:nvSpPr>
          <p:cNvPr id="3" name="Segnaposto contenuto 2"/>
          <p:cNvSpPr>
            <a:spLocks noGrp="1"/>
          </p:cNvSpPr>
          <p:nvPr>
            <p:ph idx="1"/>
          </p:nvPr>
        </p:nvSpPr>
        <p:spPr>
          <a:xfrm>
            <a:off x="1769422" y="2125683"/>
            <a:ext cx="6917377" cy="2873829"/>
          </a:xfrm>
          <a:ln>
            <a:solidFill>
              <a:srgbClr val="3EA7D4"/>
            </a:solidFill>
          </a:ln>
        </p:spPr>
        <p:txBody>
          <a:bodyPr>
            <a:noAutofit/>
          </a:bodyPr>
          <a:lstStyle/>
          <a:p>
            <a:pPr marL="628650" indent="0" algn="just">
              <a:buNone/>
            </a:pPr>
            <a:r>
              <a:rPr lang="it-IT" sz="1800" u="sng" dirty="0" smtClean="0"/>
              <a:t>Dati storici </a:t>
            </a:r>
          </a:p>
          <a:p>
            <a:pPr marL="628650" indent="0" algn="just">
              <a:buNone/>
            </a:pPr>
            <a:r>
              <a:rPr lang="it-IT" sz="1800" dirty="0" smtClean="0"/>
              <a:t>In </a:t>
            </a:r>
            <a:r>
              <a:rPr lang="it-IT" sz="1800" dirty="0"/>
              <a:t>base alla disponibilità di informazioni presenti nelle banche dati di MIUR e MISE e dello stato di avanzamento delle misure, sono stati individuati gli interventi del ciclo di programmazione 2007-13 </a:t>
            </a:r>
            <a:r>
              <a:rPr lang="it-IT" sz="1800" dirty="0" smtClean="0"/>
              <a:t>da assumere come base dati.</a:t>
            </a:r>
          </a:p>
          <a:p>
            <a:pPr marL="628650" indent="0" algn="just">
              <a:buNone/>
            </a:pPr>
            <a:r>
              <a:rPr lang="it-IT" sz="1800" dirty="0" smtClean="0"/>
              <a:t>Data </a:t>
            </a:r>
            <a:r>
              <a:rPr lang="it-IT" sz="1800" dirty="0"/>
              <a:t>la pluralità di </a:t>
            </a:r>
            <a:r>
              <a:rPr lang="it-IT" sz="1800" dirty="0" smtClean="0"/>
              <a:t>interventi </a:t>
            </a:r>
            <a:r>
              <a:rPr lang="it-IT" sz="1800" dirty="0"/>
              <a:t>finanziati </a:t>
            </a:r>
            <a:r>
              <a:rPr lang="it-IT" sz="1800" dirty="0" smtClean="0"/>
              <a:t>da</a:t>
            </a:r>
            <a:r>
              <a:rPr lang="it-IT" sz="1800" dirty="0"/>
              <a:t>lle due diverse amministrazioni, è stato innanzitutto necessario uniformare le informazioni e definire un set comune di dati</a:t>
            </a:r>
          </a:p>
        </p:txBody>
      </p:sp>
      <p:sp>
        <p:nvSpPr>
          <p:cNvPr id="4" name="Segnaposto numero diapositiva 3"/>
          <p:cNvSpPr>
            <a:spLocks noGrp="1"/>
          </p:cNvSpPr>
          <p:nvPr>
            <p:ph type="sldNum" sz="quarter" idx="12"/>
          </p:nvPr>
        </p:nvSpPr>
        <p:spPr/>
        <p:txBody>
          <a:bodyPr/>
          <a:lstStyle/>
          <a:p>
            <a:fld id="{37B08D0B-585B-1843-AC76-E08EFC8D5185}" type="slidenum">
              <a:rPr lang="it-IT" smtClean="0"/>
              <a:t>25</a:t>
            </a:fld>
            <a:endParaRPr lang="it-IT" dirty="0"/>
          </a:p>
        </p:txBody>
      </p:sp>
      <p:pic>
        <p:nvPicPr>
          <p:cNvPr id="6" name="Picture 2" descr="Unione Europea - Fondo Europeo di Sviluppo Regionale / PON Governance e Assistenza Tecnica"/>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7200" y="454599"/>
            <a:ext cx="2361994" cy="697308"/>
          </a:xfrm>
          <a:prstGeom prst="rect">
            <a:avLst/>
          </a:prstGeom>
          <a:noFill/>
          <a:extLst>
            <a:ext uri="{909E8E84-426E-40DD-AFC4-6F175D3DCCD1}">
              <a14:hiddenFill xmlns:a14="http://schemas.microsoft.com/office/drawing/2010/main">
                <a:solidFill>
                  <a:srgbClr val="FFFFFF"/>
                </a:solidFill>
              </a14:hiddenFill>
            </a:ext>
          </a:extLst>
        </p:spPr>
      </p:pic>
      <p:cxnSp>
        <p:nvCxnSpPr>
          <p:cNvPr id="7" name="Connettore 1 6"/>
          <p:cNvCxnSpPr/>
          <p:nvPr/>
        </p:nvCxnSpPr>
        <p:spPr>
          <a:xfrm>
            <a:off x="457200" y="1417638"/>
            <a:ext cx="8229600" cy="0"/>
          </a:xfrm>
          <a:prstGeom prst="line">
            <a:avLst/>
          </a:prstGeom>
        </p:spPr>
        <p:style>
          <a:lnRef idx="3">
            <a:schemeClr val="accent4"/>
          </a:lnRef>
          <a:fillRef idx="0">
            <a:schemeClr val="accent4"/>
          </a:fillRef>
          <a:effectRef idx="2">
            <a:schemeClr val="accent4"/>
          </a:effectRef>
          <a:fontRef idx="minor">
            <a:schemeClr val="tx1"/>
          </a:fontRef>
        </p:style>
      </p:cxnSp>
      <p:pic>
        <p:nvPicPr>
          <p:cNvPr id="819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7200" y="1657268"/>
            <a:ext cx="1757547" cy="2149399"/>
          </a:xfrm>
          <a:prstGeom prst="rect">
            <a:avLst/>
          </a:prstGeom>
          <a:noFill/>
          <a:ln w="9525">
            <a:solidFill>
              <a:srgbClr val="3EA7D4"/>
            </a:solidFill>
            <a:miter lim="800000"/>
            <a:headEnd/>
            <a:tailEnd/>
          </a:ln>
          <a:extLst>
            <a:ext uri="{909E8E84-426E-40DD-AFC4-6F175D3DCCD1}">
              <a14:hiddenFill xmlns:a14="http://schemas.microsoft.com/office/drawing/2010/main">
                <a:solidFill>
                  <a:schemeClr val="accent1"/>
                </a:solidFill>
              </a14:hiddenFill>
            </a:ext>
          </a:extLst>
        </p:spPr>
      </p:pic>
    </p:spTree>
    <p:extLst>
      <p:ext uri="{BB962C8B-B14F-4D97-AF65-F5344CB8AC3E}">
        <p14:creationId xmlns:p14="http://schemas.microsoft.com/office/powerpoint/2010/main" val="1391110018"/>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457200" y="231753"/>
            <a:ext cx="8342416" cy="1143000"/>
          </a:xfrm>
        </p:spPr>
        <p:txBody>
          <a:bodyPr>
            <a:normAutofit fontScale="90000"/>
          </a:bodyPr>
          <a:lstStyle/>
          <a:p>
            <a:pPr algn="r"/>
            <a:r>
              <a:rPr lang="it-IT" sz="3100" b="1" dirty="0" smtClean="0"/>
              <a:t/>
            </a:r>
            <a:br>
              <a:rPr lang="it-IT" sz="3100" b="1" dirty="0" smtClean="0"/>
            </a:br>
            <a:r>
              <a:rPr lang="it-IT" sz="3100" b="1" dirty="0"/>
              <a:t/>
            </a:r>
            <a:br>
              <a:rPr lang="it-IT" sz="3100" b="1" dirty="0"/>
            </a:br>
            <a:r>
              <a:rPr lang="it-IT" sz="3100" b="1" dirty="0"/>
              <a:t/>
            </a:r>
            <a:br>
              <a:rPr lang="it-IT" sz="3100" b="1" dirty="0"/>
            </a:br>
            <a:r>
              <a:rPr lang="it-IT" sz="3100" b="1" dirty="0"/>
              <a:t/>
            </a:r>
            <a:br>
              <a:rPr lang="it-IT" sz="3100" b="1" dirty="0"/>
            </a:br>
            <a:r>
              <a:rPr lang="it-IT" sz="3100" b="1" dirty="0"/>
              <a:t/>
            </a:r>
            <a:br>
              <a:rPr lang="it-IT" sz="3100" b="1" dirty="0"/>
            </a:br>
            <a:r>
              <a:rPr lang="it-IT" sz="3100" b="1" dirty="0" smtClean="0"/>
              <a:t/>
            </a:r>
            <a:br>
              <a:rPr lang="it-IT" sz="3100" b="1" dirty="0" smtClean="0"/>
            </a:br>
            <a:r>
              <a:rPr lang="it-IT" sz="3100" b="1" dirty="0" smtClean="0"/>
              <a:t>metodologia MIUR/MISE</a:t>
            </a:r>
            <a:br>
              <a:rPr lang="it-IT" sz="3100" b="1" dirty="0" smtClean="0"/>
            </a:br>
            <a:r>
              <a:rPr lang="it-IT" sz="3100" b="1" dirty="0" smtClean="0"/>
              <a:t>raccolta dati e informazioni/3</a:t>
            </a:r>
            <a:r>
              <a:rPr lang="it-IT" sz="3100" b="1" dirty="0"/>
              <a:t/>
            </a:r>
            <a:br>
              <a:rPr lang="it-IT" sz="3100" b="1" dirty="0"/>
            </a:br>
            <a:r>
              <a:rPr lang="it-IT" sz="3100" b="1" dirty="0"/>
              <a:t/>
            </a:r>
            <a:br>
              <a:rPr lang="it-IT" sz="3100" b="1" dirty="0"/>
            </a:br>
            <a:r>
              <a:rPr lang="it-IT" sz="3100" b="1" dirty="0"/>
              <a:t/>
            </a:r>
            <a:br>
              <a:rPr lang="it-IT" sz="3100" b="1" dirty="0"/>
            </a:br>
            <a:r>
              <a:rPr lang="it-IT" sz="3100" b="1" dirty="0"/>
              <a:t/>
            </a:r>
            <a:br>
              <a:rPr lang="it-IT" sz="3100" b="1" dirty="0"/>
            </a:br>
            <a:r>
              <a:rPr lang="it-IT" sz="3100" b="1" dirty="0"/>
              <a:t> </a:t>
            </a:r>
            <a:r>
              <a:rPr lang="it-IT" dirty="0"/>
              <a:t/>
            </a:r>
            <a:br>
              <a:rPr lang="it-IT" dirty="0"/>
            </a:br>
            <a:endParaRPr lang="it-IT" dirty="0"/>
          </a:p>
        </p:txBody>
      </p:sp>
      <p:graphicFrame>
        <p:nvGraphicFramePr>
          <p:cNvPr id="5" name="Segnaposto contenuto 4"/>
          <p:cNvGraphicFramePr>
            <a:graphicFrameLocks noGrp="1"/>
          </p:cNvGraphicFramePr>
          <p:nvPr>
            <p:ph idx="1"/>
            <p:extLst>
              <p:ext uri="{D42A27DB-BD31-4B8C-83A1-F6EECF244321}">
                <p14:modId xmlns:p14="http://schemas.microsoft.com/office/powerpoint/2010/main" val="523423344"/>
              </p:ext>
            </p:extLst>
          </p:nvPr>
        </p:nvGraphicFramePr>
        <p:xfrm>
          <a:off x="988621" y="2125683"/>
          <a:ext cx="7166757" cy="315883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Segnaposto numero diapositiva 3"/>
          <p:cNvSpPr>
            <a:spLocks noGrp="1"/>
          </p:cNvSpPr>
          <p:nvPr>
            <p:ph type="sldNum" sz="quarter" idx="12"/>
          </p:nvPr>
        </p:nvSpPr>
        <p:spPr/>
        <p:txBody>
          <a:bodyPr/>
          <a:lstStyle/>
          <a:p>
            <a:fld id="{37B08D0B-585B-1843-AC76-E08EFC8D5185}" type="slidenum">
              <a:rPr lang="it-IT" smtClean="0"/>
              <a:t>26</a:t>
            </a:fld>
            <a:endParaRPr lang="it-IT" dirty="0"/>
          </a:p>
        </p:txBody>
      </p:sp>
      <p:pic>
        <p:nvPicPr>
          <p:cNvPr id="6" name="Picture 2" descr="Unione Europea - Fondo Europeo di Sviluppo Regionale / PON Governance e Assistenza Tecnica"/>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57200" y="454599"/>
            <a:ext cx="2361994" cy="697308"/>
          </a:xfrm>
          <a:prstGeom prst="rect">
            <a:avLst/>
          </a:prstGeom>
          <a:noFill/>
          <a:extLst>
            <a:ext uri="{909E8E84-426E-40DD-AFC4-6F175D3DCCD1}">
              <a14:hiddenFill xmlns:a14="http://schemas.microsoft.com/office/drawing/2010/main">
                <a:solidFill>
                  <a:srgbClr val="FFFFFF"/>
                </a:solidFill>
              </a14:hiddenFill>
            </a:ext>
          </a:extLst>
        </p:spPr>
      </p:pic>
      <p:cxnSp>
        <p:nvCxnSpPr>
          <p:cNvPr id="7" name="Connettore 1 6"/>
          <p:cNvCxnSpPr/>
          <p:nvPr/>
        </p:nvCxnSpPr>
        <p:spPr>
          <a:xfrm>
            <a:off x="457200" y="1417638"/>
            <a:ext cx="8229600" cy="0"/>
          </a:xfrm>
          <a:prstGeom prst="line">
            <a:avLst/>
          </a:prstGeom>
        </p:spPr>
        <p:style>
          <a:lnRef idx="3">
            <a:schemeClr val="accent4"/>
          </a:lnRef>
          <a:fillRef idx="0">
            <a:schemeClr val="accent4"/>
          </a:fillRef>
          <a:effectRef idx="2">
            <a:schemeClr val="accent4"/>
          </a:effectRef>
          <a:fontRef idx="minor">
            <a:schemeClr val="tx1"/>
          </a:fontRef>
        </p:style>
      </p:cxnSp>
    </p:spTree>
    <p:extLst>
      <p:ext uri="{BB962C8B-B14F-4D97-AF65-F5344CB8AC3E}">
        <p14:creationId xmlns:p14="http://schemas.microsoft.com/office/powerpoint/2010/main" val="3152871077"/>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0962" y="2989797"/>
            <a:ext cx="2223301" cy="166533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itolo 1"/>
          <p:cNvSpPr>
            <a:spLocks noGrp="1"/>
          </p:cNvSpPr>
          <p:nvPr>
            <p:ph type="title"/>
          </p:nvPr>
        </p:nvSpPr>
        <p:spPr>
          <a:xfrm>
            <a:off x="457200" y="231753"/>
            <a:ext cx="8342416" cy="1143000"/>
          </a:xfrm>
        </p:spPr>
        <p:txBody>
          <a:bodyPr>
            <a:normAutofit fontScale="90000"/>
          </a:bodyPr>
          <a:lstStyle/>
          <a:p>
            <a:pPr algn="r"/>
            <a:r>
              <a:rPr lang="it-IT" sz="3100" b="1" dirty="0" smtClean="0"/>
              <a:t/>
            </a:r>
            <a:br>
              <a:rPr lang="it-IT" sz="3100" b="1" dirty="0" smtClean="0"/>
            </a:br>
            <a:r>
              <a:rPr lang="it-IT" sz="3100" b="1" dirty="0"/>
              <a:t/>
            </a:r>
            <a:br>
              <a:rPr lang="it-IT" sz="3100" b="1" dirty="0"/>
            </a:br>
            <a:r>
              <a:rPr lang="it-IT" sz="3100" b="1" dirty="0"/>
              <a:t/>
            </a:r>
            <a:br>
              <a:rPr lang="it-IT" sz="3100" b="1" dirty="0"/>
            </a:br>
            <a:r>
              <a:rPr lang="it-IT" sz="3100" b="1" dirty="0"/>
              <a:t/>
            </a:r>
            <a:br>
              <a:rPr lang="it-IT" sz="3100" b="1" dirty="0"/>
            </a:br>
            <a:r>
              <a:rPr lang="it-IT" sz="3100" b="1" dirty="0"/>
              <a:t/>
            </a:r>
            <a:br>
              <a:rPr lang="it-IT" sz="3100" b="1" dirty="0"/>
            </a:br>
            <a:r>
              <a:rPr lang="it-IT" sz="3100" b="1" dirty="0" smtClean="0"/>
              <a:t/>
            </a:r>
            <a:br>
              <a:rPr lang="it-IT" sz="3100" b="1" dirty="0" smtClean="0"/>
            </a:br>
            <a:r>
              <a:rPr lang="it-IT" sz="3100" b="1" dirty="0" smtClean="0"/>
              <a:t/>
            </a:r>
            <a:br>
              <a:rPr lang="it-IT" sz="3100" b="1" dirty="0" smtClean="0"/>
            </a:br>
            <a:r>
              <a:rPr lang="it-IT" sz="3100" b="1" dirty="0" smtClean="0"/>
              <a:t>metodologia MIUR/MISE</a:t>
            </a:r>
            <a:br>
              <a:rPr lang="it-IT" sz="3100" b="1" dirty="0" smtClean="0"/>
            </a:br>
            <a:r>
              <a:rPr lang="it-IT" sz="3100" b="1" dirty="0" smtClean="0"/>
              <a:t>raccolta dati e informazioni /4</a:t>
            </a:r>
            <a:r>
              <a:rPr lang="it-IT" sz="3100" b="1" dirty="0"/>
              <a:t/>
            </a:r>
            <a:br>
              <a:rPr lang="it-IT" sz="3100" b="1" dirty="0"/>
            </a:br>
            <a:r>
              <a:rPr lang="it-IT" sz="3100" b="1" dirty="0"/>
              <a:t/>
            </a:r>
            <a:br>
              <a:rPr lang="it-IT" sz="3100" b="1" dirty="0"/>
            </a:br>
            <a:r>
              <a:rPr lang="it-IT" sz="3100" b="1" dirty="0"/>
              <a:t/>
            </a:r>
            <a:br>
              <a:rPr lang="it-IT" sz="3100" b="1" dirty="0"/>
            </a:br>
            <a:r>
              <a:rPr lang="it-IT" sz="3100" b="1" dirty="0"/>
              <a:t/>
            </a:r>
            <a:br>
              <a:rPr lang="it-IT" sz="3100" b="1" dirty="0"/>
            </a:br>
            <a:r>
              <a:rPr lang="it-IT" sz="3100" b="1" dirty="0"/>
              <a:t/>
            </a:r>
            <a:br>
              <a:rPr lang="it-IT" sz="3100" b="1" dirty="0"/>
            </a:br>
            <a:r>
              <a:rPr lang="it-IT" sz="3100" b="1" dirty="0"/>
              <a:t> </a:t>
            </a:r>
            <a:r>
              <a:rPr lang="it-IT" dirty="0"/>
              <a:t/>
            </a:r>
            <a:br>
              <a:rPr lang="it-IT" dirty="0"/>
            </a:br>
            <a:endParaRPr lang="it-IT" dirty="0"/>
          </a:p>
        </p:txBody>
      </p:sp>
      <p:sp>
        <p:nvSpPr>
          <p:cNvPr id="3" name="Segnaposto contenuto 2"/>
          <p:cNvSpPr>
            <a:spLocks noGrp="1"/>
          </p:cNvSpPr>
          <p:nvPr>
            <p:ph idx="1"/>
          </p:nvPr>
        </p:nvSpPr>
        <p:spPr>
          <a:xfrm>
            <a:off x="1923803" y="1805049"/>
            <a:ext cx="6762996" cy="4310744"/>
          </a:xfrm>
          <a:ln>
            <a:solidFill>
              <a:srgbClr val="C00000"/>
            </a:solidFill>
          </a:ln>
        </p:spPr>
        <p:txBody>
          <a:bodyPr>
            <a:noAutofit/>
          </a:bodyPr>
          <a:lstStyle/>
          <a:p>
            <a:pPr marL="177800" indent="0" algn="just">
              <a:buNone/>
            </a:pPr>
            <a:r>
              <a:rPr lang="it-IT" sz="2000" u="sng" dirty="0"/>
              <a:t>Dati storici </a:t>
            </a:r>
          </a:p>
          <a:p>
            <a:pPr marL="177800" indent="0" algn="just" defTabSz="700088">
              <a:buNone/>
            </a:pPr>
            <a:r>
              <a:rPr lang="it-IT" sz="2000" dirty="0"/>
              <a:t>Al fine di identificare le operazioni da analizzare rispetto agli interventi individuati sono stati stabiliti i seguenti criteri</a:t>
            </a:r>
            <a:r>
              <a:rPr lang="it-IT" sz="2000" dirty="0" smtClean="0"/>
              <a:t>:</a:t>
            </a:r>
          </a:p>
          <a:p>
            <a:pPr marL="712788" indent="-261938" algn="just" defTabSz="700088">
              <a:lnSpc>
                <a:spcPct val="90000"/>
              </a:lnSpc>
              <a:spcBef>
                <a:spcPts val="600"/>
              </a:spcBef>
              <a:spcAft>
                <a:spcPts val="600"/>
              </a:spcAft>
              <a:buBlip>
                <a:blip r:embed="rId3"/>
              </a:buBlip>
              <a:tabLst>
                <a:tab pos="1698625" algn="l"/>
              </a:tabLst>
            </a:pPr>
            <a:r>
              <a:rPr lang="it-IT" sz="1800" dirty="0"/>
              <a:t>Operazioni rendicontate in modalità elettronica/strutturata: con dati disponibili  nelle banche dati delle Amministrazioni di riferimento relativi agli ultimi tre anni (2013, 2014, 2015)</a:t>
            </a:r>
          </a:p>
          <a:p>
            <a:pPr marL="712788" indent="-261938" algn="just" defTabSz="700088">
              <a:lnSpc>
                <a:spcPct val="90000"/>
              </a:lnSpc>
              <a:spcBef>
                <a:spcPts val="600"/>
              </a:spcBef>
              <a:spcAft>
                <a:spcPts val="600"/>
              </a:spcAft>
              <a:buBlip>
                <a:blip r:embed="rId3"/>
              </a:buBlip>
              <a:tabLst>
                <a:tab pos="1698625" algn="l"/>
              </a:tabLst>
            </a:pPr>
            <a:r>
              <a:rPr lang="it-IT" sz="1800" dirty="0" smtClean="0"/>
              <a:t>Operazioni comprensive di costi </a:t>
            </a:r>
            <a:r>
              <a:rPr lang="it-IT" sz="1800" dirty="0"/>
              <a:t>di personale dipendente</a:t>
            </a:r>
          </a:p>
          <a:p>
            <a:pPr marL="712788" indent="-261938" algn="just" defTabSz="700088">
              <a:lnSpc>
                <a:spcPct val="90000"/>
              </a:lnSpc>
              <a:spcBef>
                <a:spcPts val="600"/>
              </a:spcBef>
              <a:spcAft>
                <a:spcPts val="600"/>
              </a:spcAft>
              <a:buBlip>
                <a:blip r:embed="rId3"/>
              </a:buBlip>
              <a:tabLst>
                <a:tab pos="1698625" algn="l"/>
              </a:tabLst>
            </a:pPr>
            <a:r>
              <a:rPr lang="it-IT" sz="1800" dirty="0"/>
              <a:t>Operazioni validate: verificate </a:t>
            </a:r>
            <a:r>
              <a:rPr lang="it-IT" sz="1800" dirty="0" smtClean="0"/>
              <a:t>quantomeno dal </a:t>
            </a:r>
            <a:r>
              <a:rPr lang="it-IT" sz="1800" dirty="0"/>
              <a:t>controllo di </a:t>
            </a:r>
            <a:r>
              <a:rPr lang="it-IT" sz="1800" dirty="0" smtClean="0"/>
              <a:t>I° </a:t>
            </a:r>
            <a:r>
              <a:rPr lang="it-IT" sz="1800" dirty="0"/>
              <a:t>livello</a:t>
            </a:r>
          </a:p>
          <a:p>
            <a:pPr marL="712788" indent="-261938" algn="just" defTabSz="700088">
              <a:lnSpc>
                <a:spcPct val="90000"/>
              </a:lnSpc>
              <a:spcBef>
                <a:spcPts val="600"/>
              </a:spcBef>
              <a:spcAft>
                <a:spcPts val="600"/>
              </a:spcAft>
              <a:buBlip>
                <a:blip r:embed="rId3"/>
              </a:buBlip>
              <a:tabLst>
                <a:tab pos="1698625" algn="l"/>
              </a:tabLst>
            </a:pPr>
            <a:r>
              <a:rPr lang="it-IT" sz="1800" dirty="0"/>
              <a:t>Operazioni senza stralci di spesa, ovvero con spese di personale ammesse </a:t>
            </a:r>
            <a:r>
              <a:rPr lang="it-IT" sz="1800"/>
              <a:t>dal </a:t>
            </a:r>
            <a:r>
              <a:rPr lang="it-IT" sz="1800" smtClean="0"/>
              <a:t>controllo </a:t>
            </a:r>
            <a:r>
              <a:rPr lang="it-IT" sz="1800" dirty="0"/>
              <a:t>di </a:t>
            </a:r>
            <a:r>
              <a:rPr lang="it-IT" sz="1800" dirty="0" smtClean="0"/>
              <a:t>I° </a:t>
            </a:r>
            <a:r>
              <a:rPr lang="it-IT" sz="1800" dirty="0"/>
              <a:t>livello equivalenti alle spese rendicontate dai soggetti beneficiari</a:t>
            </a:r>
          </a:p>
          <a:p>
            <a:pPr marL="0" indent="0" algn="just">
              <a:buNone/>
            </a:pPr>
            <a:endParaRPr lang="it-IT" sz="2400" dirty="0" smtClean="0"/>
          </a:p>
        </p:txBody>
      </p:sp>
      <p:sp>
        <p:nvSpPr>
          <p:cNvPr id="4" name="Segnaposto numero diapositiva 3"/>
          <p:cNvSpPr>
            <a:spLocks noGrp="1"/>
          </p:cNvSpPr>
          <p:nvPr>
            <p:ph type="sldNum" sz="quarter" idx="12"/>
          </p:nvPr>
        </p:nvSpPr>
        <p:spPr/>
        <p:txBody>
          <a:bodyPr/>
          <a:lstStyle/>
          <a:p>
            <a:fld id="{37B08D0B-585B-1843-AC76-E08EFC8D5185}" type="slidenum">
              <a:rPr lang="it-IT" smtClean="0"/>
              <a:t>27</a:t>
            </a:fld>
            <a:endParaRPr lang="it-IT" dirty="0"/>
          </a:p>
        </p:txBody>
      </p:sp>
      <p:pic>
        <p:nvPicPr>
          <p:cNvPr id="6" name="Picture 2" descr="Unione Europea - Fondo Europeo di Sviluppo Regionale / PON Governance e Assistenza Tecnica"/>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7200" y="454599"/>
            <a:ext cx="2361994" cy="697308"/>
          </a:xfrm>
          <a:prstGeom prst="rect">
            <a:avLst/>
          </a:prstGeom>
          <a:noFill/>
          <a:extLst>
            <a:ext uri="{909E8E84-426E-40DD-AFC4-6F175D3DCCD1}">
              <a14:hiddenFill xmlns:a14="http://schemas.microsoft.com/office/drawing/2010/main">
                <a:solidFill>
                  <a:srgbClr val="FFFFFF"/>
                </a:solidFill>
              </a14:hiddenFill>
            </a:ext>
          </a:extLst>
        </p:spPr>
      </p:pic>
      <p:cxnSp>
        <p:nvCxnSpPr>
          <p:cNvPr id="7" name="Connettore 1 6"/>
          <p:cNvCxnSpPr/>
          <p:nvPr/>
        </p:nvCxnSpPr>
        <p:spPr>
          <a:xfrm>
            <a:off x="457200" y="1417638"/>
            <a:ext cx="8229600" cy="0"/>
          </a:xfrm>
          <a:prstGeom prst="line">
            <a:avLst/>
          </a:prstGeom>
        </p:spPr>
        <p:style>
          <a:lnRef idx="3">
            <a:schemeClr val="accent4"/>
          </a:lnRef>
          <a:fillRef idx="0">
            <a:schemeClr val="accent4"/>
          </a:fillRef>
          <a:effectRef idx="2">
            <a:schemeClr val="accent4"/>
          </a:effectRef>
          <a:fontRef idx="minor">
            <a:schemeClr val="tx1"/>
          </a:fontRef>
        </p:style>
      </p:cxnSp>
    </p:spTree>
    <p:extLst>
      <p:ext uri="{BB962C8B-B14F-4D97-AF65-F5344CB8AC3E}">
        <p14:creationId xmlns:p14="http://schemas.microsoft.com/office/powerpoint/2010/main" val="3435340760"/>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457200" y="231753"/>
            <a:ext cx="8342416" cy="1143000"/>
          </a:xfrm>
        </p:spPr>
        <p:txBody>
          <a:bodyPr>
            <a:normAutofit fontScale="90000"/>
          </a:bodyPr>
          <a:lstStyle/>
          <a:p>
            <a:pPr algn="r"/>
            <a:r>
              <a:rPr lang="it-IT" sz="3100" b="1" dirty="0" smtClean="0"/>
              <a:t/>
            </a:r>
            <a:br>
              <a:rPr lang="it-IT" sz="3100" b="1" dirty="0" smtClean="0"/>
            </a:br>
            <a:r>
              <a:rPr lang="it-IT" sz="3100" b="1" dirty="0"/>
              <a:t/>
            </a:r>
            <a:br>
              <a:rPr lang="it-IT" sz="3100" b="1" dirty="0"/>
            </a:br>
            <a:r>
              <a:rPr lang="it-IT" sz="3100" b="1" dirty="0"/>
              <a:t/>
            </a:r>
            <a:br>
              <a:rPr lang="it-IT" sz="3100" b="1" dirty="0"/>
            </a:br>
            <a:r>
              <a:rPr lang="it-IT" sz="3100" b="1" dirty="0"/>
              <a:t/>
            </a:r>
            <a:br>
              <a:rPr lang="it-IT" sz="3100" b="1" dirty="0"/>
            </a:br>
            <a:r>
              <a:rPr lang="it-IT" sz="3100" b="1" dirty="0"/>
              <a:t/>
            </a:r>
            <a:br>
              <a:rPr lang="it-IT" sz="3100" b="1" dirty="0"/>
            </a:br>
            <a:r>
              <a:rPr lang="it-IT" sz="3100" b="1" dirty="0" smtClean="0"/>
              <a:t/>
            </a:r>
            <a:br>
              <a:rPr lang="it-IT" sz="3100" b="1" dirty="0" smtClean="0"/>
            </a:br>
            <a:r>
              <a:rPr lang="it-IT" sz="3100" b="1" dirty="0" smtClean="0"/>
              <a:t/>
            </a:r>
            <a:br>
              <a:rPr lang="it-IT" sz="3100" b="1" dirty="0" smtClean="0"/>
            </a:br>
            <a:r>
              <a:rPr lang="it-IT" sz="3100" b="1" dirty="0" smtClean="0"/>
              <a:t>metodologia MIUR/MISE</a:t>
            </a:r>
            <a:br>
              <a:rPr lang="it-IT" sz="3100" b="1" dirty="0" smtClean="0"/>
            </a:br>
            <a:r>
              <a:rPr lang="it-IT" sz="3100" b="1" dirty="0" smtClean="0"/>
              <a:t>raccolta dati e informazioni /5</a:t>
            </a:r>
            <a:r>
              <a:rPr lang="it-IT" sz="3100" b="1" dirty="0"/>
              <a:t/>
            </a:r>
            <a:br>
              <a:rPr lang="it-IT" sz="3100" b="1" dirty="0"/>
            </a:br>
            <a:r>
              <a:rPr lang="it-IT" sz="3100" b="1" dirty="0"/>
              <a:t/>
            </a:r>
            <a:br>
              <a:rPr lang="it-IT" sz="3100" b="1" dirty="0"/>
            </a:br>
            <a:r>
              <a:rPr lang="it-IT" sz="3100" b="1" dirty="0"/>
              <a:t/>
            </a:r>
            <a:br>
              <a:rPr lang="it-IT" sz="3100" b="1" dirty="0"/>
            </a:br>
            <a:r>
              <a:rPr lang="it-IT" sz="3100" b="1" dirty="0"/>
              <a:t/>
            </a:r>
            <a:br>
              <a:rPr lang="it-IT" sz="3100" b="1" dirty="0"/>
            </a:br>
            <a:r>
              <a:rPr lang="it-IT" sz="3100" b="1" dirty="0"/>
              <a:t/>
            </a:r>
            <a:br>
              <a:rPr lang="it-IT" sz="3100" b="1" dirty="0"/>
            </a:br>
            <a:r>
              <a:rPr lang="it-IT" sz="3100" b="1" dirty="0"/>
              <a:t> </a:t>
            </a:r>
            <a:r>
              <a:rPr lang="it-IT" dirty="0"/>
              <a:t/>
            </a:r>
            <a:br>
              <a:rPr lang="it-IT" dirty="0"/>
            </a:br>
            <a:endParaRPr lang="it-IT" dirty="0"/>
          </a:p>
        </p:txBody>
      </p:sp>
      <p:sp>
        <p:nvSpPr>
          <p:cNvPr id="3" name="Segnaposto contenuto 2"/>
          <p:cNvSpPr>
            <a:spLocks noGrp="1"/>
          </p:cNvSpPr>
          <p:nvPr>
            <p:ph idx="1"/>
          </p:nvPr>
        </p:nvSpPr>
        <p:spPr>
          <a:xfrm>
            <a:off x="748145" y="1650670"/>
            <a:ext cx="7938655" cy="4797631"/>
          </a:xfrm>
        </p:spPr>
        <p:txBody>
          <a:bodyPr>
            <a:noAutofit/>
          </a:bodyPr>
          <a:lstStyle/>
          <a:p>
            <a:pPr marL="2422525" indent="0">
              <a:buNone/>
            </a:pPr>
            <a:endParaRPr lang="it-IT" sz="1800" u="sng" dirty="0" smtClean="0"/>
          </a:p>
          <a:p>
            <a:pPr marL="2422525" indent="0">
              <a:buNone/>
            </a:pPr>
            <a:endParaRPr lang="it-IT" sz="1800" u="sng" dirty="0" smtClean="0"/>
          </a:p>
          <a:p>
            <a:pPr marL="2422525" indent="0">
              <a:buNone/>
            </a:pPr>
            <a:r>
              <a:rPr lang="it-IT" sz="1800" u="sng" dirty="0" smtClean="0"/>
              <a:t>Dati storici </a:t>
            </a:r>
          </a:p>
          <a:p>
            <a:pPr marL="2422525" indent="0" algn="just">
              <a:buNone/>
            </a:pPr>
            <a:r>
              <a:rPr lang="it-IT" sz="1800" dirty="0" smtClean="0"/>
              <a:t>A seguire sarà necessario procedere ad una scrematura delle operazioni presenti nelle banche dati.</a:t>
            </a:r>
            <a:endParaRPr lang="it-IT" sz="2000" dirty="0" smtClean="0"/>
          </a:p>
          <a:p>
            <a:pPr marL="177800" indent="0" algn="just">
              <a:buNone/>
            </a:pPr>
            <a:endParaRPr lang="it-IT" sz="2000" dirty="0" smtClean="0"/>
          </a:p>
          <a:p>
            <a:pPr marL="1341438" indent="-438150" algn="just" defTabSz="700088">
              <a:lnSpc>
                <a:spcPct val="90000"/>
              </a:lnSpc>
              <a:spcBef>
                <a:spcPts val="600"/>
              </a:spcBef>
              <a:spcAft>
                <a:spcPts val="600"/>
              </a:spcAft>
              <a:buBlip>
                <a:blip r:embed="rId2"/>
              </a:buBlip>
              <a:tabLst>
                <a:tab pos="903288" algn="l"/>
              </a:tabLst>
            </a:pPr>
            <a:r>
              <a:rPr lang="it-IT" sz="1800" dirty="0"/>
              <a:t>Escludere in particolare quelle che hanno subito decurtazioni dovute a controlli dell’</a:t>
            </a:r>
            <a:r>
              <a:rPr lang="it-IT" sz="1800" dirty="0" err="1"/>
              <a:t>AdC</a:t>
            </a:r>
            <a:r>
              <a:rPr lang="it-IT" sz="1800" dirty="0"/>
              <a:t> e dell’Audit di secondo livello e </a:t>
            </a:r>
            <a:r>
              <a:rPr lang="it-IT" sz="1800" dirty="0" smtClean="0"/>
              <a:t>quelle che </a:t>
            </a:r>
            <a:r>
              <a:rPr lang="it-IT" sz="1800" dirty="0"/>
              <a:t>presentano comunque anomalie </a:t>
            </a:r>
            <a:r>
              <a:rPr lang="it-IT" sz="1800" dirty="0" smtClean="0"/>
              <a:t>riguardo ai </a:t>
            </a:r>
            <a:r>
              <a:rPr lang="it-IT" sz="1800" dirty="0"/>
              <a:t>dati relativi al costo orario indicato dal beneficiario in sede di rendicontazione.</a:t>
            </a:r>
          </a:p>
          <a:p>
            <a:pPr marL="1341438" indent="-438150" algn="just" defTabSz="700088">
              <a:lnSpc>
                <a:spcPct val="90000"/>
              </a:lnSpc>
              <a:spcBef>
                <a:spcPts val="600"/>
              </a:spcBef>
              <a:spcAft>
                <a:spcPts val="600"/>
              </a:spcAft>
              <a:buBlip>
                <a:blip r:embed="rId2"/>
              </a:buBlip>
              <a:tabLst>
                <a:tab pos="903288" algn="l"/>
              </a:tabLst>
            </a:pPr>
            <a:r>
              <a:rPr lang="it-IT" sz="1800" dirty="0"/>
              <a:t>Procedere alla pulizia di alcuni campi del database che presentano errori materiali e/o una mancata  standardizzazione.</a:t>
            </a:r>
          </a:p>
          <a:p>
            <a:pPr marL="1341438" indent="-438150" algn="just" defTabSz="700088">
              <a:lnSpc>
                <a:spcPct val="90000"/>
              </a:lnSpc>
              <a:spcBef>
                <a:spcPts val="600"/>
              </a:spcBef>
              <a:spcAft>
                <a:spcPts val="600"/>
              </a:spcAft>
              <a:buBlip>
                <a:blip r:embed="rId2"/>
              </a:buBlip>
              <a:tabLst>
                <a:tab pos="903288" algn="l"/>
              </a:tabLst>
            </a:pPr>
            <a:r>
              <a:rPr lang="it-IT" sz="1800" dirty="0"/>
              <a:t>Integrare in modalità manuale le informazioni non presenti in alcuni campi.</a:t>
            </a:r>
          </a:p>
        </p:txBody>
      </p:sp>
      <p:sp>
        <p:nvSpPr>
          <p:cNvPr id="4" name="Segnaposto numero diapositiva 3"/>
          <p:cNvSpPr>
            <a:spLocks noGrp="1"/>
          </p:cNvSpPr>
          <p:nvPr>
            <p:ph type="sldNum" sz="quarter" idx="12"/>
          </p:nvPr>
        </p:nvSpPr>
        <p:spPr/>
        <p:txBody>
          <a:bodyPr/>
          <a:lstStyle/>
          <a:p>
            <a:fld id="{37B08D0B-585B-1843-AC76-E08EFC8D5185}" type="slidenum">
              <a:rPr lang="it-IT" smtClean="0"/>
              <a:t>28</a:t>
            </a:fld>
            <a:endParaRPr lang="it-IT" dirty="0"/>
          </a:p>
        </p:txBody>
      </p:sp>
      <p:pic>
        <p:nvPicPr>
          <p:cNvPr id="6" name="Picture 2" descr="Unione Europea - Fondo Europeo di Sviluppo Regionale / PON Governance e Assistenza Tecnica"/>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7200" y="454599"/>
            <a:ext cx="2361994" cy="697308"/>
          </a:xfrm>
          <a:prstGeom prst="rect">
            <a:avLst/>
          </a:prstGeom>
          <a:noFill/>
          <a:extLst>
            <a:ext uri="{909E8E84-426E-40DD-AFC4-6F175D3DCCD1}">
              <a14:hiddenFill xmlns:a14="http://schemas.microsoft.com/office/drawing/2010/main">
                <a:solidFill>
                  <a:srgbClr val="FFFFFF"/>
                </a:solidFill>
              </a14:hiddenFill>
            </a:ext>
          </a:extLst>
        </p:spPr>
      </p:pic>
      <p:cxnSp>
        <p:nvCxnSpPr>
          <p:cNvPr id="7" name="Connettore 1 6"/>
          <p:cNvCxnSpPr/>
          <p:nvPr/>
        </p:nvCxnSpPr>
        <p:spPr>
          <a:xfrm>
            <a:off x="457200" y="1417638"/>
            <a:ext cx="8229600" cy="0"/>
          </a:xfrm>
          <a:prstGeom prst="line">
            <a:avLst/>
          </a:prstGeom>
        </p:spPr>
        <p:style>
          <a:lnRef idx="3">
            <a:schemeClr val="accent4"/>
          </a:lnRef>
          <a:fillRef idx="0">
            <a:schemeClr val="accent4"/>
          </a:fillRef>
          <a:effectRef idx="2">
            <a:schemeClr val="accent4"/>
          </a:effectRef>
          <a:fontRef idx="minor">
            <a:schemeClr val="tx1"/>
          </a:fontRef>
        </p:style>
      </p:cxnSp>
      <p:pic>
        <p:nvPicPr>
          <p:cNvPr id="205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68547" y="1543792"/>
            <a:ext cx="2612159" cy="174116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932075165"/>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457200" y="231753"/>
            <a:ext cx="8342416" cy="1143000"/>
          </a:xfrm>
        </p:spPr>
        <p:txBody>
          <a:bodyPr>
            <a:normAutofit fontScale="90000"/>
          </a:bodyPr>
          <a:lstStyle/>
          <a:p>
            <a:pPr algn="r"/>
            <a:r>
              <a:rPr lang="it-IT" sz="3100" b="1" dirty="0" smtClean="0"/>
              <a:t/>
            </a:r>
            <a:br>
              <a:rPr lang="it-IT" sz="3100" b="1" dirty="0" smtClean="0"/>
            </a:br>
            <a:r>
              <a:rPr lang="it-IT" sz="3100" b="1" dirty="0"/>
              <a:t/>
            </a:r>
            <a:br>
              <a:rPr lang="it-IT" sz="3100" b="1" dirty="0"/>
            </a:br>
            <a:r>
              <a:rPr lang="it-IT" sz="3100" b="1" dirty="0"/>
              <a:t/>
            </a:r>
            <a:br>
              <a:rPr lang="it-IT" sz="3100" b="1" dirty="0"/>
            </a:br>
            <a:r>
              <a:rPr lang="it-IT" sz="3100" b="1" dirty="0"/>
              <a:t/>
            </a:r>
            <a:br>
              <a:rPr lang="it-IT" sz="3100" b="1" dirty="0"/>
            </a:br>
            <a:r>
              <a:rPr lang="it-IT" sz="3100" b="1" dirty="0"/>
              <a:t/>
            </a:r>
            <a:br>
              <a:rPr lang="it-IT" sz="3100" b="1" dirty="0"/>
            </a:br>
            <a:r>
              <a:rPr lang="it-IT" sz="3100" b="1" dirty="0" smtClean="0"/>
              <a:t/>
            </a:r>
            <a:br>
              <a:rPr lang="it-IT" sz="3100" b="1" dirty="0" smtClean="0"/>
            </a:br>
            <a:r>
              <a:rPr lang="it-IT" sz="3100" b="1" dirty="0" smtClean="0"/>
              <a:t/>
            </a:r>
            <a:br>
              <a:rPr lang="it-IT" sz="3100" b="1" dirty="0" smtClean="0"/>
            </a:br>
            <a:r>
              <a:rPr lang="it-IT" sz="3100" b="1" dirty="0" smtClean="0"/>
              <a:t>metodologia MIUR/MISE</a:t>
            </a:r>
            <a:br>
              <a:rPr lang="it-IT" sz="3100" b="1" dirty="0" smtClean="0"/>
            </a:br>
            <a:r>
              <a:rPr lang="it-IT" sz="3100" b="1" dirty="0" smtClean="0"/>
              <a:t>raccolta dati e informazioni /6</a:t>
            </a:r>
            <a:r>
              <a:rPr lang="it-IT" sz="3100" b="1" dirty="0"/>
              <a:t/>
            </a:r>
            <a:br>
              <a:rPr lang="it-IT" sz="3100" b="1" dirty="0"/>
            </a:br>
            <a:r>
              <a:rPr lang="it-IT" sz="3100" b="1" dirty="0"/>
              <a:t/>
            </a:r>
            <a:br>
              <a:rPr lang="it-IT" sz="3100" b="1" dirty="0"/>
            </a:br>
            <a:r>
              <a:rPr lang="it-IT" sz="3100" b="1" dirty="0"/>
              <a:t/>
            </a:r>
            <a:br>
              <a:rPr lang="it-IT" sz="3100" b="1" dirty="0"/>
            </a:br>
            <a:r>
              <a:rPr lang="it-IT" sz="3100" b="1" dirty="0"/>
              <a:t/>
            </a:r>
            <a:br>
              <a:rPr lang="it-IT" sz="3100" b="1" dirty="0"/>
            </a:br>
            <a:r>
              <a:rPr lang="it-IT" sz="3100" b="1" dirty="0"/>
              <a:t/>
            </a:r>
            <a:br>
              <a:rPr lang="it-IT" sz="3100" b="1" dirty="0"/>
            </a:br>
            <a:r>
              <a:rPr lang="it-IT" sz="3100" b="1" dirty="0"/>
              <a:t> </a:t>
            </a:r>
            <a:r>
              <a:rPr lang="it-IT" dirty="0"/>
              <a:t/>
            </a:r>
            <a:br>
              <a:rPr lang="it-IT" dirty="0"/>
            </a:br>
            <a:endParaRPr lang="it-IT" dirty="0"/>
          </a:p>
        </p:txBody>
      </p:sp>
      <p:sp>
        <p:nvSpPr>
          <p:cNvPr id="3" name="Segnaposto contenuto 2"/>
          <p:cNvSpPr>
            <a:spLocks noGrp="1"/>
          </p:cNvSpPr>
          <p:nvPr>
            <p:ph idx="1"/>
          </p:nvPr>
        </p:nvSpPr>
        <p:spPr>
          <a:xfrm>
            <a:off x="1258784" y="2054431"/>
            <a:ext cx="7428015" cy="4393871"/>
          </a:xfrm>
        </p:spPr>
        <p:txBody>
          <a:bodyPr>
            <a:noAutofit/>
          </a:bodyPr>
          <a:lstStyle/>
          <a:p>
            <a:pPr marL="1698625" indent="0" algn="just">
              <a:spcBef>
                <a:spcPts val="600"/>
              </a:spcBef>
              <a:spcAft>
                <a:spcPts val="600"/>
              </a:spcAft>
              <a:buNone/>
            </a:pPr>
            <a:r>
              <a:rPr lang="it-IT" sz="1800" u="sng" dirty="0" smtClean="0"/>
              <a:t>Contratti collettivi nazionali</a:t>
            </a:r>
          </a:p>
          <a:p>
            <a:pPr marL="1698625" indent="0" algn="just">
              <a:spcBef>
                <a:spcPts val="600"/>
              </a:spcBef>
              <a:spcAft>
                <a:spcPts val="600"/>
              </a:spcAft>
              <a:buNone/>
            </a:pPr>
            <a:r>
              <a:rPr lang="it-IT" sz="1800" dirty="0" smtClean="0"/>
              <a:t>Per le </a:t>
            </a:r>
            <a:r>
              <a:rPr lang="it-IT" sz="1800" u="sng" dirty="0" smtClean="0"/>
              <a:t>Imprese</a:t>
            </a:r>
            <a:r>
              <a:rPr lang="it-IT" sz="1800" dirty="0" smtClean="0"/>
              <a:t> sono stati censiti a livello nazionale i principali contratti collettivi nazionali di lavoro, prendendo in considerazione i valori relativi agli anni 2013, 2014 e 2015 con riferimento in particolare ai settori presenti nel parco operazioni selezionato.</a:t>
            </a:r>
          </a:p>
          <a:p>
            <a:pPr marL="0" indent="0" algn="just">
              <a:buNone/>
            </a:pPr>
            <a:r>
              <a:rPr lang="it-IT" sz="1800" dirty="0" smtClean="0"/>
              <a:t>Per gli </a:t>
            </a:r>
            <a:r>
              <a:rPr lang="it-IT" sz="1800" u="sng" dirty="0" smtClean="0"/>
              <a:t>Enti pubblici di ricerca </a:t>
            </a:r>
            <a:r>
              <a:rPr lang="it-IT" sz="1800" dirty="0" smtClean="0"/>
              <a:t>vigilati dal MIUR si è proceduto ad acquisire i dati relativi al Contratto Nazionale di Lavoro del personale impiegato nei progetti di ricerca e Innovazione . E’ stato richiesto a ciascun EPR il proprio dato sulle ore produttive annue.</a:t>
            </a:r>
          </a:p>
          <a:p>
            <a:pPr marL="0" indent="0" algn="just">
              <a:buNone/>
            </a:pPr>
            <a:r>
              <a:rPr lang="it-IT" sz="1800" dirty="0" smtClean="0"/>
              <a:t>Per le </a:t>
            </a:r>
            <a:r>
              <a:rPr lang="it-IT" sz="1800" u="sng" dirty="0" smtClean="0"/>
              <a:t>Università </a:t>
            </a:r>
            <a:r>
              <a:rPr lang="it-IT" sz="1800" dirty="0" smtClean="0"/>
              <a:t>vigilate dal MIUR si è proceduto ad acquisire i dati relativi al personale docente e ricercatore delle Università statali e i dati relativi al personale tecnico amministrativo . </a:t>
            </a:r>
          </a:p>
        </p:txBody>
      </p:sp>
      <p:sp>
        <p:nvSpPr>
          <p:cNvPr id="4" name="Segnaposto numero diapositiva 3"/>
          <p:cNvSpPr>
            <a:spLocks noGrp="1"/>
          </p:cNvSpPr>
          <p:nvPr>
            <p:ph type="sldNum" sz="quarter" idx="12"/>
          </p:nvPr>
        </p:nvSpPr>
        <p:spPr/>
        <p:txBody>
          <a:bodyPr/>
          <a:lstStyle/>
          <a:p>
            <a:fld id="{37B08D0B-585B-1843-AC76-E08EFC8D5185}" type="slidenum">
              <a:rPr lang="it-IT" smtClean="0"/>
              <a:t>29</a:t>
            </a:fld>
            <a:endParaRPr lang="it-IT" dirty="0"/>
          </a:p>
        </p:txBody>
      </p:sp>
      <p:pic>
        <p:nvPicPr>
          <p:cNvPr id="6" name="Picture 2" descr="Unione Europea - Fondo Europeo di Sviluppo Regionale / PON Governance e Assistenza Tecnica"/>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7200" y="454599"/>
            <a:ext cx="2361994" cy="697308"/>
          </a:xfrm>
          <a:prstGeom prst="rect">
            <a:avLst/>
          </a:prstGeom>
          <a:noFill/>
          <a:extLst>
            <a:ext uri="{909E8E84-426E-40DD-AFC4-6F175D3DCCD1}">
              <a14:hiddenFill xmlns:a14="http://schemas.microsoft.com/office/drawing/2010/main">
                <a:solidFill>
                  <a:srgbClr val="FFFFFF"/>
                </a:solidFill>
              </a14:hiddenFill>
            </a:ext>
          </a:extLst>
        </p:spPr>
      </p:pic>
      <p:cxnSp>
        <p:nvCxnSpPr>
          <p:cNvPr id="7" name="Connettore 1 6"/>
          <p:cNvCxnSpPr/>
          <p:nvPr/>
        </p:nvCxnSpPr>
        <p:spPr>
          <a:xfrm>
            <a:off x="457200" y="1417638"/>
            <a:ext cx="8229600" cy="0"/>
          </a:xfrm>
          <a:prstGeom prst="line">
            <a:avLst/>
          </a:prstGeom>
        </p:spPr>
        <p:style>
          <a:lnRef idx="3">
            <a:schemeClr val="accent4"/>
          </a:lnRef>
          <a:fillRef idx="0">
            <a:schemeClr val="accent4"/>
          </a:fillRef>
          <a:effectRef idx="2">
            <a:schemeClr val="accent4"/>
          </a:effectRef>
          <a:fontRef idx="minor">
            <a:schemeClr val="tx1"/>
          </a:fontRef>
        </p:style>
      </p:cxnSp>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2219" y="1581150"/>
            <a:ext cx="2466975" cy="18478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2835050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457200" y="231753"/>
            <a:ext cx="8229600" cy="1143000"/>
          </a:xfrm>
        </p:spPr>
        <p:txBody>
          <a:bodyPr>
            <a:normAutofit fontScale="90000"/>
          </a:bodyPr>
          <a:lstStyle/>
          <a:p>
            <a:pPr algn="r"/>
            <a:r>
              <a:rPr lang="it-IT" sz="3100" b="1" dirty="0" smtClean="0"/>
              <a:t/>
            </a:r>
            <a:br>
              <a:rPr lang="it-IT" sz="3100" b="1" dirty="0" smtClean="0"/>
            </a:br>
            <a:r>
              <a:rPr lang="it-IT" sz="3100" b="1" dirty="0" smtClean="0"/>
              <a:t>Normativa </a:t>
            </a:r>
            <a:r>
              <a:rPr lang="it-IT" sz="3100" b="1" dirty="0"/>
              <a:t>14/20 di </a:t>
            </a:r>
            <a:r>
              <a:rPr lang="it-IT" sz="3100" b="1" dirty="0" smtClean="0"/>
              <a:t>riferimento FESR</a:t>
            </a:r>
            <a:br>
              <a:rPr lang="it-IT" sz="3100" b="1" dirty="0" smtClean="0"/>
            </a:br>
            <a:endParaRPr lang="it-IT" dirty="0"/>
          </a:p>
        </p:txBody>
      </p:sp>
      <p:sp>
        <p:nvSpPr>
          <p:cNvPr id="4" name="Segnaposto numero diapositiva 3"/>
          <p:cNvSpPr>
            <a:spLocks noGrp="1"/>
          </p:cNvSpPr>
          <p:nvPr>
            <p:ph type="sldNum" sz="quarter" idx="12"/>
          </p:nvPr>
        </p:nvSpPr>
        <p:spPr/>
        <p:txBody>
          <a:bodyPr/>
          <a:lstStyle/>
          <a:p>
            <a:fld id="{37B08D0B-585B-1843-AC76-E08EFC8D5185}" type="slidenum">
              <a:rPr lang="it-IT" smtClean="0"/>
              <a:t>3</a:t>
            </a:fld>
            <a:endParaRPr lang="it-IT" dirty="0"/>
          </a:p>
        </p:txBody>
      </p:sp>
      <p:pic>
        <p:nvPicPr>
          <p:cNvPr id="6" name="Picture 2" descr="Unione Europea - Fondo Europeo di Sviluppo Regionale / PON Governance e Assistenza Tecnica"/>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7200" y="454599"/>
            <a:ext cx="2361994" cy="697308"/>
          </a:xfrm>
          <a:prstGeom prst="rect">
            <a:avLst/>
          </a:prstGeom>
          <a:noFill/>
          <a:extLst>
            <a:ext uri="{909E8E84-426E-40DD-AFC4-6F175D3DCCD1}">
              <a14:hiddenFill xmlns:a14="http://schemas.microsoft.com/office/drawing/2010/main">
                <a:solidFill>
                  <a:srgbClr val="FFFFFF"/>
                </a:solidFill>
              </a14:hiddenFill>
            </a:ext>
          </a:extLst>
        </p:spPr>
      </p:pic>
      <p:cxnSp>
        <p:nvCxnSpPr>
          <p:cNvPr id="7" name="Connettore 1 6"/>
          <p:cNvCxnSpPr/>
          <p:nvPr/>
        </p:nvCxnSpPr>
        <p:spPr>
          <a:xfrm>
            <a:off x="457200" y="1417638"/>
            <a:ext cx="8229600" cy="0"/>
          </a:xfrm>
          <a:prstGeom prst="line">
            <a:avLst/>
          </a:prstGeom>
        </p:spPr>
        <p:style>
          <a:lnRef idx="3">
            <a:schemeClr val="accent4"/>
          </a:lnRef>
          <a:fillRef idx="0">
            <a:schemeClr val="accent4"/>
          </a:fillRef>
          <a:effectRef idx="2">
            <a:schemeClr val="accent4"/>
          </a:effectRef>
          <a:fontRef idx="minor">
            <a:schemeClr val="tx1"/>
          </a:fontRef>
        </p:style>
      </p:cxnSp>
      <p:graphicFrame>
        <p:nvGraphicFramePr>
          <p:cNvPr id="8" name="Diagramma 7"/>
          <p:cNvGraphicFramePr/>
          <p:nvPr>
            <p:extLst>
              <p:ext uri="{D42A27DB-BD31-4B8C-83A1-F6EECF244321}">
                <p14:modId xmlns:p14="http://schemas.microsoft.com/office/powerpoint/2010/main" val="697987488"/>
              </p:ext>
            </p:extLst>
          </p:nvPr>
        </p:nvGraphicFramePr>
        <p:xfrm>
          <a:off x="771896" y="2303812"/>
          <a:ext cx="7754588" cy="365760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250285169"/>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457200" y="231753"/>
            <a:ext cx="8342416" cy="1143000"/>
          </a:xfrm>
        </p:spPr>
        <p:txBody>
          <a:bodyPr>
            <a:normAutofit fontScale="90000"/>
          </a:bodyPr>
          <a:lstStyle/>
          <a:p>
            <a:pPr algn="r"/>
            <a:r>
              <a:rPr lang="it-IT" sz="3100" b="1" dirty="0" smtClean="0"/>
              <a:t/>
            </a:r>
            <a:br>
              <a:rPr lang="it-IT" sz="3100" b="1" dirty="0" smtClean="0"/>
            </a:br>
            <a:r>
              <a:rPr lang="it-IT" sz="3100" b="1" dirty="0"/>
              <a:t/>
            </a:r>
            <a:br>
              <a:rPr lang="it-IT" sz="3100" b="1" dirty="0"/>
            </a:br>
            <a:r>
              <a:rPr lang="it-IT" sz="3100" b="1" dirty="0"/>
              <a:t/>
            </a:r>
            <a:br>
              <a:rPr lang="it-IT" sz="3100" b="1" dirty="0"/>
            </a:br>
            <a:r>
              <a:rPr lang="it-IT" sz="3100" b="1" dirty="0"/>
              <a:t/>
            </a:r>
            <a:br>
              <a:rPr lang="it-IT" sz="3100" b="1" dirty="0"/>
            </a:br>
            <a:r>
              <a:rPr lang="it-IT" sz="3100" b="1" dirty="0"/>
              <a:t/>
            </a:r>
            <a:br>
              <a:rPr lang="it-IT" sz="3100" b="1" dirty="0"/>
            </a:br>
            <a:r>
              <a:rPr lang="it-IT" sz="3100" b="1" dirty="0" smtClean="0"/>
              <a:t/>
            </a:r>
            <a:br>
              <a:rPr lang="it-IT" sz="3100" b="1" dirty="0" smtClean="0"/>
            </a:br>
            <a:r>
              <a:rPr lang="it-IT" sz="3100" b="1" dirty="0" smtClean="0"/>
              <a:t/>
            </a:r>
            <a:br>
              <a:rPr lang="it-IT" sz="3100" b="1" dirty="0" smtClean="0"/>
            </a:br>
            <a:r>
              <a:rPr lang="it-IT" sz="3100" b="1" dirty="0" smtClean="0"/>
              <a:t>metodologia MIUR/MISE</a:t>
            </a:r>
            <a:br>
              <a:rPr lang="it-IT" sz="3100" b="1" dirty="0" smtClean="0"/>
            </a:br>
            <a:r>
              <a:rPr lang="it-IT" sz="3100" b="1" dirty="0" smtClean="0"/>
              <a:t>elaborazione del metodo di calcolo /1</a:t>
            </a:r>
            <a:r>
              <a:rPr lang="it-IT" sz="3100" b="1" dirty="0"/>
              <a:t/>
            </a:r>
            <a:br>
              <a:rPr lang="it-IT" sz="3100" b="1" dirty="0"/>
            </a:br>
            <a:r>
              <a:rPr lang="it-IT" sz="3100" b="1" dirty="0"/>
              <a:t/>
            </a:r>
            <a:br>
              <a:rPr lang="it-IT" sz="3100" b="1" dirty="0"/>
            </a:br>
            <a:r>
              <a:rPr lang="it-IT" sz="3100" b="1" dirty="0"/>
              <a:t/>
            </a:r>
            <a:br>
              <a:rPr lang="it-IT" sz="3100" b="1" dirty="0"/>
            </a:br>
            <a:r>
              <a:rPr lang="it-IT" sz="3100" b="1" dirty="0"/>
              <a:t/>
            </a:r>
            <a:br>
              <a:rPr lang="it-IT" sz="3100" b="1" dirty="0"/>
            </a:br>
            <a:r>
              <a:rPr lang="it-IT" sz="3100" b="1" dirty="0"/>
              <a:t/>
            </a:r>
            <a:br>
              <a:rPr lang="it-IT" sz="3100" b="1" dirty="0"/>
            </a:br>
            <a:r>
              <a:rPr lang="it-IT" sz="3100" b="1" dirty="0"/>
              <a:t> </a:t>
            </a:r>
            <a:r>
              <a:rPr lang="it-IT" dirty="0"/>
              <a:t/>
            </a:r>
            <a:br>
              <a:rPr lang="it-IT" dirty="0"/>
            </a:br>
            <a:endParaRPr lang="it-IT" dirty="0"/>
          </a:p>
        </p:txBody>
      </p:sp>
      <p:sp>
        <p:nvSpPr>
          <p:cNvPr id="3" name="Segnaposto contenuto 2"/>
          <p:cNvSpPr>
            <a:spLocks noGrp="1"/>
          </p:cNvSpPr>
          <p:nvPr>
            <p:ph idx="1"/>
          </p:nvPr>
        </p:nvSpPr>
        <p:spPr>
          <a:xfrm>
            <a:off x="1543792" y="1828800"/>
            <a:ext cx="7143008" cy="3859481"/>
          </a:xfrm>
          <a:ln>
            <a:solidFill>
              <a:schemeClr val="tx1"/>
            </a:solidFill>
          </a:ln>
        </p:spPr>
        <p:txBody>
          <a:bodyPr>
            <a:noAutofit/>
          </a:bodyPr>
          <a:lstStyle/>
          <a:p>
            <a:pPr marL="808038" indent="0" algn="just">
              <a:buNone/>
            </a:pPr>
            <a:endParaRPr lang="it-IT" sz="1800" dirty="0" smtClean="0"/>
          </a:p>
          <a:p>
            <a:pPr marL="808038" indent="0" algn="just">
              <a:buNone/>
            </a:pPr>
            <a:r>
              <a:rPr lang="it-IT" sz="1800" dirty="0" smtClean="0"/>
              <a:t>Ai </a:t>
            </a:r>
            <a:r>
              <a:rPr lang="it-IT" sz="1800" dirty="0"/>
              <a:t>fini del calcolo del costo standard sono considerati</a:t>
            </a:r>
            <a:r>
              <a:rPr lang="it-IT" sz="1800" dirty="0" smtClean="0"/>
              <a:t>:</a:t>
            </a:r>
          </a:p>
          <a:p>
            <a:pPr marL="1341438" indent="-438150" algn="just" defTabSz="700088">
              <a:lnSpc>
                <a:spcPct val="90000"/>
              </a:lnSpc>
              <a:spcBef>
                <a:spcPts val="600"/>
              </a:spcBef>
              <a:spcAft>
                <a:spcPts val="600"/>
              </a:spcAft>
              <a:buBlip>
                <a:blip r:embed="rId2"/>
              </a:buBlip>
              <a:tabLst>
                <a:tab pos="903288" algn="l"/>
              </a:tabLst>
            </a:pPr>
            <a:r>
              <a:rPr lang="it-IT" sz="1800" dirty="0"/>
              <a:t>i dati relativi ai CCNL che sono regolamentatori del rapporto di lavoro ed esprimono le retribuzioni lorde in godimento;</a:t>
            </a:r>
          </a:p>
          <a:p>
            <a:pPr marL="1341438" indent="-438150" algn="just" defTabSz="700088">
              <a:lnSpc>
                <a:spcPct val="90000"/>
              </a:lnSpc>
              <a:spcBef>
                <a:spcPts val="600"/>
              </a:spcBef>
              <a:spcAft>
                <a:spcPts val="600"/>
              </a:spcAft>
              <a:buBlip>
                <a:blip r:embed="rId2"/>
              </a:buBlip>
              <a:tabLst>
                <a:tab pos="903288" algn="l"/>
              </a:tabLst>
            </a:pPr>
            <a:r>
              <a:rPr lang="it-IT" sz="1800" dirty="0"/>
              <a:t>i dati normativi relativi ad oneri previdenziali e assistenziali;</a:t>
            </a:r>
          </a:p>
          <a:p>
            <a:pPr marL="1341438" indent="-438150" algn="just" defTabSz="700088">
              <a:lnSpc>
                <a:spcPct val="90000"/>
              </a:lnSpc>
              <a:spcBef>
                <a:spcPts val="600"/>
              </a:spcBef>
              <a:spcAft>
                <a:spcPts val="600"/>
              </a:spcAft>
              <a:buBlip>
                <a:blip r:embed="rId2"/>
              </a:buBlip>
              <a:tabLst>
                <a:tab pos="903288" algn="l"/>
              </a:tabLst>
            </a:pPr>
            <a:r>
              <a:rPr lang="it-IT" sz="1800" dirty="0"/>
              <a:t>i dati relativi alle serie storiche che espongono i costi reali del personale dipendente impiegato nei progetti di ricerca finanziati nell’ambito degli interventi </a:t>
            </a:r>
            <a:r>
              <a:rPr lang="it-IT" sz="1800" dirty="0" smtClean="0"/>
              <a:t>della programmazione 2007/2013. </a:t>
            </a:r>
            <a:endParaRPr lang="it-IT" sz="1800" dirty="0"/>
          </a:p>
          <a:p>
            <a:pPr marL="355600" indent="0" algn="just">
              <a:spcBef>
                <a:spcPts val="600"/>
              </a:spcBef>
              <a:spcAft>
                <a:spcPts val="600"/>
              </a:spcAft>
              <a:buNone/>
            </a:pPr>
            <a:r>
              <a:rPr lang="it-IT" sz="1800" dirty="0"/>
              <a:t>Il costo orario </a:t>
            </a:r>
            <a:r>
              <a:rPr lang="it-IT" sz="1800" dirty="0" smtClean="0"/>
              <a:t>è </a:t>
            </a:r>
            <a:r>
              <a:rPr lang="it-IT" sz="1800" dirty="0"/>
              <a:t>equivalente al rapporto tra il costo effettivo e il monte ore annuo</a:t>
            </a:r>
            <a:r>
              <a:rPr lang="it-IT" sz="1800" dirty="0" smtClean="0"/>
              <a:t>.</a:t>
            </a:r>
          </a:p>
          <a:p>
            <a:pPr marL="0" indent="0" algn="just">
              <a:buNone/>
            </a:pPr>
            <a:endParaRPr lang="it-IT" sz="2000" dirty="0" smtClean="0"/>
          </a:p>
          <a:p>
            <a:pPr marL="0" indent="0" algn="just">
              <a:buNone/>
            </a:pPr>
            <a:endParaRPr lang="it-IT" sz="2000" dirty="0" smtClean="0"/>
          </a:p>
        </p:txBody>
      </p:sp>
      <p:sp>
        <p:nvSpPr>
          <p:cNvPr id="4" name="Segnaposto numero diapositiva 3"/>
          <p:cNvSpPr>
            <a:spLocks noGrp="1"/>
          </p:cNvSpPr>
          <p:nvPr>
            <p:ph type="sldNum" sz="quarter" idx="12"/>
          </p:nvPr>
        </p:nvSpPr>
        <p:spPr/>
        <p:txBody>
          <a:bodyPr/>
          <a:lstStyle/>
          <a:p>
            <a:fld id="{37B08D0B-585B-1843-AC76-E08EFC8D5185}" type="slidenum">
              <a:rPr lang="it-IT" smtClean="0"/>
              <a:t>30</a:t>
            </a:fld>
            <a:endParaRPr lang="it-IT" dirty="0"/>
          </a:p>
        </p:txBody>
      </p:sp>
      <p:pic>
        <p:nvPicPr>
          <p:cNvPr id="6" name="Picture 2" descr="Unione Europea - Fondo Europeo di Sviluppo Regionale / PON Governance e Assistenza Tecnica"/>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7200" y="454599"/>
            <a:ext cx="2361994" cy="697308"/>
          </a:xfrm>
          <a:prstGeom prst="rect">
            <a:avLst/>
          </a:prstGeom>
          <a:noFill/>
          <a:extLst>
            <a:ext uri="{909E8E84-426E-40DD-AFC4-6F175D3DCCD1}">
              <a14:hiddenFill xmlns:a14="http://schemas.microsoft.com/office/drawing/2010/main">
                <a:solidFill>
                  <a:srgbClr val="FFFFFF"/>
                </a:solidFill>
              </a14:hiddenFill>
            </a:ext>
          </a:extLst>
        </p:spPr>
      </p:pic>
      <p:cxnSp>
        <p:nvCxnSpPr>
          <p:cNvPr id="7" name="Connettore 1 6"/>
          <p:cNvCxnSpPr/>
          <p:nvPr/>
        </p:nvCxnSpPr>
        <p:spPr>
          <a:xfrm>
            <a:off x="457200" y="1417638"/>
            <a:ext cx="8229600" cy="0"/>
          </a:xfrm>
          <a:prstGeom prst="line">
            <a:avLst/>
          </a:prstGeom>
        </p:spPr>
        <p:style>
          <a:lnRef idx="3">
            <a:schemeClr val="accent4"/>
          </a:lnRef>
          <a:fillRef idx="0">
            <a:schemeClr val="accent4"/>
          </a:fillRef>
          <a:effectRef idx="2">
            <a:schemeClr val="accent4"/>
          </a:effectRef>
          <a:fontRef idx="minor">
            <a:schemeClr val="tx1"/>
          </a:fontRef>
        </p:style>
      </p:cxnSp>
      <p:pic>
        <p:nvPicPr>
          <p:cNvPr id="5122"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7200" y="1580347"/>
            <a:ext cx="1704109" cy="2304521"/>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spTree>
    <p:extLst>
      <p:ext uri="{BB962C8B-B14F-4D97-AF65-F5344CB8AC3E}">
        <p14:creationId xmlns:p14="http://schemas.microsoft.com/office/powerpoint/2010/main" val="2023394295"/>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457200" y="231753"/>
            <a:ext cx="8342416" cy="1143000"/>
          </a:xfrm>
        </p:spPr>
        <p:txBody>
          <a:bodyPr>
            <a:normAutofit fontScale="90000"/>
          </a:bodyPr>
          <a:lstStyle/>
          <a:p>
            <a:pPr algn="r"/>
            <a:r>
              <a:rPr lang="it-IT" sz="3100" b="1" dirty="0" smtClean="0"/>
              <a:t/>
            </a:r>
            <a:br>
              <a:rPr lang="it-IT" sz="3100" b="1" dirty="0" smtClean="0"/>
            </a:br>
            <a:r>
              <a:rPr lang="it-IT" sz="3100" b="1" dirty="0"/>
              <a:t/>
            </a:r>
            <a:br>
              <a:rPr lang="it-IT" sz="3100" b="1" dirty="0"/>
            </a:br>
            <a:r>
              <a:rPr lang="it-IT" sz="3100" b="1" dirty="0"/>
              <a:t/>
            </a:r>
            <a:br>
              <a:rPr lang="it-IT" sz="3100" b="1" dirty="0"/>
            </a:br>
            <a:r>
              <a:rPr lang="it-IT" sz="3100" b="1" dirty="0"/>
              <a:t/>
            </a:r>
            <a:br>
              <a:rPr lang="it-IT" sz="3100" b="1" dirty="0"/>
            </a:br>
            <a:r>
              <a:rPr lang="it-IT" sz="3100" b="1" dirty="0"/>
              <a:t/>
            </a:r>
            <a:br>
              <a:rPr lang="it-IT" sz="3100" b="1" dirty="0"/>
            </a:br>
            <a:r>
              <a:rPr lang="it-IT" sz="3100" b="1" dirty="0" smtClean="0"/>
              <a:t/>
            </a:r>
            <a:br>
              <a:rPr lang="it-IT" sz="3100" b="1" dirty="0" smtClean="0"/>
            </a:br>
            <a:r>
              <a:rPr lang="it-IT" sz="3100" b="1" dirty="0" smtClean="0"/>
              <a:t/>
            </a:r>
            <a:br>
              <a:rPr lang="it-IT" sz="3100" b="1" dirty="0" smtClean="0"/>
            </a:br>
            <a:r>
              <a:rPr lang="it-IT" sz="3100" b="1" dirty="0" smtClean="0"/>
              <a:t>metodologia MIUR/MISE</a:t>
            </a:r>
            <a:br>
              <a:rPr lang="it-IT" sz="3100" b="1" dirty="0" smtClean="0"/>
            </a:br>
            <a:r>
              <a:rPr lang="it-IT" sz="3100" b="1" dirty="0" smtClean="0"/>
              <a:t>elaborazione del metodo di calcolo /2</a:t>
            </a:r>
            <a:r>
              <a:rPr lang="it-IT" sz="3100" b="1" dirty="0"/>
              <a:t/>
            </a:r>
            <a:br>
              <a:rPr lang="it-IT" sz="3100" b="1" dirty="0"/>
            </a:br>
            <a:r>
              <a:rPr lang="it-IT" sz="3100" b="1" dirty="0"/>
              <a:t/>
            </a:r>
            <a:br>
              <a:rPr lang="it-IT" sz="3100" b="1" dirty="0"/>
            </a:br>
            <a:r>
              <a:rPr lang="it-IT" sz="3100" b="1" dirty="0"/>
              <a:t/>
            </a:r>
            <a:br>
              <a:rPr lang="it-IT" sz="3100" b="1" dirty="0"/>
            </a:br>
            <a:r>
              <a:rPr lang="it-IT" sz="3100" b="1" dirty="0"/>
              <a:t/>
            </a:r>
            <a:br>
              <a:rPr lang="it-IT" sz="3100" b="1" dirty="0"/>
            </a:br>
            <a:r>
              <a:rPr lang="it-IT" sz="3100" b="1" dirty="0"/>
              <a:t/>
            </a:r>
            <a:br>
              <a:rPr lang="it-IT" sz="3100" b="1" dirty="0"/>
            </a:br>
            <a:r>
              <a:rPr lang="it-IT" sz="3100" b="1" dirty="0"/>
              <a:t> </a:t>
            </a:r>
            <a:r>
              <a:rPr lang="it-IT" dirty="0"/>
              <a:t/>
            </a:r>
            <a:br>
              <a:rPr lang="it-IT" dirty="0"/>
            </a:br>
            <a:endParaRPr lang="it-IT" dirty="0"/>
          </a:p>
        </p:txBody>
      </p:sp>
      <p:sp>
        <p:nvSpPr>
          <p:cNvPr id="3" name="Segnaposto contenuto 2"/>
          <p:cNvSpPr>
            <a:spLocks noGrp="1"/>
          </p:cNvSpPr>
          <p:nvPr>
            <p:ph idx="1"/>
          </p:nvPr>
        </p:nvSpPr>
        <p:spPr>
          <a:xfrm>
            <a:off x="1187532" y="2161309"/>
            <a:ext cx="7303325" cy="4013859"/>
          </a:xfrm>
          <a:ln>
            <a:solidFill>
              <a:srgbClr val="002060"/>
            </a:solidFill>
          </a:ln>
        </p:spPr>
        <p:txBody>
          <a:bodyPr>
            <a:noAutofit/>
          </a:bodyPr>
          <a:lstStyle/>
          <a:p>
            <a:pPr marL="1698625" indent="0" algn="just">
              <a:buNone/>
            </a:pPr>
            <a:r>
              <a:rPr lang="it-IT" sz="1800" u="sng" dirty="0" smtClean="0"/>
              <a:t>Costo effettivo</a:t>
            </a:r>
            <a:endParaRPr lang="it-IT" sz="1800" u="sng" dirty="0"/>
          </a:p>
          <a:p>
            <a:pPr marL="1698625" indent="0" algn="just">
              <a:buNone/>
            </a:pPr>
            <a:r>
              <a:rPr lang="it-IT" sz="1800" dirty="0" smtClean="0"/>
              <a:t>Si </a:t>
            </a:r>
            <a:r>
              <a:rPr lang="it-IT" sz="1800" dirty="0"/>
              <a:t>procederà a stimare il costo attraverso una procedura che prenderà in considerazione</a:t>
            </a:r>
            <a:r>
              <a:rPr lang="it-IT" sz="1800" dirty="0" smtClean="0"/>
              <a:t>:</a:t>
            </a:r>
          </a:p>
          <a:p>
            <a:pPr marL="1698625" indent="0" algn="just">
              <a:buNone/>
            </a:pPr>
            <a:endParaRPr lang="it-IT" sz="1800" dirty="0"/>
          </a:p>
          <a:p>
            <a:pPr marL="712788" indent="-439738" algn="just"/>
            <a:r>
              <a:rPr lang="it-IT" sz="1800" dirty="0" smtClean="0"/>
              <a:t>Il </a:t>
            </a:r>
            <a:r>
              <a:rPr lang="it-IT" sz="1800" dirty="0"/>
              <a:t>dato di retribuzione tabellare previsto dai </a:t>
            </a:r>
            <a:r>
              <a:rPr lang="it-IT" sz="1800" dirty="0" smtClean="0"/>
              <a:t>CC.CC.NN.LL</a:t>
            </a:r>
            <a:endParaRPr lang="it-IT" sz="1800" dirty="0"/>
          </a:p>
          <a:p>
            <a:pPr marL="712788" indent="-439738" algn="just"/>
            <a:r>
              <a:rPr lang="it-IT" sz="1800" dirty="0" smtClean="0"/>
              <a:t>Un </a:t>
            </a:r>
            <a:r>
              <a:rPr lang="it-IT" sz="1800" dirty="0"/>
              <a:t>fattore correttivo che tenga conto degli oneri INPS e INAIL stimati su base normativa</a:t>
            </a:r>
          </a:p>
          <a:p>
            <a:pPr marL="712788" indent="-439738" algn="just"/>
            <a:r>
              <a:rPr lang="it-IT" sz="1800" dirty="0" smtClean="0"/>
              <a:t>La </a:t>
            </a:r>
            <a:r>
              <a:rPr lang="it-IT" sz="1800" dirty="0"/>
              <a:t>distribuzione storica dei contratti collettivi nazionali nell’ambito delle serie storiche al fine di ponderare il costo orario calcolato su base tabellare in base alla frequenza di partecipazione ai progetti finanziati nel ciclo 2007-13</a:t>
            </a:r>
          </a:p>
          <a:p>
            <a:pPr marL="712788" indent="-439738" algn="just"/>
            <a:r>
              <a:rPr lang="it-IT" sz="1800" dirty="0" smtClean="0"/>
              <a:t>Il </a:t>
            </a:r>
            <a:r>
              <a:rPr lang="it-IT" sz="1800" dirty="0"/>
              <a:t>costo orario delle serie storiche al fine di validare quanto calcolato su base tabellare e applicare eventuali fattori correttivi</a:t>
            </a:r>
          </a:p>
          <a:p>
            <a:pPr marL="0" indent="0" algn="just">
              <a:buNone/>
            </a:pPr>
            <a:endParaRPr lang="it-IT" sz="2000" dirty="0" smtClean="0"/>
          </a:p>
          <a:p>
            <a:pPr marL="0" indent="0" algn="just">
              <a:buNone/>
            </a:pPr>
            <a:endParaRPr lang="it-IT" sz="2000" dirty="0" smtClean="0"/>
          </a:p>
        </p:txBody>
      </p:sp>
      <p:sp>
        <p:nvSpPr>
          <p:cNvPr id="4" name="Segnaposto numero diapositiva 3"/>
          <p:cNvSpPr>
            <a:spLocks noGrp="1"/>
          </p:cNvSpPr>
          <p:nvPr>
            <p:ph type="sldNum" sz="quarter" idx="12"/>
          </p:nvPr>
        </p:nvSpPr>
        <p:spPr/>
        <p:txBody>
          <a:bodyPr/>
          <a:lstStyle/>
          <a:p>
            <a:fld id="{37B08D0B-585B-1843-AC76-E08EFC8D5185}" type="slidenum">
              <a:rPr lang="it-IT" smtClean="0"/>
              <a:t>31</a:t>
            </a:fld>
            <a:endParaRPr lang="it-IT" dirty="0"/>
          </a:p>
        </p:txBody>
      </p:sp>
      <p:pic>
        <p:nvPicPr>
          <p:cNvPr id="6" name="Picture 2" descr="Unione Europea - Fondo Europeo di Sviluppo Regionale / PON Governance e Assistenza Tecnica"/>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7200" y="454599"/>
            <a:ext cx="2361994" cy="697308"/>
          </a:xfrm>
          <a:prstGeom prst="rect">
            <a:avLst/>
          </a:prstGeom>
          <a:noFill/>
          <a:extLst>
            <a:ext uri="{909E8E84-426E-40DD-AFC4-6F175D3DCCD1}">
              <a14:hiddenFill xmlns:a14="http://schemas.microsoft.com/office/drawing/2010/main">
                <a:solidFill>
                  <a:srgbClr val="FFFFFF"/>
                </a:solidFill>
              </a14:hiddenFill>
            </a:ext>
          </a:extLst>
        </p:spPr>
      </p:pic>
      <p:cxnSp>
        <p:nvCxnSpPr>
          <p:cNvPr id="7" name="Connettore 1 6"/>
          <p:cNvCxnSpPr/>
          <p:nvPr/>
        </p:nvCxnSpPr>
        <p:spPr>
          <a:xfrm>
            <a:off x="457200" y="1417638"/>
            <a:ext cx="8229600" cy="0"/>
          </a:xfrm>
          <a:prstGeom prst="line">
            <a:avLst/>
          </a:prstGeom>
        </p:spPr>
        <p:style>
          <a:lnRef idx="3">
            <a:schemeClr val="accent4"/>
          </a:lnRef>
          <a:fillRef idx="0">
            <a:schemeClr val="accent4"/>
          </a:fillRef>
          <a:effectRef idx="2">
            <a:schemeClr val="accent4"/>
          </a:effectRef>
          <a:fontRef idx="minor">
            <a:schemeClr val="tx1"/>
          </a:fontRef>
        </p:style>
      </p:cxnSp>
      <p:pic>
        <p:nvPicPr>
          <p:cNvPr id="614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18894" y="1550224"/>
            <a:ext cx="2400300" cy="1905000"/>
          </a:xfrm>
          <a:prstGeom prst="rect">
            <a:avLst/>
          </a:prstGeom>
          <a:noFill/>
          <a:ln w="9525">
            <a:solidFill>
              <a:srgbClr val="002060"/>
            </a:solidFill>
            <a:miter lim="800000"/>
            <a:headEnd/>
            <a:tailEnd/>
          </a:ln>
          <a:extLst>
            <a:ext uri="{909E8E84-426E-40DD-AFC4-6F175D3DCCD1}">
              <a14:hiddenFill xmlns:a14="http://schemas.microsoft.com/office/drawing/2010/main">
                <a:solidFill>
                  <a:schemeClr val="accent1"/>
                </a:solidFill>
              </a14:hiddenFill>
            </a:ext>
          </a:extLst>
        </p:spPr>
      </p:pic>
    </p:spTree>
    <p:extLst>
      <p:ext uri="{BB962C8B-B14F-4D97-AF65-F5344CB8AC3E}">
        <p14:creationId xmlns:p14="http://schemas.microsoft.com/office/powerpoint/2010/main" val="3273805320"/>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457200" y="231753"/>
            <a:ext cx="8342416" cy="1143000"/>
          </a:xfrm>
        </p:spPr>
        <p:txBody>
          <a:bodyPr>
            <a:normAutofit fontScale="90000"/>
          </a:bodyPr>
          <a:lstStyle/>
          <a:p>
            <a:pPr algn="r"/>
            <a:r>
              <a:rPr lang="it-IT" sz="3100" b="1" dirty="0" smtClean="0"/>
              <a:t/>
            </a:r>
            <a:br>
              <a:rPr lang="it-IT" sz="3100" b="1" dirty="0" smtClean="0"/>
            </a:br>
            <a:r>
              <a:rPr lang="it-IT" sz="3100" b="1" dirty="0"/>
              <a:t/>
            </a:r>
            <a:br>
              <a:rPr lang="it-IT" sz="3100" b="1" dirty="0"/>
            </a:br>
            <a:r>
              <a:rPr lang="it-IT" sz="3100" b="1" dirty="0"/>
              <a:t/>
            </a:r>
            <a:br>
              <a:rPr lang="it-IT" sz="3100" b="1" dirty="0"/>
            </a:br>
            <a:r>
              <a:rPr lang="it-IT" sz="3100" b="1" dirty="0"/>
              <a:t/>
            </a:r>
            <a:br>
              <a:rPr lang="it-IT" sz="3100" b="1" dirty="0"/>
            </a:br>
            <a:r>
              <a:rPr lang="it-IT" sz="3100" b="1" dirty="0"/>
              <a:t/>
            </a:r>
            <a:br>
              <a:rPr lang="it-IT" sz="3100" b="1" dirty="0"/>
            </a:br>
            <a:r>
              <a:rPr lang="it-IT" sz="3100" b="1" dirty="0" smtClean="0"/>
              <a:t/>
            </a:r>
            <a:br>
              <a:rPr lang="it-IT" sz="3100" b="1" dirty="0" smtClean="0"/>
            </a:br>
            <a:r>
              <a:rPr lang="it-IT" sz="3100" b="1" dirty="0" smtClean="0"/>
              <a:t/>
            </a:r>
            <a:br>
              <a:rPr lang="it-IT" sz="3100" b="1" dirty="0" smtClean="0"/>
            </a:br>
            <a:r>
              <a:rPr lang="it-IT" sz="3100" b="1" dirty="0" smtClean="0"/>
              <a:t>metodologia MIUR/MISE</a:t>
            </a:r>
            <a:br>
              <a:rPr lang="it-IT" sz="3100" b="1" dirty="0" smtClean="0"/>
            </a:br>
            <a:r>
              <a:rPr lang="it-IT" sz="3100" b="1" dirty="0" smtClean="0"/>
              <a:t>elaborazione del metodo di calcolo /3</a:t>
            </a:r>
            <a:r>
              <a:rPr lang="it-IT" sz="3100" b="1" dirty="0"/>
              <a:t/>
            </a:r>
            <a:br>
              <a:rPr lang="it-IT" sz="3100" b="1" dirty="0"/>
            </a:br>
            <a:r>
              <a:rPr lang="it-IT" sz="3100" b="1" dirty="0"/>
              <a:t/>
            </a:r>
            <a:br>
              <a:rPr lang="it-IT" sz="3100" b="1" dirty="0"/>
            </a:br>
            <a:r>
              <a:rPr lang="it-IT" sz="3100" b="1" dirty="0"/>
              <a:t/>
            </a:r>
            <a:br>
              <a:rPr lang="it-IT" sz="3100" b="1" dirty="0"/>
            </a:br>
            <a:r>
              <a:rPr lang="it-IT" sz="3100" b="1" dirty="0"/>
              <a:t/>
            </a:r>
            <a:br>
              <a:rPr lang="it-IT" sz="3100" b="1" dirty="0"/>
            </a:br>
            <a:r>
              <a:rPr lang="it-IT" sz="3100" b="1" dirty="0"/>
              <a:t/>
            </a:r>
            <a:br>
              <a:rPr lang="it-IT" sz="3100" b="1" dirty="0"/>
            </a:br>
            <a:r>
              <a:rPr lang="it-IT" sz="3100" b="1" dirty="0"/>
              <a:t> </a:t>
            </a:r>
            <a:r>
              <a:rPr lang="it-IT" dirty="0"/>
              <a:t/>
            </a:r>
            <a:br>
              <a:rPr lang="it-IT" dirty="0"/>
            </a:br>
            <a:endParaRPr lang="it-IT" dirty="0"/>
          </a:p>
        </p:txBody>
      </p:sp>
      <p:sp>
        <p:nvSpPr>
          <p:cNvPr id="3" name="Segnaposto contenuto 2"/>
          <p:cNvSpPr>
            <a:spLocks noGrp="1"/>
          </p:cNvSpPr>
          <p:nvPr>
            <p:ph idx="1"/>
          </p:nvPr>
        </p:nvSpPr>
        <p:spPr>
          <a:xfrm>
            <a:off x="1235034" y="2315688"/>
            <a:ext cx="7267698" cy="3099460"/>
          </a:xfrm>
          <a:ln>
            <a:solidFill>
              <a:schemeClr val="tx2"/>
            </a:solidFill>
          </a:ln>
        </p:spPr>
        <p:txBody>
          <a:bodyPr>
            <a:noAutofit/>
          </a:bodyPr>
          <a:lstStyle/>
          <a:p>
            <a:pPr marL="2149475" indent="0" algn="just">
              <a:spcBef>
                <a:spcPts val="600"/>
              </a:spcBef>
              <a:spcAft>
                <a:spcPts val="600"/>
              </a:spcAft>
              <a:buNone/>
            </a:pPr>
            <a:r>
              <a:rPr lang="it-IT" sz="1800" u="sng" dirty="0" smtClean="0"/>
              <a:t>Monte ore annuo</a:t>
            </a:r>
          </a:p>
          <a:p>
            <a:pPr marL="2149475" indent="0" algn="just">
              <a:spcBef>
                <a:spcPts val="600"/>
              </a:spcBef>
              <a:spcAft>
                <a:spcPts val="600"/>
              </a:spcAft>
              <a:buNone/>
            </a:pPr>
            <a:r>
              <a:rPr lang="it-IT" sz="1800" dirty="0" smtClean="0"/>
              <a:t>A </a:t>
            </a:r>
            <a:r>
              <a:rPr lang="it-IT" sz="1800" dirty="0"/>
              <a:t>partire dal costo annuo lordo calcolato relativo a ciascun CC.CC.NN.LL</a:t>
            </a:r>
            <a:r>
              <a:rPr lang="it-IT" sz="1800" dirty="0" smtClean="0"/>
              <a:t>.,  per ciascun costo standard sarà </a:t>
            </a:r>
            <a:r>
              <a:rPr lang="it-IT" sz="1800" dirty="0"/>
              <a:t>calcolato un valore medio ponderato in base alla frequenza dei settori dei CC.CC.NN.LL. contenuti nelle serie storiche dei </a:t>
            </a:r>
            <a:r>
              <a:rPr lang="it-IT" sz="1800" dirty="0" smtClean="0"/>
              <a:t>dati disponibili.</a:t>
            </a:r>
            <a:endParaRPr lang="it-IT" sz="1800" dirty="0"/>
          </a:p>
          <a:p>
            <a:pPr marL="273050" indent="0" algn="just">
              <a:spcBef>
                <a:spcPts val="600"/>
              </a:spcBef>
              <a:spcAft>
                <a:spcPts val="600"/>
              </a:spcAft>
              <a:buNone/>
            </a:pPr>
            <a:r>
              <a:rPr lang="it-IT" sz="1800" dirty="0" smtClean="0"/>
              <a:t>Sarà </a:t>
            </a:r>
            <a:r>
              <a:rPr lang="it-IT" sz="1800" dirty="0"/>
              <a:t>considerato il monte ore annuo pari a 1.720 ore  come stabilito dalle ultime Linee Guida CE in materia di </a:t>
            </a:r>
            <a:r>
              <a:rPr lang="it-IT" sz="1800" dirty="0" smtClean="0"/>
              <a:t>costi. Nel caso delle Università il monte ore annuo è stabilito dalla normativa nazionale che fissa un limite </a:t>
            </a:r>
            <a:r>
              <a:rPr lang="it-IT" sz="1800" smtClean="0"/>
              <a:t>di 1.500 </a:t>
            </a:r>
            <a:r>
              <a:rPr lang="it-IT" sz="1800" dirty="0" smtClean="0"/>
              <a:t>ore per il personale docente e di ricerca.</a:t>
            </a:r>
            <a:endParaRPr lang="it-IT" sz="1800" dirty="0"/>
          </a:p>
          <a:p>
            <a:pPr marL="0" indent="0" algn="just">
              <a:buNone/>
            </a:pPr>
            <a:endParaRPr lang="it-IT" sz="2000" dirty="0" smtClean="0"/>
          </a:p>
        </p:txBody>
      </p:sp>
      <p:sp>
        <p:nvSpPr>
          <p:cNvPr id="4" name="Segnaposto numero diapositiva 3"/>
          <p:cNvSpPr>
            <a:spLocks noGrp="1"/>
          </p:cNvSpPr>
          <p:nvPr>
            <p:ph type="sldNum" sz="quarter" idx="12"/>
          </p:nvPr>
        </p:nvSpPr>
        <p:spPr/>
        <p:txBody>
          <a:bodyPr/>
          <a:lstStyle/>
          <a:p>
            <a:fld id="{37B08D0B-585B-1843-AC76-E08EFC8D5185}" type="slidenum">
              <a:rPr lang="it-IT" smtClean="0"/>
              <a:t>32</a:t>
            </a:fld>
            <a:endParaRPr lang="it-IT" dirty="0"/>
          </a:p>
        </p:txBody>
      </p:sp>
      <p:pic>
        <p:nvPicPr>
          <p:cNvPr id="6" name="Picture 2" descr="Unione Europea - Fondo Europeo di Sviluppo Regionale / PON Governance e Assistenza Tecnica"/>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7200" y="454599"/>
            <a:ext cx="2361994" cy="697308"/>
          </a:xfrm>
          <a:prstGeom prst="rect">
            <a:avLst/>
          </a:prstGeom>
          <a:noFill/>
          <a:extLst>
            <a:ext uri="{909E8E84-426E-40DD-AFC4-6F175D3DCCD1}">
              <a14:hiddenFill xmlns:a14="http://schemas.microsoft.com/office/drawing/2010/main">
                <a:solidFill>
                  <a:srgbClr val="FFFFFF"/>
                </a:solidFill>
              </a14:hiddenFill>
            </a:ext>
          </a:extLst>
        </p:spPr>
      </p:pic>
      <p:cxnSp>
        <p:nvCxnSpPr>
          <p:cNvPr id="7" name="Connettore 1 6"/>
          <p:cNvCxnSpPr/>
          <p:nvPr/>
        </p:nvCxnSpPr>
        <p:spPr>
          <a:xfrm>
            <a:off x="457200" y="1417638"/>
            <a:ext cx="8229600" cy="0"/>
          </a:xfrm>
          <a:prstGeom prst="line">
            <a:avLst/>
          </a:prstGeom>
        </p:spPr>
        <p:style>
          <a:lnRef idx="3">
            <a:schemeClr val="accent4"/>
          </a:lnRef>
          <a:fillRef idx="0">
            <a:schemeClr val="accent4"/>
          </a:fillRef>
          <a:effectRef idx="2">
            <a:schemeClr val="accent4"/>
          </a:effectRef>
          <a:fontRef idx="minor">
            <a:schemeClr val="tx1"/>
          </a:fontRef>
        </p:style>
      </p:cxnSp>
      <p:pic>
        <p:nvPicPr>
          <p:cNvPr id="717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7199" y="1828801"/>
            <a:ext cx="2839073" cy="1769422"/>
          </a:xfrm>
          <a:prstGeom prst="rect">
            <a:avLst/>
          </a:prstGeom>
          <a:noFill/>
          <a:ln w="9525">
            <a:solidFill>
              <a:schemeClr val="tx2"/>
            </a:solidFill>
            <a:miter lim="800000"/>
            <a:headEnd/>
            <a:tailEnd/>
          </a:ln>
          <a:extLst>
            <a:ext uri="{909E8E84-426E-40DD-AFC4-6F175D3DCCD1}">
              <a14:hiddenFill xmlns:a14="http://schemas.microsoft.com/office/drawing/2010/main">
                <a:solidFill>
                  <a:schemeClr val="accent1"/>
                </a:solidFill>
              </a14:hiddenFill>
            </a:ext>
          </a:extLst>
        </p:spPr>
      </p:pic>
    </p:spTree>
    <p:extLst>
      <p:ext uri="{BB962C8B-B14F-4D97-AF65-F5344CB8AC3E}">
        <p14:creationId xmlns:p14="http://schemas.microsoft.com/office/powerpoint/2010/main" val="2177010222"/>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457200" y="231753"/>
            <a:ext cx="8342416" cy="1143000"/>
          </a:xfrm>
        </p:spPr>
        <p:txBody>
          <a:bodyPr>
            <a:normAutofit fontScale="90000"/>
          </a:bodyPr>
          <a:lstStyle/>
          <a:p>
            <a:pPr algn="r"/>
            <a:r>
              <a:rPr lang="it-IT" sz="3100" b="1" dirty="0" smtClean="0"/>
              <a:t/>
            </a:r>
            <a:br>
              <a:rPr lang="it-IT" sz="3100" b="1" dirty="0" smtClean="0"/>
            </a:br>
            <a:r>
              <a:rPr lang="it-IT" sz="3100" b="1" dirty="0"/>
              <a:t/>
            </a:r>
            <a:br>
              <a:rPr lang="it-IT" sz="3100" b="1" dirty="0"/>
            </a:br>
            <a:r>
              <a:rPr lang="it-IT" sz="3100" b="1" dirty="0"/>
              <a:t/>
            </a:r>
            <a:br>
              <a:rPr lang="it-IT" sz="3100" b="1" dirty="0"/>
            </a:br>
            <a:r>
              <a:rPr lang="it-IT" sz="3100" b="1" dirty="0"/>
              <a:t/>
            </a:r>
            <a:br>
              <a:rPr lang="it-IT" sz="3100" b="1" dirty="0"/>
            </a:br>
            <a:r>
              <a:rPr lang="it-IT" sz="3100" b="1" dirty="0"/>
              <a:t/>
            </a:r>
            <a:br>
              <a:rPr lang="it-IT" sz="3100" b="1" dirty="0"/>
            </a:br>
            <a:r>
              <a:rPr lang="it-IT" sz="3100" b="1" dirty="0" smtClean="0"/>
              <a:t/>
            </a:r>
            <a:br>
              <a:rPr lang="it-IT" sz="3100" b="1" dirty="0" smtClean="0"/>
            </a:br>
            <a:r>
              <a:rPr lang="it-IT" sz="3100" b="1" dirty="0" smtClean="0"/>
              <a:t>metodologia MIUR/MISE</a:t>
            </a:r>
            <a:br>
              <a:rPr lang="it-IT" sz="3100" b="1" dirty="0" smtClean="0"/>
            </a:br>
            <a:r>
              <a:rPr lang="it-IT" sz="3100" b="1" dirty="0" smtClean="0"/>
              <a:t>questioni aperte</a:t>
            </a:r>
            <a:r>
              <a:rPr lang="it-IT" sz="3100" b="1" dirty="0"/>
              <a:t/>
            </a:r>
            <a:br>
              <a:rPr lang="it-IT" sz="3100" b="1" dirty="0"/>
            </a:br>
            <a:r>
              <a:rPr lang="it-IT" sz="3100" b="1" dirty="0"/>
              <a:t/>
            </a:r>
            <a:br>
              <a:rPr lang="it-IT" sz="3100" b="1" dirty="0"/>
            </a:br>
            <a:r>
              <a:rPr lang="it-IT" sz="3100" b="1" dirty="0"/>
              <a:t/>
            </a:r>
            <a:br>
              <a:rPr lang="it-IT" sz="3100" b="1" dirty="0"/>
            </a:br>
            <a:r>
              <a:rPr lang="it-IT" sz="3100" b="1" dirty="0"/>
              <a:t/>
            </a:r>
            <a:br>
              <a:rPr lang="it-IT" sz="3100" b="1" dirty="0"/>
            </a:br>
            <a:r>
              <a:rPr lang="it-IT" sz="3100" b="1" dirty="0"/>
              <a:t> </a:t>
            </a:r>
            <a:r>
              <a:rPr lang="it-IT" dirty="0"/>
              <a:t/>
            </a:r>
            <a:br>
              <a:rPr lang="it-IT" dirty="0"/>
            </a:br>
            <a:endParaRPr lang="it-IT" dirty="0"/>
          </a:p>
        </p:txBody>
      </p:sp>
      <p:sp>
        <p:nvSpPr>
          <p:cNvPr id="3" name="Segnaposto contenuto 2"/>
          <p:cNvSpPr>
            <a:spLocks noGrp="1"/>
          </p:cNvSpPr>
          <p:nvPr>
            <p:ph idx="1"/>
          </p:nvPr>
        </p:nvSpPr>
        <p:spPr>
          <a:xfrm>
            <a:off x="1638196" y="1656709"/>
            <a:ext cx="7048603" cy="4699641"/>
          </a:xfrm>
          <a:ln>
            <a:solidFill>
              <a:srgbClr val="C00000"/>
            </a:solidFill>
          </a:ln>
        </p:spPr>
        <p:txBody>
          <a:bodyPr>
            <a:noAutofit/>
          </a:bodyPr>
          <a:lstStyle/>
          <a:p>
            <a:pPr marL="985838" indent="0" algn="just">
              <a:spcBef>
                <a:spcPts val="1200"/>
              </a:spcBef>
              <a:buNone/>
            </a:pPr>
            <a:endParaRPr lang="it-IT" sz="1800" dirty="0" smtClean="0"/>
          </a:p>
          <a:p>
            <a:pPr marL="985838" indent="0" algn="just">
              <a:spcBef>
                <a:spcPts val="1200"/>
              </a:spcBef>
              <a:buNone/>
            </a:pPr>
            <a:r>
              <a:rPr lang="it-IT" sz="1800" dirty="0" smtClean="0"/>
              <a:t>Sono in corso degli approfondimenti </a:t>
            </a:r>
            <a:r>
              <a:rPr lang="it-IT" sz="1800" dirty="0"/>
              <a:t>in particolare </a:t>
            </a:r>
            <a:r>
              <a:rPr lang="it-IT" sz="1800" dirty="0" smtClean="0"/>
              <a:t>sui seguenti aspetti:</a:t>
            </a:r>
          </a:p>
          <a:p>
            <a:pPr marL="1436688" indent="0" algn="just">
              <a:spcBef>
                <a:spcPts val="0"/>
              </a:spcBef>
              <a:buNone/>
            </a:pPr>
            <a:endParaRPr lang="it-IT" sz="1800" dirty="0" smtClean="0"/>
          </a:p>
          <a:p>
            <a:pPr marL="808038" indent="-357188" algn="just" defTabSz="700088">
              <a:lnSpc>
                <a:spcPct val="90000"/>
              </a:lnSpc>
              <a:spcBef>
                <a:spcPts val="1200"/>
              </a:spcBef>
              <a:spcAft>
                <a:spcPts val="600"/>
              </a:spcAft>
              <a:buBlip>
                <a:blip r:embed="rId2"/>
              </a:buBlip>
              <a:tabLst>
                <a:tab pos="903288" algn="l"/>
              </a:tabLst>
            </a:pPr>
            <a:r>
              <a:rPr lang="it-IT" sz="1800" dirty="0"/>
              <a:t>Rappresentatività statistica dei dati storici disponibili negli archivi informatici MIUR e MISE rispetto ai settori di intervento dei progetti e allo stato di ultimazione e validazione degli stessi </a:t>
            </a:r>
          </a:p>
          <a:p>
            <a:pPr marL="808038" indent="-357188" algn="just" defTabSz="700088">
              <a:lnSpc>
                <a:spcPct val="90000"/>
              </a:lnSpc>
              <a:spcBef>
                <a:spcPts val="600"/>
              </a:spcBef>
              <a:spcAft>
                <a:spcPts val="600"/>
              </a:spcAft>
              <a:buBlip>
                <a:blip r:embed="rId2"/>
              </a:buBlip>
              <a:tabLst>
                <a:tab pos="903288" algn="l"/>
              </a:tabLst>
            </a:pPr>
            <a:r>
              <a:rPr lang="it-IT" sz="1800" dirty="0"/>
              <a:t>Data entry: andrà completata l’attività di recupero dei dati che allo stato attuale non sono strutturati nel </a:t>
            </a:r>
            <a:r>
              <a:rPr lang="it-IT" sz="1800" dirty="0" smtClean="0"/>
              <a:t>database al fine di ampliare il più possibile la base dati</a:t>
            </a:r>
          </a:p>
          <a:p>
            <a:pPr marL="808038" indent="-357188" algn="just" defTabSz="700088">
              <a:lnSpc>
                <a:spcPct val="90000"/>
              </a:lnSpc>
              <a:spcBef>
                <a:spcPts val="600"/>
              </a:spcBef>
              <a:spcAft>
                <a:spcPts val="600"/>
              </a:spcAft>
              <a:buBlip>
                <a:blip r:embed="rId2"/>
              </a:buBlip>
              <a:tabLst>
                <a:tab pos="903288" algn="l"/>
              </a:tabLst>
            </a:pPr>
            <a:r>
              <a:rPr lang="it-IT" sz="1800" dirty="0" smtClean="0"/>
              <a:t>Definizione della articolazione dei costi standard da calcolare per le macro tipologie dei soggetti beneficiari</a:t>
            </a:r>
          </a:p>
          <a:p>
            <a:pPr marL="808038" indent="-357188" algn="just" defTabSz="700088">
              <a:lnSpc>
                <a:spcPct val="90000"/>
              </a:lnSpc>
              <a:spcBef>
                <a:spcPts val="600"/>
              </a:spcBef>
              <a:spcAft>
                <a:spcPts val="600"/>
              </a:spcAft>
              <a:buBlip>
                <a:blip r:embed="rId2"/>
              </a:buBlip>
              <a:tabLst>
                <a:tab pos="903288" algn="l"/>
              </a:tabLst>
            </a:pPr>
            <a:r>
              <a:rPr lang="it-IT" sz="1800" dirty="0" smtClean="0"/>
              <a:t>Dovrà essere infine riscontrata la coerenza con la normativa nazionale in materia di ammissibilità della spesa  (attualmente ancora in corso di definizione)</a:t>
            </a:r>
            <a:endParaRPr lang="it-IT" sz="1800" dirty="0"/>
          </a:p>
        </p:txBody>
      </p:sp>
      <p:sp>
        <p:nvSpPr>
          <p:cNvPr id="4" name="Segnaposto numero diapositiva 3"/>
          <p:cNvSpPr>
            <a:spLocks noGrp="1"/>
          </p:cNvSpPr>
          <p:nvPr>
            <p:ph type="sldNum" sz="quarter" idx="12"/>
          </p:nvPr>
        </p:nvSpPr>
        <p:spPr/>
        <p:txBody>
          <a:bodyPr/>
          <a:lstStyle/>
          <a:p>
            <a:fld id="{37B08D0B-585B-1843-AC76-E08EFC8D5185}" type="slidenum">
              <a:rPr lang="it-IT" smtClean="0"/>
              <a:t>33</a:t>
            </a:fld>
            <a:endParaRPr lang="it-IT" dirty="0"/>
          </a:p>
        </p:txBody>
      </p:sp>
      <p:pic>
        <p:nvPicPr>
          <p:cNvPr id="6" name="Picture 2" descr="Unione Europea - Fondo Europeo di Sviluppo Regionale / PON Governance e Assistenza Tecnica"/>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7200" y="454599"/>
            <a:ext cx="2361994" cy="697308"/>
          </a:xfrm>
          <a:prstGeom prst="rect">
            <a:avLst/>
          </a:prstGeom>
          <a:noFill/>
          <a:extLst>
            <a:ext uri="{909E8E84-426E-40DD-AFC4-6F175D3DCCD1}">
              <a14:hiddenFill xmlns:a14="http://schemas.microsoft.com/office/drawing/2010/main">
                <a:solidFill>
                  <a:srgbClr val="FFFFFF"/>
                </a:solidFill>
              </a14:hiddenFill>
            </a:ext>
          </a:extLst>
        </p:spPr>
      </p:pic>
      <p:cxnSp>
        <p:nvCxnSpPr>
          <p:cNvPr id="7" name="Connettore 1 6"/>
          <p:cNvCxnSpPr/>
          <p:nvPr/>
        </p:nvCxnSpPr>
        <p:spPr>
          <a:xfrm>
            <a:off x="457200" y="1417638"/>
            <a:ext cx="8229600" cy="0"/>
          </a:xfrm>
          <a:prstGeom prst="line">
            <a:avLst/>
          </a:prstGeom>
        </p:spPr>
        <p:style>
          <a:lnRef idx="3">
            <a:schemeClr val="accent4"/>
          </a:lnRef>
          <a:fillRef idx="0">
            <a:schemeClr val="accent4"/>
          </a:fillRef>
          <a:effectRef idx="2">
            <a:schemeClr val="accent4"/>
          </a:effectRef>
          <a:fontRef idx="minor">
            <a:schemeClr val="tx1"/>
          </a:fontRef>
        </p:style>
      </p:cxnSp>
      <p:pic>
        <p:nvPicPr>
          <p:cNvPr id="8194"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7200" y="1656710"/>
            <a:ext cx="2084119" cy="1310860"/>
          </a:xfrm>
          <a:prstGeom prst="rect">
            <a:avLst/>
          </a:prstGeom>
          <a:noFill/>
          <a:ln w="9525">
            <a:solidFill>
              <a:srgbClr val="C00000"/>
            </a:solidFill>
            <a:miter lim="800000"/>
            <a:headEnd/>
            <a:tailEnd/>
          </a:ln>
          <a:extLst>
            <a:ext uri="{909E8E84-426E-40DD-AFC4-6F175D3DCCD1}">
              <a14:hiddenFill xmlns:a14="http://schemas.microsoft.com/office/drawing/2010/main">
                <a:solidFill>
                  <a:schemeClr val="accent1"/>
                </a:solidFill>
              </a14:hiddenFill>
            </a:ext>
          </a:extLst>
        </p:spPr>
      </p:pic>
    </p:spTree>
    <p:extLst>
      <p:ext uri="{BB962C8B-B14F-4D97-AF65-F5344CB8AC3E}">
        <p14:creationId xmlns:p14="http://schemas.microsoft.com/office/powerpoint/2010/main" val="876482623"/>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318690" y="1302017"/>
            <a:ext cx="2482252" cy="22098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Segnaposto contenuto 2"/>
          <p:cNvSpPr>
            <a:spLocks noGrp="1"/>
          </p:cNvSpPr>
          <p:nvPr>
            <p:ph idx="1"/>
          </p:nvPr>
        </p:nvSpPr>
        <p:spPr>
          <a:xfrm>
            <a:off x="902525" y="3253839"/>
            <a:ext cx="7303324" cy="1235033"/>
          </a:xfrm>
          <a:solidFill>
            <a:schemeClr val="bg1"/>
          </a:solidFill>
        </p:spPr>
        <p:txBody>
          <a:bodyPr>
            <a:normAutofit/>
          </a:bodyPr>
          <a:lstStyle/>
          <a:p>
            <a:pPr marL="0" lvl="0" indent="0" algn="ctr">
              <a:lnSpc>
                <a:spcPct val="115000"/>
              </a:lnSpc>
              <a:spcAft>
                <a:spcPts val="1000"/>
              </a:spcAft>
              <a:buNone/>
            </a:pPr>
            <a:r>
              <a:rPr lang="it-IT" sz="2400" u="sng" dirty="0" smtClean="0">
                <a:solidFill>
                  <a:srgbClr val="0000FF"/>
                </a:solidFill>
                <a:ea typeface="Calibri"/>
                <a:cs typeface="Times New Roman"/>
              </a:rPr>
              <a:t>massimo.patassini@agenziacoesione.gov.it</a:t>
            </a:r>
            <a:endParaRPr lang="it-IT" sz="2400" dirty="0">
              <a:solidFill>
                <a:srgbClr val="000080"/>
              </a:solidFill>
              <a:ea typeface="Calibri"/>
              <a:cs typeface="Times New Roman"/>
            </a:endParaRPr>
          </a:p>
          <a:p>
            <a:endParaRPr lang="it-IT" dirty="0"/>
          </a:p>
        </p:txBody>
      </p:sp>
      <p:sp>
        <p:nvSpPr>
          <p:cNvPr id="4" name="Segnaposto numero diapositiva 3"/>
          <p:cNvSpPr>
            <a:spLocks noGrp="1"/>
          </p:cNvSpPr>
          <p:nvPr>
            <p:ph type="sldNum" sz="quarter" idx="12"/>
          </p:nvPr>
        </p:nvSpPr>
        <p:spPr/>
        <p:txBody>
          <a:bodyPr/>
          <a:lstStyle/>
          <a:p>
            <a:fld id="{37B08D0B-585B-1843-AC76-E08EFC8D5185}" type="slidenum">
              <a:rPr lang="it-IT" smtClean="0"/>
              <a:t>34</a:t>
            </a:fld>
            <a:endParaRPr lang="it-IT" dirty="0"/>
          </a:p>
        </p:txBody>
      </p:sp>
      <p:pic>
        <p:nvPicPr>
          <p:cNvPr id="6" name="Picture 2" descr="Unione Europea - Fondo Europeo di Sviluppo Regionale / PON Governance e Assistenza Tecnica"/>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7200" y="454599"/>
            <a:ext cx="2361994" cy="69730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1335623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457200" y="231753"/>
            <a:ext cx="8229600" cy="1143000"/>
          </a:xfrm>
        </p:spPr>
        <p:txBody>
          <a:bodyPr>
            <a:normAutofit fontScale="90000"/>
          </a:bodyPr>
          <a:lstStyle/>
          <a:p>
            <a:pPr algn="r"/>
            <a:r>
              <a:rPr lang="it-IT" sz="3100" b="1" dirty="0" smtClean="0"/>
              <a:t/>
            </a:r>
            <a:br>
              <a:rPr lang="it-IT" sz="3100" b="1" dirty="0" smtClean="0"/>
            </a:br>
            <a:r>
              <a:rPr lang="it-IT" sz="3100" b="1" dirty="0"/>
              <a:t/>
            </a:r>
            <a:br>
              <a:rPr lang="it-IT" sz="3100" b="1" dirty="0"/>
            </a:br>
            <a:r>
              <a:rPr lang="it-IT" sz="3100" b="1" dirty="0" smtClean="0"/>
              <a:t>Campo </a:t>
            </a:r>
            <a:r>
              <a:rPr lang="it-IT" sz="3100" b="1" dirty="0"/>
              <a:t>di applicazione</a:t>
            </a:r>
            <a:r>
              <a:rPr lang="it-IT" sz="3100" b="1" dirty="0" smtClean="0"/>
              <a:t>:</a:t>
            </a:r>
            <a:br>
              <a:rPr lang="it-IT" sz="3100" b="1" dirty="0" smtClean="0"/>
            </a:br>
            <a:r>
              <a:rPr lang="it-IT" sz="3100" b="1" dirty="0" smtClean="0"/>
              <a:t> </a:t>
            </a:r>
            <a:r>
              <a:rPr lang="it-IT" sz="3100" b="1" dirty="0"/>
              <a:t>tipologie di operazione </a:t>
            </a:r>
            <a:br>
              <a:rPr lang="it-IT" sz="3100" b="1" dirty="0"/>
            </a:br>
            <a:r>
              <a:rPr lang="it-IT" sz="3100" b="1" dirty="0"/>
              <a:t> </a:t>
            </a:r>
            <a:r>
              <a:rPr lang="it-IT" dirty="0"/>
              <a:t/>
            </a:r>
            <a:br>
              <a:rPr lang="it-IT" dirty="0"/>
            </a:br>
            <a:endParaRPr lang="it-IT" dirty="0"/>
          </a:p>
        </p:txBody>
      </p:sp>
      <p:graphicFrame>
        <p:nvGraphicFramePr>
          <p:cNvPr id="5" name="Segnaposto contenuto 4"/>
          <p:cNvGraphicFramePr>
            <a:graphicFrameLocks noGrp="1"/>
          </p:cNvGraphicFramePr>
          <p:nvPr>
            <p:ph idx="1"/>
            <p:extLst>
              <p:ext uri="{D42A27DB-BD31-4B8C-83A1-F6EECF244321}">
                <p14:modId xmlns:p14="http://schemas.microsoft.com/office/powerpoint/2010/main" val="2490235840"/>
              </p:ext>
            </p:extLst>
          </p:nvPr>
        </p:nvGraphicFramePr>
        <p:xfrm>
          <a:off x="457200" y="1864426"/>
          <a:ext cx="8229600" cy="426173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Segnaposto numero diapositiva 3"/>
          <p:cNvSpPr>
            <a:spLocks noGrp="1"/>
          </p:cNvSpPr>
          <p:nvPr>
            <p:ph type="sldNum" sz="quarter" idx="12"/>
          </p:nvPr>
        </p:nvSpPr>
        <p:spPr/>
        <p:txBody>
          <a:bodyPr/>
          <a:lstStyle/>
          <a:p>
            <a:fld id="{37B08D0B-585B-1843-AC76-E08EFC8D5185}" type="slidenum">
              <a:rPr lang="it-IT" smtClean="0"/>
              <a:t>4</a:t>
            </a:fld>
            <a:endParaRPr lang="it-IT" dirty="0"/>
          </a:p>
        </p:txBody>
      </p:sp>
      <p:pic>
        <p:nvPicPr>
          <p:cNvPr id="6" name="Picture 2" descr="Unione Europea - Fondo Europeo di Sviluppo Regionale / PON Governance e Assistenza Tecnica"/>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57200" y="454599"/>
            <a:ext cx="2361994" cy="697308"/>
          </a:xfrm>
          <a:prstGeom prst="rect">
            <a:avLst/>
          </a:prstGeom>
          <a:noFill/>
          <a:extLst>
            <a:ext uri="{909E8E84-426E-40DD-AFC4-6F175D3DCCD1}">
              <a14:hiddenFill xmlns:a14="http://schemas.microsoft.com/office/drawing/2010/main">
                <a:solidFill>
                  <a:srgbClr val="FFFFFF"/>
                </a:solidFill>
              </a14:hiddenFill>
            </a:ext>
          </a:extLst>
        </p:spPr>
      </p:pic>
      <p:cxnSp>
        <p:nvCxnSpPr>
          <p:cNvPr id="7" name="Connettore 1 6"/>
          <p:cNvCxnSpPr/>
          <p:nvPr/>
        </p:nvCxnSpPr>
        <p:spPr>
          <a:xfrm>
            <a:off x="457200" y="1417638"/>
            <a:ext cx="8229600" cy="0"/>
          </a:xfrm>
          <a:prstGeom prst="line">
            <a:avLst/>
          </a:prstGeom>
        </p:spPr>
        <p:style>
          <a:lnRef idx="3">
            <a:schemeClr val="accent4"/>
          </a:lnRef>
          <a:fillRef idx="0">
            <a:schemeClr val="accent4"/>
          </a:fillRef>
          <a:effectRef idx="2">
            <a:schemeClr val="accent4"/>
          </a:effectRef>
          <a:fontRef idx="minor">
            <a:schemeClr val="tx1"/>
          </a:fontRef>
        </p:style>
      </p:cxnSp>
    </p:spTree>
    <p:extLst>
      <p:ext uri="{BB962C8B-B14F-4D97-AF65-F5344CB8AC3E}">
        <p14:creationId xmlns:p14="http://schemas.microsoft.com/office/powerpoint/2010/main" val="180629259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457200" y="231753"/>
            <a:ext cx="8229600" cy="1143000"/>
          </a:xfrm>
        </p:spPr>
        <p:txBody>
          <a:bodyPr>
            <a:normAutofit fontScale="90000"/>
          </a:bodyPr>
          <a:lstStyle/>
          <a:p>
            <a:pPr algn="r"/>
            <a:r>
              <a:rPr lang="it-IT" sz="3100" b="1" dirty="0" smtClean="0"/>
              <a:t/>
            </a:r>
            <a:br>
              <a:rPr lang="it-IT" sz="3100" b="1" dirty="0" smtClean="0"/>
            </a:br>
            <a:r>
              <a:rPr lang="it-IT" sz="3100" b="1" dirty="0" smtClean="0"/>
              <a:t/>
            </a:r>
            <a:br>
              <a:rPr lang="it-IT" sz="3100" b="1" dirty="0" smtClean="0"/>
            </a:br>
            <a:r>
              <a:rPr lang="it-IT" sz="3100" b="1" dirty="0" smtClean="0"/>
              <a:t/>
            </a:r>
            <a:br>
              <a:rPr lang="it-IT" sz="3100" b="1" dirty="0" smtClean="0"/>
            </a:br>
            <a:r>
              <a:rPr lang="it-IT" sz="3100" b="1" dirty="0" smtClean="0"/>
              <a:t>Opzioni di Semplificazione dei Costi   </a:t>
            </a:r>
            <a:br>
              <a:rPr lang="it-IT" sz="3100" b="1" dirty="0" smtClean="0"/>
            </a:br>
            <a:r>
              <a:rPr lang="it-IT" sz="3100" b="1" dirty="0" smtClean="0"/>
              <a:t> </a:t>
            </a:r>
            <a:r>
              <a:rPr lang="it-IT" dirty="0"/>
              <a:t/>
            </a:r>
            <a:br>
              <a:rPr lang="it-IT" dirty="0"/>
            </a:br>
            <a:endParaRPr lang="it-IT" dirty="0"/>
          </a:p>
        </p:txBody>
      </p:sp>
      <p:sp>
        <p:nvSpPr>
          <p:cNvPr id="4" name="Segnaposto numero diapositiva 3"/>
          <p:cNvSpPr>
            <a:spLocks noGrp="1"/>
          </p:cNvSpPr>
          <p:nvPr>
            <p:ph type="sldNum" sz="quarter" idx="12"/>
          </p:nvPr>
        </p:nvSpPr>
        <p:spPr/>
        <p:txBody>
          <a:bodyPr/>
          <a:lstStyle/>
          <a:p>
            <a:fld id="{37B08D0B-585B-1843-AC76-E08EFC8D5185}" type="slidenum">
              <a:rPr lang="it-IT" smtClean="0"/>
              <a:t>5</a:t>
            </a:fld>
            <a:endParaRPr lang="it-IT" dirty="0"/>
          </a:p>
        </p:txBody>
      </p:sp>
      <p:pic>
        <p:nvPicPr>
          <p:cNvPr id="6" name="Picture 2" descr="Unione Europea - Fondo Europeo di Sviluppo Regionale / PON Governance e Assistenza Tecnica"/>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7200" y="454599"/>
            <a:ext cx="2361994" cy="697308"/>
          </a:xfrm>
          <a:prstGeom prst="rect">
            <a:avLst/>
          </a:prstGeom>
          <a:noFill/>
          <a:extLst>
            <a:ext uri="{909E8E84-426E-40DD-AFC4-6F175D3DCCD1}">
              <a14:hiddenFill xmlns:a14="http://schemas.microsoft.com/office/drawing/2010/main">
                <a:solidFill>
                  <a:srgbClr val="FFFFFF"/>
                </a:solidFill>
              </a14:hiddenFill>
            </a:ext>
          </a:extLst>
        </p:spPr>
      </p:pic>
      <p:cxnSp>
        <p:nvCxnSpPr>
          <p:cNvPr id="7" name="Connettore 1 6"/>
          <p:cNvCxnSpPr/>
          <p:nvPr/>
        </p:nvCxnSpPr>
        <p:spPr>
          <a:xfrm>
            <a:off x="457200" y="1417638"/>
            <a:ext cx="8229600" cy="0"/>
          </a:xfrm>
          <a:prstGeom prst="line">
            <a:avLst/>
          </a:prstGeom>
        </p:spPr>
        <p:style>
          <a:lnRef idx="3">
            <a:schemeClr val="accent4"/>
          </a:lnRef>
          <a:fillRef idx="0">
            <a:schemeClr val="accent4"/>
          </a:fillRef>
          <a:effectRef idx="2">
            <a:schemeClr val="accent4"/>
          </a:effectRef>
          <a:fontRef idx="minor">
            <a:schemeClr val="tx1"/>
          </a:fontRef>
        </p:style>
      </p:cxnSp>
      <p:graphicFrame>
        <p:nvGraphicFramePr>
          <p:cNvPr id="8" name="Diagramma 7"/>
          <p:cNvGraphicFramePr/>
          <p:nvPr>
            <p:extLst>
              <p:ext uri="{D42A27DB-BD31-4B8C-83A1-F6EECF244321}">
                <p14:modId xmlns:p14="http://schemas.microsoft.com/office/powerpoint/2010/main" val="2769090455"/>
              </p:ext>
            </p:extLst>
          </p:nvPr>
        </p:nvGraphicFramePr>
        <p:xfrm>
          <a:off x="457200" y="1620171"/>
          <a:ext cx="1894114" cy="257181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1026" name="Picture 2" descr="C:\Users\ob.zambrotti\Desktop\slide patassa\traguardo.jp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57200" y="4296267"/>
            <a:ext cx="1894114" cy="1936774"/>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11" name="Segnaposto contenuto 10"/>
          <p:cNvGraphicFramePr>
            <a:graphicFrameLocks noGrp="1"/>
          </p:cNvGraphicFramePr>
          <p:nvPr>
            <p:ph idx="1"/>
            <p:extLst>
              <p:ext uri="{D42A27DB-BD31-4B8C-83A1-F6EECF244321}">
                <p14:modId xmlns:p14="http://schemas.microsoft.com/office/powerpoint/2010/main" val="2482972496"/>
              </p:ext>
            </p:extLst>
          </p:nvPr>
        </p:nvGraphicFramePr>
        <p:xfrm>
          <a:off x="2505694" y="1417638"/>
          <a:ext cx="6181106" cy="4938712"/>
        </p:xfrm>
        <a:graphic>
          <a:graphicData uri="http://schemas.openxmlformats.org/drawingml/2006/diagram">
            <dgm:relIds xmlns:dgm="http://schemas.openxmlformats.org/drawingml/2006/diagram" xmlns:r="http://schemas.openxmlformats.org/officeDocument/2006/relationships" r:dm="rId9" r:lo="rId10" r:qs="rId11" r:cs="rId12"/>
          </a:graphicData>
        </a:graphic>
      </p:graphicFrame>
    </p:spTree>
    <p:extLst>
      <p:ext uri="{BB962C8B-B14F-4D97-AF65-F5344CB8AC3E}">
        <p14:creationId xmlns:p14="http://schemas.microsoft.com/office/powerpoint/2010/main" val="6411211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457200" y="231753"/>
            <a:ext cx="8229600" cy="1143000"/>
          </a:xfrm>
        </p:spPr>
        <p:txBody>
          <a:bodyPr>
            <a:normAutofit fontScale="90000"/>
          </a:bodyPr>
          <a:lstStyle/>
          <a:p>
            <a:pPr algn="r"/>
            <a:r>
              <a:rPr lang="it-IT" sz="3100" b="1" dirty="0" smtClean="0"/>
              <a:t/>
            </a:r>
            <a:br>
              <a:rPr lang="it-IT" sz="3100" b="1" dirty="0" smtClean="0"/>
            </a:br>
            <a:r>
              <a:rPr lang="it-IT" sz="3100" b="1" dirty="0"/>
              <a:t/>
            </a:r>
            <a:br>
              <a:rPr lang="it-IT" sz="3100" b="1" dirty="0"/>
            </a:br>
            <a:r>
              <a:rPr lang="it-IT" sz="3100" b="1" dirty="0" smtClean="0"/>
              <a:t/>
            </a:r>
            <a:br>
              <a:rPr lang="it-IT" sz="3100" b="1" dirty="0" smtClean="0"/>
            </a:br>
            <a:r>
              <a:rPr lang="it-IT" sz="3100" b="1" dirty="0" smtClean="0"/>
              <a:t>Cosa </a:t>
            </a:r>
            <a:r>
              <a:rPr lang="it-IT" sz="3100" b="1" dirty="0"/>
              <a:t>cambia nelle procedure di </a:t>
            </a:r>
            <a:r>
              <a:rPr lang="it-IT" sz="3100" b="1" dirty="0" smtClean="0"/>
              <a:t/>
            </a:r>
            <a:br>
              <a:rPr lang="it-IT" sz="3100" b="1" dirty="0" smtClean="0"/>
            </a:br>
            <a:r>
              <a:rPr lang="it-IT" sz="3100" b="1" dirty="0" smtClean="0"/>
              <a:t>selezione / </a:t>
            </a:r>
            <a:r>
              <a:rPr lang="it-IT" sz="3100" b="1" dirty="0"/>
              <a:t>di gestione / di controllo</a:t>
            </a:r>
            <a:br>
              <a:rPr lang="it-IT" sz="3100" b="1" dirty="0"/>
            </a:br>
            <a:r>
              <a:rPr lang="it-IT" sz="3100" b="1" dirty="0"/>
              <a:t/>
            </a:r>
            <a:br>
              <a:rPr lang="it-IT" sz="3100" b="1" dirty="0"/>
            </a:br>
            <a:r>
              <a:rPr lang="it-IT" sz="3100" b="1" dirty="0"/>
              <a:t> </a:t>
            </a:r>
            <a:r>
              <a:rPr lang="it-IT" dirty="0"/>
              <a:t/>
            </a:r>
            <a:br>
              <a:rPr lang="it-IT" dirty="0"/>
            </a:br>
            <a:endParaRPr lang="it-IT" dirty="0"/>
          </a:p>
        </p:txBody>
      </p:sp>
      <p:graphicFrame>
        <p:nvGraphicFramePr>
          <p:cNvPr id="5" name="Segnaposto contenuto 4"/>
          <p:cNvGraphicFramePr>
            <a:graphicFrameLocks noGrp="1"/>
          </p:cNvGraphicFramePr>
          <p:nvPr>
            <p:ph idx="1"/>
            <p:extLst>
              <p:ext uri="{D42A27DB-BD31-4B8C-83A1-F6EECF244321}">
                <p14:modId xmlns:p14="http://schemas.microsoft.com/office/powerpoint/2010/main" val="1431486580"/>
              </p:ext>
            </p:extLst>
          </p:nvPr>
        </p:nvGraphicFramePr>
        <p:xfrm>
          <a:off x="605642" y="1745674"/>
          <a:ext cx="8081158" cy="461067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Segnaposto numero diapositiva 3"/>
          <p:cNvSpPr>
            <a:spLocks noGrp="1"/>
          </p:cNvSpPr>
          <p:nvPr>
            <p:ph type="sldNum" sz="quarter" idx="12"/>
          </p:nvPr>
        </p:nvSpPr>
        <p:spPr/>
        <p:txBody>
          <a:bodyPr/>
          <a:lstStyle/>
          <a:p>
            <a:fld id="{37B08D0B-585B-1843-AC76-E08EFC8D5185}" type="slidenum">
              <a:rPr lang="it-IT" smtClean="0"/>
              <a:t>6</a:t>
            </a:fld>
            <a:endParaRPr lang="it-IT" dirty="0"/>
          </a:p>
        </p:txBody>
      </p:sp>
      <p:pic>
        <p:nvPicPr>
          <p:cNvPr id="6" name="Picture 2" descr="Unione Europea - Fondo Europeo di Sviluppo Regionale / PON Governance e Assistenza Tecnica"/>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57200" y="454599"/>
            <a:ext cx="2361994" cy="697308"/>
          </a:xfrm>
          <a:prstGeom prst="rect">
            <a:avLst/>
          </a:prstGeom>
          <a:noFill/>
          <a:extLst>
            <a:ext uri="{909E8E84-426E-40DD-AFC4-6F175D3DCCD1}">
              <a14:hiddenFill xmlns:a14="http://schemas.microsoft.com/office/drawing/2010/main">
                <a:solidFill>
                  <a:srgbClr val="FFFFFF"/>
                </a:solidFill>
              </a14:hiddenFill>
            </a:ext>
          </a:extLst>
        </p:spPr>
      </p:pic>
      <p:cxnSp>
        <p:nvCxnSpPr>
          <p:cNvPr id="7" name="Connettore 1 6"/>
          <p:cNvCxnSpPr/>
          <p:nvPr/>
        </p:nvCxnSpPr>
        <p:spPr>
          <a:xfrm>
            <a:off x="457200" y="1417638"/>
            <a:ext cx="8229600" cy="0"/>
          </a:xfrm>
          <a:prstGeom prst="line">
            <a:avLst/>
          </a:prstGeom>
        </p:spPr>
        <p:style>
          <a:lnRef idx="3">
            <a:schemeClr val="accent4"/>
          </a:lnRef>
          <a:fillRef idx="0">
            <a:schemeClr val="accent4"/>
          </a:fillRef>
          <a:effectRef idx="2">
            <a:schemeClr val="accent4"/>
          </a:effectRef>
          <a:fontRef idx="minor">
            <a:schemeClr val="tx1"/>
          </a:fontRef>
        </p:style>
      </p:cxnSp>
    </p:spTree>
    <p:extLst>
      <p:ext uri="{BB962C8B-B14F-4D97-AF65-F5344CB8AC3E}">
        <p14:creationId xmlns:p14="http://schemas.microsoft.com/office/powerpoint/2010/main" val="207641071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457200" y="231753"/>
            <a:ext cx="8229600" cy="1143000"/>
          </a:xfrm>
        </p:spPr>
        <p:txBody>
          <a:bodyPr>
            <a:normAutofit fontScale="90000"/>
          </a:bodyPr>
          <a:lstStyle/>
          <a:p>
            <a:pPr algn="r"/>
            <a:r>
              <a:rPr lang="it-IT" sz="3100" b="1" dirty="0" smtClean="0"/>
              <a:t/>
            </a:r>
            <a:br>
              <a:rPr lang="it-IT" sz="3100" b="1" dirty="0" smtClean="0"/>
            </a:br>
            <a:r>
              <a:rPr lang="it-IT" sz="3100" b="1" dirty="0"/>
              <a:t/>
            </a:r>
            <a:br>
              <a:rPr lang="it-IT" sz="3100" b="1" dirty="0"/>
            </a:br>
            <a:r>
              <a:rPr lang="it-IT" sz="3100" b="1" dirty="0" smtClean="0"/>
              <a:t/>
            </a:r>
            <a:br>
              <a:rPr lang="it-IT" sz="3100" b="1" dirty="0" smtClean="0"/>
            </a:br>
            <a:r>
              <a:rPr lang="it-IT" sz="3100" b="1" dirty="0" smtClean="0"/>
              <a:t>Cosa </a:t>
            </a:r>
            <a:r>
              <a:rPr lang="it-IT" sz="3100" b="1" dirty="0"/>
              <a:t>cambia nelle procedure di </a:t>
            </a:r>
            <a:r>
              <a:rPr lang="it-IT" sz="3100" b="1" dirty="0" smtClean="0"/>
              <a:t/>
            </a:r>
            <a:br>
              <a:rPr lang="it-IT" sz="3100" b="1" dirty="0" smtClean="0"/>
            </a:br>
            <a:r>
              <a:rPr lang="it-IT" sz="3100" b="1" dirty="0" smtClean="0"/>
              <a:t>selezione / </a:t>
            </a:r>
            <a:r>
              <a:rPr lang="it-IT" sz="3100" b="1" dirty="0"/>
              <a:t>di gestione / di controllo</a:t>
            </a:r>
            <a:br>
              <a:rPr lang="it-IT" sz="3100" b="1" dirty="0"/>
            </a:br>
            <a:r>
              <a:rPr lang="it-IT" sz="3100" b="1" dirty="0"/>
              <a:t/>
            </a:r>
            <a:br>
              <a:rPr lang="it-IT" sz="3100" b="1" dirty="0"/>
            </a:br>
            <a:r>
              <a:rPr lang="it-IT" sz="3100" b="1" dirty="0"/>
              <a:t> </a:t>
            </a:r>
            <a:r>
              <a:rPr lang="it-IT" dirty="0"/>
              <a:t/>
            </a:r>
            <a:br>
              <a:rPr lang="it-IT" dirty="0"/>
            </a:br>
            <a:endParaRPr lang="it-IT" dirty="0"/>
          </a:p>
        </p:txBody>
      </p:sp>
      <p:sp>
        <p:nvSpPr>
          <p:cNvPr id="4" name="Segnaposto numero diapositiva 3"/>
          <p:cNvSpPr>
            <a:spLocks noGrp="1"/>
          </p:cNvSpPr>
          <p:nvPr>
            <p:ph type="sldNum" sz="quarter" idx="12"/>
          </p:nvPr>
        </p:nvSpPr>
        <p:spPr/>
        <p:txBody>
          <a:bodyPr/>
          <a:lstStyle/>
          <a:p>
            <a:fld id="{37B08D0B-585B-1843-AC76-E08EFC8D5185}" type="slidenum">
              <a:rPr lang="it-IT" smtClean="0"/>
              <a:t>7</a:t>
            </a:fld>
            <a:endParaRPr lang="it-IT" dirty="0"/>
          </a:p>
        </p:txBody>
      </p:sp>
      <p:pic>
        <p:nvPicPr>
          <p:cNvPr id="6" name="Picture 2" descr="Unione Europea - Fondo Europeo di Sviluppo Regionale / PON Governance e Assistenza Tecnica"/>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7200" y="454599"/>
            <a:ext cx="2361994" cy="697308"/>
          </a:xfrm>
          <a:prstGeom prst="rect">
            <a:avLst/>
          </a:prstGeom>
          <a:noFill/>
          <a:extLst>
            <a:ext uri="{909E8E84-426E-40DD-AFC4-6F175D3DCCD1}">
              <a14:hiddenFill xmlns:a14="http://schemas.microsoft.com/office/drawing/2010/main">
                <a:solidFill>
                  <a:srgbClr val="FFFFFF"/>
                </a:solidFill>
              </a14:hiddenFill>
            </a:ext>
          </a:extLst>
        </p:spPr>
      </p:pic>
      <p:cxnSp>
        <p:nvCxnSpPr>
          <p:cNvPr id="7" name="Connettore 1 6"/>
          <p:cNvCxnSpPr/>
          <p:nvPr/>
        </p:nvCxnSpPr>
        <p:spPr>
          <a:xfrm>
            <a:off x="457200" y="1417638"/>
            <a:ext cx="8229600" cy="0"/>
          </a:xfrm>
          <a:prstGeom prst="line">
            <a:avLst/>
          </a:prstGeom>
        </p:spPr>
        <p:style>
          <a:lnRef idx="3">
            <a:schemeClr val="accent4"/>
          </a:lnRef>
          <a:fillRef idx="0">
            <a:schemeClr val="accent4"/>
          </a:fillRef>
          <a:effectRef idx="2">
            <a:schemeClr val="accent4"/>
          </a:effectRef>
          <a:fontRef idx="minor">
            <a:schemeClr val="tx1"/>
          </a:fontRef>
        </p:style>
      </p:cxnSp>
      <p:graphicFrame>
        <p:nvGraphicFramePr>
          <p:cNvPr id="8" name="Segnaposto contenuto 4"/>
          <p:cNvGraphicFramePr>
            <a:graphicFrameLocks/>
          </p:cNvGraphicFramePr>
          <p:nvPr>
            <p:extLst>
              <p:ext uri="{D42A27DB-BD31-4B8C-83A1-F6EECF244321}">
                <p14:modId xmlns:p14="http://schemas.microsoft.com/office/powerpoint/2010/main" val="4062605666"/>
              </p:ext>
            </p:extLst>
          </p:nvPr>
        </p:nvGraphicFramePr>
        <p:xfrm>
          <a:off x="605642" y="1745674"/>
          <a:ext cx="8081158" cy="461067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9" name="AutoShape 2" descr="Risultati immagini per omino controllo"/>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t-IT"/>
          </a:p>
        </p:txBody>
      </p:sp>
    </p:spTree>
    <p:extLst>
      <p:ext uri="{BB962C8B-B14F-4D97-AF65-F5344CB8AC3E}">
        <p14:creationId xmlns:p14="http://schemas.microsoft.com/office/powerpoint/2010/main" val="287182586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457200" y="231753"/>
            <a:ext cx="8229600" cy="1143000"/>
          </a:xfrm>
        </p:spPr>
        <p:txBody>
          <a:bodyPr>
            <a:normAutofit fontScale="90000"/>
          </a:bodyPr>
          <a:lstStyle/>
          <a:p>
            <a:pPr algn="r"/>
            <a:r>
              <a:rPr lang="it-IT" sz="3100" b="1" dirty="0" smtClean="0"/>
              <a:t/>
            </a:r>
            <a:br>
              <a:rPr lang="it-IT" sz="3100" b="1" dirty="0" smtClean="0"/>
            </a:br>
            <a:r>
              <a:rPr lang="it-IT" sz="3100" b="1" dirty="0"/>
              <a:t/>
            </a:r>
            <a:br>
              <a:rPr lang="it-IT" sz="3100" b="1" dirty="0"/>
            </a:br>
            <a:r>
              <a:rPr lang="it-IT" sz="3100" b="1" dirty="0" smtClean="0"/>
              <a:t/>
            </a:r>
            <a:br>
              <a:rPr lang="it-IT" sz="3100" b="1" dirty="0" smtClean="0"/>
            </a:br>
            <a:r>
              <a:rPr lang="it-IT" sz="3100" b="1" dirty="0" smtClean="0"/>
              <a:t>Cosa </a:t>
            </a:r>
            <a:r>
              <a:rPr lang="it-IT" sz="3100" b="1" dirty="0"/>
              <a:t>cambia nelle procedure di </a:t>
            </a:r>
            <a:r>
              <a:rPr lang="it-IT" sz="3100" b="1" dirty="0" smtClean="0"/>
              <a:t/>
            </a:r>
            <a:br>
              <a:rPr lang="it-IT" sz="3100" b="1" dirty="0" smtClean="0"/>
            </a:br>
            <a:r>
              <a:rPr lang="it-IT" sz="3100" b="1" dirty="0" smtClean="0"/>
              <a:t>selezione / </a:t>
            </a:r>
            <a:r>
              <a:rPr lang="it-IT" sz="3100" b="1" dirty="0"/>
              <a:t>di gestione / di controllo</a:t>
            </a:r>
            <a:br>
              <a:rPr lang="it-IT" sz="3100" b="1" dirty="0"/>
            </a:br>
            <a:r>
              <a:rPr lang="it-IT" sz="3100" b="1" dirty="0"/>
              <a:t/>
            </a:r>
            <a:br>
              <a:rPr lang="it-IT" sz="3100" b="1" dirty="0"/>
            </a:br>
            <a:r>
              <a:rPr lang="it-IT" sz="3100" b="1" dirty="0"/>
              <a:t> </a:t>
            </a:r>
            <a:r>
              <a:rPr lang="it-IT" dirty="0"/>
              <a:t/>
            </a:r>
            <a:br>
              <a:rPr lang="it-IT" dirty="0"/>
            </a:br>
            <a:endParaRPr lang="it-IT" dirty="0"/>
          </a:p>
        </p:txBody>
      </p:sp>
      <p:sp>
        <p:nvSpPr>
          <p:cNvPr id="4" name="Segnaposto numero diapositiva 3"/>
          <p:cNvSpPr>
            <a:spLocks noGrp="1"/>
          </p:cNvSpPr>
          <p:nvPr>
            <p:ph type="sldNum" sz="quarter" idx="12"/>
          </p:nvPr>
        </p:nvSpPr>
        <p:spPr/>
        <p:txBody>
          <a:bodyPr/>
          <a:lstStyle/>
          <a:p>
            <a:fld id="{37B08D0B-585B-1843-AC76-E08EFC8D5185}" type="slidenum">
              <a:rPr lang="it-IT" smtClean="0"/>
              <a:t>8</a:t>
            </a:fld>
            <a:endParaRPr lang="it-IT" dirty="0"/>
          </a:p>
        </p:txBody>
      </p:sp>
      <p:pic>
        <p:nvPicPr>
          <p:cNvPr id="6" name="Picture 2" descr="Unione Europea - Fondo Europeo di Sviluppo Regionale / PON Governance e Assistenza Tecnica"/>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7200" y="454599"/>
            <a:ext cx="2361994" cy="697308"/>
          </a:xfrm>
          <a:prstGeom prst="rect">
            <a:avLst/>
          </a:prstGeom>
          <a:noFill/>
          <a:extLst>
            <a:ext uri="{909E8E84-426E-40DD-AFC4-6F175D3DCCD1}">
              <a14:hiddenFill xmlns:a14="http://schemas.microsoft.com/office/drawing/2010/main">
                <a:solidFill>
                  <a:srgbClr val="FFFFFF"/>
                </a:solidFill>
              </a14:hiddenFill>
            </a:ext>
          </a:extLst>
        </p:spPr>
      </p:pic>
      <p:cxnSp>
        <p:nvCxnSpPr>
          <p:cNvPr id="7" name="Connettore 1 6"/>
          <p:cNvCxnSpPr/>
          <p:nvPr/>
        </p:nvCxnSpPr>
        <p:spPr>
          <a:xfrm>
            <a:off x="457200" y="1417638"/>
            <a:ext cx="8229600" cy="0"/>
          </a:xfrm>
          <a:prstGeom prst="line">
            <a:avLst/>
          </a:prstGeom>
        </p:spPr>
        <p:style>
          <a:lnRef idx="3">
            <a:schemeClr val="accent4"/>
          </a:lnRef>
          <a:fillRef idx="0">
            <a:schemeClr val="accent4"/>
          </a:fillRef>
          <a:effectRef idx="2">
            <a:schemeClr val="accent4"/>
          </a:effectRef>
          <a:fontRef idx="minor">
            <a:schemeClr val="tx1"/>
          </a:fontRef>
        </p:style>
      </p:cxnSp>
      <p:graphicFrame>
        <p:nvGraphicFramePr>
          <p:cNvPr id="8" name="Segnaposto contenuto 4"/>
          <p:cNvGraphicFramePr>
            <a:graphicFrameLocks/>
          </p:cNvGraphicFramePr>
          <p:nvPr>
            <p:extLst>
              <p:ext uri="{D42A27DB-BD31-4B8C-83A1-F6EECF244321}">
                <p14:modId xmlns:p14="http://schemas.microsoft.com/office/powerpoint/2010/main" val="3432740919"/>
              </p:ext>
            </p:extLst>
          </p:nvPr>
        </p:nvGraphicFramePr>
        <p:xfrm>
          <a:off x="605642" y="1793177"/>
          <a:ext cx="8081158" cy="461067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814928352"/>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457200" y="231753"/>
            <a:ext cx="8229600" cy="1143000"/>
          </a:xfrm>
        </p:spPr>
        <p:txBody>
          <a:bodyPr>
            <a:normAutofit fontScale="90000"/>
          </a:bodyPr>
          <a:lstStyle/>
          <a:p>
            <a:pPr algn="r"/>
            <a:r>
              <a:rPr lang="it-IT" sz="3100" b="1" dirty="0" smtClean="0"/>
              <a:t/>
            </a:r>
            <a:br>
              <a:rPr lang="it-IT" sz="3100" b="1" dirty="0" smtClean="0"/>
            </a:br>
            <a:r>
              <a:rPr lang="it-IT" sz="3100" b="1" dirty="0"/>
              <a:t/>
            </a:r>
            <a:br>
              <a:rPr lang="it-IT" sz="3100" b="1" dirty="0"/>
            </a:br>
            <a:r>
              <a:rPr lang="it-IT" sz="3100" b="1" dirty="0"/>
              <a:t/>
            </a:r>
            <a:br>
              <a:rPr lang="it-IT" sz="3100" b="1" dirty="0"/>
            </a:br>
            <a:r>
              <a:rPr lang="it-IT" sz="3100" b="1" dirty="0" smtClean="0"/>
              <a:t/>
            </a:r>
            <a:br>
              <a:rPr lang="it-IT" sz="3100" b="1" dirty="0" smtClean="0"/>
            </a:br>
            <a:r>
              <a:rPr lang="it-IT" sz="3100" b="1" dirty="0" smtClean="0"/>
              <a:t>Problematiche</a:t>
            </a:r>
            <a:r>
              <a:rPr lang="it-IT" sz="3100" b="1" dirty="0"/>
              <a:t/>
            </a:r>
            <a:br>
              <a:rPr lang="it-IT" sz="3100" b="1" dirty="0"/>
            </a:br>
            <a:r>
              <a:rPr lang="it-IT" sz="3100" b="1" dirty="0"/>
              <a:t/>
            </a:r>
            <a:br>
              <a:rPr lang="it-IT" sz="3100" b="1" dirty="0"/>
            </a:br>
            <a:r>
              <a:rPr lang="it-IT" sz="3100" b="1" dirty="0"/>
              <a:t/>
            </a:r>
            <a:br>
              <a:rPr lang="it-IT" sz="3100" b="1" dirty="0"/>
            </a:br>
            <a:r>
              <a:rPr lang="it-IT" sz="3100" b="1" dirty="0"/>
              <a:t> </a:t>
            </a:r>
            <a:r>
              <a:rPr lang="it-IT" dirty="0"/>
              <a:t/>
            </a:r>
            <a:br>
              <a:rPr lang="it-IT" dirty="0"/>
            </a:br>
            <a:endParaRPr lang="it-IT" dirty="0"/>
          </a:p>
        </p:txBody>
      </p:sp>
      <p:sp>
        <p:nvSpPr>
          <p:cNvPr id="3" name="Segnaposto contenuto 2"/>
          <p:cNvSpPr>
            <a:spLocks noGrp="1"/>
          </p:cNvSpPr>
          <p:nvPr>
            <p:ph idx="1"/>
          </p:nvPr>
        </p:nvSpPr>
        <p:spPr>
          <a:xfrm>
            <a:off x="2268188" y="1758881"/>
            <a:ext cx="6418612" cy="4428163"/>
          </a:xfrm>
          <a:ln cmpd="sng">
            <a:solidFill>
              <a:srgbClr val="5991D5"/>
            </a:solidFill>
          </a:ln>
        </p:spPr>
        <p:txBody>
          <a:bodyPr>
            <a:normAutofit fontScale="70000" lnSpcReduction="20000"/>
          </a:bodyPr>
          <a:lstStyle/>
          <a:p>
            <a:pPr marL="877887" algn="just">
              <a:spcBef>
                <a:spcPts val="600"/>
              </a:spcBef>
              <a:spcAft>
                <a:spcPts val="600"/>
              </a:spcAft>
              <a:buBlip>
                <a:blip r:embed="rId2"/>
              </a:buBlip>
            </a:pPr>
            <a:endParaRPr lang="it-IT" sz="2400" dirty="0" smtClean="0"/>
          </a:p>
          <a:p>
            <a:pPr marL="992187" indent="-457200" algn="just">
              <a:spcBef>
                <a:spcPts val="600"/>
              </a:spcBef>
              <a:spcAft>
                <a:spcPts val="600"/>
              </a:spcAft>
              <a:buBlip>
                <a:blip r:embed="rId3"/>
              </a:buBlip>
            </a:pPr>
            <a:r>
              <a:rPr lang="it-IT" sz="2600" dirty="0" smtClean="0"/>
              <a:t>Difficoltà dovute ad </a:t>
            </a:r>
            <a:r>
              <a:rPr lang="it-IT" sz="2600" dirty="0"/>
              <a:t>una incertezza </a:t>
            </a:r>
            <a:r>
              <a:rPr lang="it-IT" sz="2600" dirty="0" smtClean="0"/>
              <a:t>normativa e all’eccessivo spazio per l’interpretazione dei regolamenti/linee guida </a:t>
            </a:r>
          </a:p>
          <a:p>
            <a:pPr marL="992187" indent="-457200" algn="just">
              <a:spcBef>
                <a:spcPts val="600"/>
              </a:spcBef>
              <a:spcAft>
                <a:spcPts val="600"/>
              </a:spcAft>
              <a:buBlip>
                <a:blip r:embed="rId3"/>
              </a:buBlip>
            </a:pPr>
            <a:r>
              <a:rPr lang="it-IT" sz="2600" dirty="0" smtClean="0"/>
              <a:t>Eventuali contrasti delle misure di semplificazione con le normative nazionali</a:t>
            </a:r>
          </a:p>
          <a:p>
            <a:pPr marL="992187" indent="-457200" algn="just">
              <a:spcBef>
                <a:spcPts val="600"/>
              </a:spcBef>
              <a:spcAft>
                <a:spcPts val="600"/>
              </a:spcAft>
              <a:buBlip>
                <a:blip r:embed="rId3"/>
              </a:buBlip>
            </a:pPr>
            <a:r>
              <a:rPr lang="it-IT" sz="2600" dirty="0" smtClean="0"/>
              <a:t>Necessità di acquisire una condivisione  con i diversi settori economici (Soggetti/Beneficiari) interessati all’applicazione delle OSC</a:t>
            </a:r>
          </a:p>
          <a:p>
            <a:pPr marL="992187" indent="-457200" algn="just">
              <a:spcBef>
                <a:spcPts val="600"/>
              </a:spcBef>
              <a:spcAft>
                <a:spcPts val="600"/>
              </a:spcAft>
              <a:buBlip>
                <a:blip r:embed="rId3"/>
              </a:buBlip>
            </a:pPr>
            <a:r>
              <a:rPr lang="it-IT" sz="2600" dirty="0" smtClean="0"/>
              <a:t>Necessità di una chiara definizione degli output/risultati posti negli obiettivi dei progetti cofinanziati</a:t>
            </a:r>
          </a:p>
          <a:p>
            <a:pPr marL="992187" indent="-457200" algn="just">
              <a:spcBef>
                <a:spcPts val="600"/>
              </a:spcBef>
              <a:spcAft>
                <a:spcPts val="600"/>
              </a:spcAft>
              <a:buBlip>
                <a:blip r:embed="rId3"/>
              </a:buBlip>
            </a:pPr>
            <a:r>
              <a:rPr lang="it-IT" sz="2600" dirty="0" smtClean="0"/>
              <a:t>Necessità per il calcolo dei costi standard di avere a disposizione dati storici (strutturati)  idonei per una analisi statistica</a:t>
            </a:r>
          </a:p>
        </p:txBody>
      </p:sp>
      <p:sp>
        <p:nvSpPr>
          <p:cNvPr id="4" name="Segnaposto numero diapositiva 3"/>
          <p:cNvSpPr>
            <a:spLocks noGrp="1"/>
          </p:cNvSpPr>
          <p:nvPr>
            <p:ph type="sldNum" sz="quarter" idx="12"/>
          </p:nvPr>
        </p:nvSpPr>
        <p:spPr/>
        <p:txBody>
          <a:bodyPr/>
          <a:lstStyle/>
          <a:p>
            <a:fld id="{37B08D0B-585B-1843-AC76-E08EFC8D5185}" type="slidenum">
              <a:rPr lang="it-IT" smtClean="0"/>
              <a:t>9</a:t>
            </a:fld>
            <a:endParaRPr lang="it-IT" dirty="0"/>
          </a:p>
        </p:txBody>
      </p:sp>
      <p:pic>
        <p:nvPicPr>
          <p:cNvPr id="6" name="Picture 2" descr="Unione Europea - Fondo Europeo di Sviluppo Regionale / PON Governance e Assistenza Tecnica"/>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7200" y="454599"/>
            <a:ext cx="2361994" cy="697308"/>
          </a:xfrm>
          <a:prstGeom prst="rect">
            <a:avLst/>
          </a:prstGeom>
          <a:noFill/>
          <a:extLst>
            <a:ext uri="{909E8E84-426E-40DD-AFC4-6F175D3DCCD1}">
              <a14:hiddenFill xmlns:a14="http://schemas.microsoft.com/office/drawing/2010/main">
                <a:solidFill>
                  <a:srgbClr val="FFFFFF"/>
                </a:solidFill>
              </a14:hiddenFill>
            </a:ext>
          </a:extLst>
        </p:spPr>
      </p:pic>
      <p:cxnSp>
        <p:nvCxnSpPr>
          <p:cNvPr id="7" name="Connettore 1 6"/>
          <p:cNvCxnSpPr/>
          <p:nvPr/>
        </p:nvCxnSpPr>
        <p:spPr>
          <a:xfrm>
            <a:off x="457200" y="1417638"/>
            <a:ext cx="8229600" cy="0"/>
          </a:xfrm>
          <a:prstGeom prst="line">
            <a:avLst/>
          </a:prstGeom>
        </p:spPr>
        <p:style>
          <a:lnRef idx="3">
            <a:schemeClr val="accent4"/>
          </a:lnRef>
          <a:fillRef idx="0">
            <a:schemeClr val="accent4"/>
          </a:fillRef>
          <a:effectRef idx="2">
            <a:schemeClr val="accent4"/>
          </a:effectRef>
          <a:fontRef idx="minor">
            <a:schemeClr val="tx1"/>
          </a:fontRef>
        </p:style>
      </p:cxnSp>
      <p:sp>
        <p:nvSpPr>
          <p:cNvPr id="5" name="AutoShape 4" descr="Risultati immagini per spunta"/>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t-IT"/>
          </a:p>
        </p:txBody>
      </p:sp>
      <p:sp>
        <p:nvSpPr>
          <p:cNvPr id="9" name="AutoShape 6" descr="Risultati immagini per spunta"/>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t-IT"/>
          </a:p>
        </p:txBody>
      </p:sp>
      <p:sp>
        <p:nvSpPr>
          <p:cNvPr id="10" name="AutoShape 8" descr="Risultati immagini per spunta"/>
          <p:cNvSpPr>
            <a:spLocks noChangeAspect="1" noChangeArrowheads="1"/>
          </p:cNvSpPr>
          <p:nvPr/>
        </p:nvSpPr>
        <p:spPr bwMode="auto">
          <a:xfrm>
            <a:off x="460375" y="1603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t-IT"/>
          </a:p>
        </p:txBody>
      </p:sp>
      <p:sp>
        <p:nvSpPr>
          <p:cNvPr id="22" name="CasellaDiTesto 21"/>
          <p:cNvSpPr txBox="1"/>
          <p:nvPr/>
        </p:nvSpPr>
        <p:spPr>
          <a:xfrm>
            <a:off x="307976" y="1758881"/>
            <a:ext cx="2511218" cy="1673088"/>
          </a:xfrm>
          <a:prstGeom prst="rect">
            <a:avLst/>
          </a:prstGeom>
          <a:solidFill>
            <a:schemeClr val="bg1"/>
          </a:solidFill>
        </p:spPr>
        <p:txBody>
          <a:bodyPr wrap="square" rtlCol="0">
            <a:spAutoFit/>
          </a:bodyPr>
          <a:lstStyle/>
          <a:p>
            <a:endParaRPr lang="it-IT" dirty="0"/>
          </a:p>
        </p:txBody>
      </p:sp>
      <p:pic>
        <p:nvPicPr>
          <p:cNvPr id="3084" name="Picture 12" descr="Risultati immagini per problema"/>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89468" y="1650669"/>
            <a:ext cx="2255113" cy="1781299"/>
          </a:xfrm>
          <a:prstGeom prst="rect">
            <a:avLst/>
          </a:prstGeom>
          <a:noFill/>
          <a:ln>
            <a:solidFill>
              <a:srgbClr val="002060"/>
            </a:solidFill>
            <a:prstDash val="sysDash"/>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84325357"/>
      </p:ext>
    </p:extLst>
  </p:cSld>
  <p:clrMapOvr>
    <a:masterClrMapping/>
  </p:clrMapOvr>
  <p:timing>
    <p:tnLst>
      <p:par>
        <p:cTn id="1" dur="indefinite" restart="never" nodeType="tmRoot"/>
      </p:par>
    </p:tnLst>
  </p:timing>
</p:sld>
</file>

<file path=ppt/theme/theme1.xml><?xml version="1.0" encoding="utf-8"?>
<a:theme xmlns:a="http://schemas.openxmlformats.org/drawingml/2006/main" name="Tema di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Tema di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ema di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Slipstream</Template>
  <TotalTime>5341</TotalTime>
  <Words>2402</Words>
  <Application>Microsoft Office PowerPoint</Application>
  <PresentationFormat>Presentazione su schermo (4:3)</PresentationFormat>
  <Paragraphs>217</Paragraphs>
  <Slides>34</Slides>
  <Notes>0</Notes>
  <HiddenSlides>0</HiddenSlides>
  <MMClips>0</MMClips>
  <ScaleCrop>false</ScaleCrop>
  <HeadingPairs>
    <vt:vector size="6" baseType="variant">
      <vt:variant>
        <vt:lpstr>Caratteri utilizzati</vt:lpstr>
      </vt:variant>
      <vt:variant>
        <vt:i4>3</vt:i4>
      </vt:variant>
      <vt:variant>
        <vt:lpstr>Tema</vt:lpstr>
      </vt:variant>
      <vt:variant>
        <vt:i4>1</vt:i4>
      </vt:variant>
      <vt:variant>
        <vt:lpstr>Titoli diapositive</vt:lpstr>
      </vt:variant>
      <vt:variant>
        <vt:i4>34</vt:i4>
      </vt:variant>
    </vt:vector>
  </HeadingPairs>
  <TitlesOfParts>
    <vt:vector size="38" baseType="lpstr">
      <vt:lpstr>Arial</vt:lpstr>
      <vt:lpstr>Calibri</vt:lpstr>
      <vt:lpstr>Times New Roman</vt:lpstr>
      <vt:lpstr>Tema di Office</vt:lpstr>
      <vt:lpstr>Presentazione standard di PowerPoint</vt:lpstr>
      <vt:lpstr>I costi semplificati per il FESR</vt:lpstr>
      <vt:lpstr> Normativa 14/20 di riferimento FESR </vt:lpstr>
      <vt:lpstr>  Campo di applicazione:  tipologie di operazione    </vt:lpstr>
      <vt:lpstr>   Opzioni di Semplificazione dei Costi      </vt:lpstr>
      <vt:lpstr>   Cosa cambia nelle procedure di  selezione / di gestione / di controllo    </vt:lpstr>
      <vt:lpstr>   Cosa cambia nelle procedure di  selezione / di gestione / di controllo    </vt:lpstr>
      <vt:lpstr>   Cosa cambia nelle procedure di  selezione / di gestione / di controllo    </vt:lpstr>
      <vt:lpstr>    Problematiche     </vt:lpstr>
      <vt:lpstr>    Costi del personale  dei progetti di ricerca     </vt:lpstr>
      <vt:lpstr>    Costi del personale  dei progetti di ricerca     </vt:lpstr>
      <vt:lpstr>     Metodologia sviluppata /1       </vt:lpstr>
      <vt:lpstr>     Metodologia sviluppata /2       </vt:lpstr>
      <vt:lpstr>     Regione Lombardia raccolta dati e informazioni / 1       </vt:lpstr>
      <vt:lpstr>     Regione Lombardia raccolta dati e definizioni /2       </vt:lpstr>
      <vt:lpstr>     Regione Lombardia raccolta dati e definizioni/ 3       </vt:lpstr>
      <vt:lpstr>     Regione Lombardia raccolta dati e definizioni /4       </vt:lpstr>
      <vt:lpstr>     Regione Lombardia Elaborazione del metodo di calcolo /1       </vt:lpstr>
      <vt:lpstr>     Regione Lombardia Elaborazione del metodo di calcolo /2       </vt:lpstr>
      <vt:lpstr>     Regione Lombardia Elaborazione del metodo di calcolo /3       </vt:lpstr>
      <vt:lpstr>     Regione Lombardia Elaborazione del metodo di calcolo /4       </vt:lpstr>
      <vt:lpstr>      Metodologia in corso di sviluppo  a cura del MIUR/MISE       </vt:lpstr>
      <vt:lpstr>      Metodologia in corso di sviluppo  a cura del MIUR/MISE       </vt:lpstr>
      <vt:lpstr>       metodologia MIUR/MISE raccolta dati e informazioni /1       </vt:lpstr>
      <vt:lpstr>       metodologia MIUR/MISE raccolta dati e informazioni /2       </vt:lpstr>
      <vt:lpstr>      metodologia MIUR/MISE raccolta dati e informazioni/3      </vt:lpstr>
      <vt:lpstr>       metodologia MIUR/MISE raccolta dati e informazioni /4       </vt:lpstr>
      <vt:lpstr>       metodologia MIUR/MISE raccolta dati e informazioni /5       </vt:lpstr>
      <vt:lpstr>       metodologia MIUR/MISE raccolta dati e informazioni /6       </vt:lpstr>
      <vt:lpstr>       metodologia MIUR/MISE elaborazione del metodo di calcolo /1       </vt:lpstr>
      <vt:lpstr>       metodologia MIUR/MISE elaborazione del metodo di calcolo /2       </vt:lpstr>
      <vt:lpstr>       metodologia MIUR/MISE elaborazione del metodo di calcolo /3       </vt:lpstr>
      <vt:lpstr>      metodologia MIUR/MISE questioni aperte      </vt:lpstr>
      <vt:lpstr>Presentazione standard di PowerPoint</vt:lpstr>
    </vt:vector>
  </TitlesOfParts>
  <Company>AB Comunicazione</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Presentazione di PowerPoint</dc:title>
  <dc:creator>Elisa</dc:creator>
  <cp:lastModifiedBy>Tarricone Maria Rita</cp:lastModifiedBy>
  <cp:revision>597</cp:revision>
  <cp:lastPrinted>2016-09-21T16:39:18Z</cp:lastPrinted>
  <dcterms:created xsi:type="dcterms:W3CDTF">2015-11-13T14:48:11Z</dcterms:created>
  <dcterms:modified xsi:type="dcterms:W3CDTF">2016-09-30T10:09:20Z</dcterms:modified>
</cp:coreProperties>
</file>