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rawings/drawing2.xml" ContentType="application/vnd.openxmlformats-officedocument.drawingml.chartshape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layout5.xml" ContentType="application/vnd.openxmlformats-officedocument.drawingml.diagramLayout+xml"/>
  <Override PartName="/ppt/notesSlides/notesSlide23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7.xml" ContentType="application/vnd.openxmlformats-officedocument.drawingml.chart+xml"/>
  <Override PartName="/ppt/notesSlides/notesSlide3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20.xml" ContentType="application/vnd.openxmlformats-officedocument.presentationml.notesSlide+xml"/>
  <Override PartName="/ppt/charts/chart6.xml" ContentType="application/vnd.openxmlformats-officedocument.drawingml.chart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9" r:id="rId11"/>
    <p:sldId id="265" r:id="rId12"/>
    <p:sldId id="266" r:id="rId13"/>
    <p:sldId id="267" r:id="rId14"/>
    <p:sldId id="268" r:id="rId15"/>
    <p:sldId id="269" r:id="rId16"/>
    <p:sldId id="281" r:id="rId17"/>
    <p:sldId id="270" r:id="rId18"/>
    <p:sldId id="271" r:id="rId19"/>
    <p:sldId id="272" r:id="rId20"/>
    <p:sldId id="274" r:id="rId21"/>
    <p:sldId id="276" r:id="rId22"/>
    <p:sldId id="289" r:id="rId23"/>
    <p:sldId id="282" r:id="rId24"/>
    <p:sldId id="278" r:id="rId25"/>
    <p:sldId id="283" r:id="rId26"/>
    <p:sldId id="286" r:id="rId27"/>
    <p:sldId id="285" r:id="rId28"/>
    <p:sldId id="284" r:id="rId29"/>
    <p:sldId id="288" r:id="rId30"/>
    <p:sldId id="287" r:id="rId3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DA37D80-6434-44D0-A028-1B22A696006F}" styleName="Stile chiaro 3 - Color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71" d="100"/>
          <a:sy n="71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INEASTAR\Impostazioni%20locali\Temporary%20Internet%20Files\Content.IE5\4YCASQUZ\CriteriRivisti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lavoro\PI_reterurale\rapporto\rapporto\Copia%20di%20TabelleRapportoPIFluglio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G:\vincenzoc@CARE\%23DOC\ufficio\PI\Analisi_pif_Calabria\Seminario_PIF_Bosco_Vivo\Cartel1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G:\vincenzoc@CARE\%23DOC\ufficio\PI\Analisi_pif_Calabria\Seminario_PIF_Bosco_Vivo\Cartel1.xls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G:\vincenzoc@CARE\%23DOC\ufficio\PI\Analisi_pif_Calabria\Seminario_PIF_Bosco_Vivo\Cartel1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plotArea>
      <c:layout>
        <c:manualLayout>
          <c:layoutTarget val="inner"/>
          <c:xMode val="edge"/>
          <c:yMode val="edge"/>
          <c:x val="6.2354455169469178E-2"/>
          <c:y val="3.3420548758471301E-2"/>
          <c:w val="0.60686843618682951"/>
          <c:h val="0.72982624326463763"/>
        </c:manualLayout>
      </c:layout>
      <c:barChart>
        <c:barDir val="col"/>
        <c:grouping val="percentStacked"/>
        <c:ser>
          <c:idx val="0"/>
          <c:order val="0"/>
          <c:tx>
            <c:strRef>
              <c:f>Foglio4!$B$19</c:f>
              <c:strCache>
                <c:ptCount val="1"/>
                <c:pt idx="0">
                  <c:v>Cantierabilità</c:v>
                </c:pt>
              </c:strCache>
            </c:strRef>
          </c:tx>
          <c:cat>
            <c:strRef>
              <c:f>Foglio4!$A$20:$A$32</c:f>
              <c:strCache>
                <c:ptCount val="13"/>
                <c:pt idx="0">
                  <c:v>Basilicata</c:v>
                </c:pt>
                <c:pt idx="1">
                  <c:v>Calabria</c:v>
                </c:pt>
                <c:pt idx="2">
                  <c:v>Campania</c:v>
                </c:pt>
                <c:pt idx="3">
                  <c:v>Emilia Romagna</c:v>
                </c:pt>
                <c:pt idx="4">
                  <c:v>Friuli Venezia Giulia</c:v>
                </c:pt>
                <c:pt idx="5">
                  <c:v>Lazio</c:v>
                </c:pt>
                <c:pt idx="6">
                  <c:v>Liguria</c:v>
                </c:pt>
                <c:pt idx="7">
                  <c:v>Lombardia</c:v>
                </c:pt>
                <c:pt idx="8">
                  <c:v>Marche</c:v>
                </c:pt>
                <c:pt idx="9">
                  <c:v>Puglia</c:v>
                </c:pt>
                <c:pt idx="10">
                  <c:v>Toscana</c:v>
                </c:pt>
                <c:pt idx="11">
                  <c:v>Umbria</c:v>
                </c:pt>
                <c:pt idx="12">
                  <c:v>Veneto</c:v>
                </c:pt>
              </c:strCache>
            </c:strRef>
          </c:cat>
          <c:val>
            <c:numRef>
              <c:f>Foglio4!$B$20:$B$32</c:f>
              <c:numCache>
                <c:formatCode>General</c:formatCode>
                <c:ptCount val="13"/>
                <c:pt idx="2" formatCode="0%">
                  <c:v>5.0000000000000093E-2</c:v>
                </c:pt>
                <c:pt idx="4" formatCode="0%">
                  <c:v>0.20547945205479526</c:v>
                </c:pt>
                <c:pt idx="7" formatCode="0%">
                  <c:v>5.5555555555555455E-2</c:v>
                </c:pt>
                <c:pt idx="9" formatCode="0%">
                  <c:v>0.10810810810810811</c:v>
                </c:pt>
                <c:pt idx="11" formatCode="0%">
                  <c:v>4.5454545454545484E-2</c:v>
                </c:pt>
              </c:numCache>
            </c:numRef>
          </c:val>
        </c:ser>
        <c:ser>
          <c:idx val="1"/>
          <c:order val="1"/>
          <c:tx>
            <c:strRef>
              <c:f>Foglio4!$C$19</c:f>
              <c:strCache>
                <c:ptCount val="1"/>
                <c:pt idx="0">
                  <c:v>Caratteristiche del partenariato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Foglio4!$A$20:$A$32</c:f>
              <c:strCache>
                <c:ptCount val="13"/>
                <c:pt idx="0">
                  <c:v>Basilicata</c:v>
                </c:pt>
                <c:pt idx="1">
                  <c:v>Calabria</c:v>
                </c:pt>
                <c:pt idx="2">
                  <c:v>Campania</c:v>
                </c:pt>
                <c:pt idx="3">
                  <c:v>Emilia Romagna</c:v>
                </c:pt>
                <c:pt idx="4">
                  <c:v>Friuli Venezia Giulia</c:v>
                </c:pt>
                <c:pt idx="5">
                  <c:v>Lazio</c:v>
                </c:pt>
                <c:pt idx="6">
                  <c:v>Liguria</c:v>
                </c:pt>
                <c:pt idx="7">
                  <c:v>Lombardia</c:v>
                </c:pt>
                <c:pt idx="8">
                  <c:v>Marche</c:v>
                </c:pt>
                <c:pt idx="9">
                  <c:v>Puglia</c:v>
                </c:pt>
                <c:pt idx="10">
                  <c:v>Toscana</c:v>
                </c:pt>
                <c:pt idx="11">
                  <c:v>Umbria</c:v>
                </c:pt>
                <c:pt idx="12">
                  <c:v>Veneto</c:v>
                </c:pt>
              </c:strCache>
            </c:strRef>
          </c:cat>
          <c:val>
            <c:numRef>
              <c:f>Foglio4!$C$20:$C$32</c:f>
              <c:numCache>
                <c:formatCode>0%</c:formatCode>
                <c:ptCount val="13"/>
                <c:pt idx="0">
                  <c:v>0.35000000000000031</c:v>
                </c:pt>
                <c:pt idx="1">
                  <c:v>0.2166666666666667</c:v>
                </c:pt>
                <c:pt idx="2">
                  <c:v>0.31000000000000122</c:v>
                </c:pt>
                <c:pt idx="3">
                  <c:v>0.3142857142857155</c:v>
                </c:pt>
                <c:pt idx="4">
                  <c:v>8.2191780821917429E-2</c:v>
                </c:pt>
                <c:pt idx="5">
                  <c:v>0.30000000000000032</c:v>
                </c:pt>
                <c:pt idx="6">
                  <c:v>0.1</c:v>
                </c:pt>
                <c:pt idx="7">
                  <c:v>1.111111111111115E-2</c:v>
                </c:pt>
                <c:pt idx="8">
                  <c:v>0.14285714285714382</c:v>
                </c:pt>
                <c:pt idx="9">
                  <c:v>0.11711711711711699</c:v>
                </c:pt>
                <c:pt idx="10">
                  <c:v>0.12000000000000002</c:v>
                </c:pt>
                <c:pt idx="11">
                  <c:v>9.0909090909091286E-2</c:v>
                </c:pt>
                <c:pt idx="12">
                  <c:v>0.36400000000000032</c:v>
                </c:pt>
              </c:numCache>
            </c:numRef>
          </c:val>
        </c:ser>
        <c:ser>
          <c:idx val="2"/>
          <c:order val="2"/>
          <c:tx>
            <c:strRef>
              <c:f>Foglio4!$D$19</c:f>
              <c:strCache>
                <c:ptCount val="1"/>
                <c:pt idx="0">
                  <c:v>Localizzazione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Foglio4!$A$20:$A$32</c:f>
              <c:strCache>
                <c:ptCount val="13"/>
                <c:pt idx="0">
                  <c:v>Basilicata</c:v>
                </c:pt>
                <c:pt idx="1">
                  <c:v>Calabria</c:v>
                </c:pt>
                <c:pt idx="2">
                  <c:v>Campania</c:v>
                </c:pt>
                <c:pt idx="3">
                  <c:v>Emilia Romagna</c:v>
                </c:pt>
                <c:pt idx="4">
                  <c:v>Friuli Venezia Giulia</c:v>
                </c:pt>
                <c:pt idx="5">
                  <c:v>Lazio</c:v>
                </c:pt>
                <c:pt idx="6">
                  <c:v>Liguria</c:v>
                </c:pt>
                <c:pt idx="7">
                  <c:v>Lombardia</c:v>
                </c:pt>
                <c:pt idx="8">
                  <c:v>Marche</c:v>
                </c:pt>
                <c:pt idx="9">
                  <c:v>Puglia</c:v>
                </c:pt>
                <c:pt idx="10">
                  <c:v>Toscana</c:v>
                </c:pt>
                <c:pt idx="11">
                  <c:v>Umbria</c:v>
                </c:pt>
                <c:pt idx="12">
                  <c:v>Veneto</c:v>
                </c:pt>
              </c:strCache>
            </c:strRef>
          </c:cat>
          <c:val>
            <c:numRef>
              <c:f>Foglio4!$D$20:$D$32</c:f>
              <c:numCache>
                <c:formatCode>0%</c:formatCode>
                <c:ptCount val="13"/>
                <c:pt idx="1">
                  <c:v>3.3333333333333402E-2</c:v>
                </c:pt>
                <c:pt idx="3">
                  <c:v>0.16190476190476191</c:v>
                </c:pt>
                <c:pt idx="4">
                  <c:v>6.8493150684931503E-2</c:v>
                </c:pt>
                <c:pt idx="5">
                  <c:v>0.25</c:v>
                </c:pt>
                <c:pt idx="7">
                  <c:v>3.3333333333333402E-2</c:v>
                </c:pt>
                <c:pt idx="11">
                  <c:v>4.5454545454545484E-2</c:v>
                </c:pt>
                <c:pt idx="12">
                  <c:v>0.5</c:v>
                </c:pt>
              </c:numCache>
            </c:numRef>
          </c:val>
        </c:ser>
        <c:ser>
          <c:idx val="3"/>
          <c:order val="3"/>
          <c:tx>
            <c:strRef>
              <c:f>Foglio4!$E$19</c:f>
              <c:strCache>
                <c:ptCount val="1"/>
                <c:pt idx="0">
                  <c:v>Modalità di gestione 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Foglio4!$A$20:$A$32</c:f>
              <c:strCache>
                <c:ptCount val="13"/>
                <c:pt idx="0">
                  <c:v>Basilicata</c:v>
                </c:pt>
                <c:pt idx="1">
                  <c:v>Calabria</c:v>
                </c:pt>
                <c:pt idx="2">
                  <c:v>Campania</c:v>
                </c:pt>
                <c:pt idx="3">
                  <c:v>Emilia Romagna</c:v>
                </c:pt>
                <c:pt idx="4">
                  <c:v>Friuli Venezia Giulia</c:v>
                </c:pt>
                <c:pt idx="5">
                  <c:v>Lazio</c:v>
                </c:pt>
                <c:pt idx="6">
                  <c:v>Liguria</c:v>
                </c:pt>
                <c:pt idx="7">
                  <c:v>Lombardia</c:v>
                </c:pt>
                <c:pt idx="8">
                  <c:v>Marche</c:v>
                </c:pt>
                <c:pt idx="9">
                  <c:v>Puglia</c:v>
                </c:pt>
                <c:pt idx="10">
                  <c:v>Toscana</c:v>
                </c:pt>
                <c:pt idx="11">
                  <c:v>Umbria</c:v>
                </c:pt>
                <c:pt idx="12">
                  <c:v>Veneto</c:v>
                </c:pt>
              </c:strCache>
            </c:strRef>
          </c:cat>
          <c:val>
            <c:numRef>
              <c:f>Foglio4!$E$20:$E$32</c:f>
              <c:numCache>
                <c:formatCode>0%</c:formatCode>
                <c:ptCount val="13"/>
                <c:pt idx="0">
                  <c:v>0.1</c:v>
                </c:pt>
                <c:pt idx="1">
                  <c:v>0.11666666666666699</c:v>
                </c:pt>
                <c:pt idx="2">
                  <c:v>0.2</c:v>
                </c:pt>
                <c:pt idx="3">
                  <c:v>0.22857142857142956</c:v>
                </c:pt>
                <c:pt idx="6">
                  <c:v>0.2</c:v>
                </c:pt>
                <c:pt idx="7">
                  <c:v>6.6666666666666693E-2</c:v>
                </c:pt>
                <c:pt idx="8">
                  <c:v>0.28571428571428747</c:v>
                </c:pt>
                <c:pt idx="9">
                  <c:v>0.23423423423423495</c:v>
                </c:pt>
                <c:pt idx="10">
                  <c:v>0.25</c:v>
                </c:pt>
                <c:pt idx="11">
                  <c:v>9.0909090909091286E-2</c:v>
                </c:pt>
              </c:numCache>
            </c:numRef>
          </c:val>
        </c:ser>
        <c:ser>
          <c:idx val="4"/>
          <c:order val="4"/>
          <c:tx>
            <c:strRef>
              <c:f>Foglio4!$F$19</c:f>
              <c:strCache>
                <c:ptCount val="1"/>
                <c:pt idx="0">
                  <c:v>Qualità della strategia</c:v>
                </c:pt>
              </c:strCache>
            </c:strRef>
          </c:tx>
          <c:spPr>
            <a:solidFill>
              <a:srgbClr val="0070C0"/>
            </a:solidFill>
          </c:spPr>
          <c:cat>
            <c:strRef>
              <c:f>Foglio4!$A$20:$A$32</c:f>
              <c:strCache>
                <c:ptCount val="13"/>
                <c:pt idx="0">
                  <c:v>Basilicata</c:v>
                </c:pt>
                <c:pt idx="1">
                  <c:v>Calabria</c:v>
                </c:pt>
                <c:pt idx="2">
                  <c:v>Campania</c:v>
                </c:pt>
                <c:pt idx="3">
                  <c:v>Emilia Romagna</c:v>
                </c:pt>
                <c:pt idx="4">
                  <c:v>Friuli Venezia Giulia</c:v>
                </c:pt>
                <c:pt idx="5">
                  <c:v>Lazio</c:v>
                </c:pt>
                <c:pt idx="6">
                  <c:v>Liguria</c:v>
                </c:pt>
                <c:pt idx="7">
                  <c:v>Lombardia</c:v>
                </c:pt>
                <c:pt idx="8">
                  <c:v>Marche</c:v>
                </c:pt>
                <c:pt idx="9">
                  <c:v>Puglia</c:v>
                </c:pt>
                <c:pt idx="10">
                  <c:v>Toscana</c:v>
                </c:pt>
                <c:pt idx="11">
                  <c:v>Umbria</c:v>
                </c:pt>
                <c:pt idx="12">
                  <c:v>Veneto</c:v>
                </c:pt>
              </c:strCache>
            </c:strRef>
          </c:cat>
          <c:val>
            <c:numRef>
              <c:f>Foglio4!$F$20:$F$32</c:f>
              <c:numCache>
                <c:formatCode>0%</c:formatCode>
                <c:ptCount val="13"/>
                <c:pt idx="0">
                  <c:v>0.55000000000000004</c:v>
                </c:pt>
                <c:pt idx="1">
                  <c:v>0.38333333333333336</c:v>
                </c:pt>
                <c:pt idx="2">
                  <c:v>0.4400000000000005</c:v>
                </c:pt>
                <c:pt idx="3">
                  <c:v>0.15238095238095239</c:v>
                </c:pt>
                <c:pt idx="4">
                  <c:v>0.18721461187214725</c:v>
                </c:pt>
                <c:pt idx="5">
                  <c:v>8.000000000000021E-2</c:v>
                </c:pt>
                <c:pt idx="6">
                  <c:v>0.60000000000000064</c:v>
                </c:pt>
                <c:pt idx="7">
                  <c:v>0.68888888888889233</c:v>
                </c:pt>
                <c:pt idx="8">
                  <c:v>0.14285714285714382</c:v>
                </c:pt>
                <c:pt idx="9">
                  <c:v>0.19819819819819912</c:v>
                </c:pt>
                <c:pt idx="10">
                  <c:v>0.5</c:v>
                </c:pt>
                <c:pt idx="11">
                  <c:v>0.63636363636363913</c:v>
                </c:pt>
                <c:pt idx="12">
                  <c:v>9.6000000000000155E-2</c:v>
                </c:pt>
              </c:numCache>
            </c:numRef>
          </c:val>
        </c:ser>
        <c:ser>
          <c:idx val="5"/>
          <c:order val="5"/>
          <c:tx>
            <c:strRef>
              <c:f>Foglio4!$G$19</c:f>
              <c:strCache>
                <c:ptCount val="1"/>
                <c:pt idx="0">
                  <c:v>Rappresentatività Filiera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Foglio4!$A$20:$A$32</c:f>
              <c:strCache>
                <c:ptCount val="13"/>
                <c:pt idx="0">
                  <c:v>Basilicata</c:v>
                </c:pt>
                <c:pt idx="1">
                  <c:v>Calabria</c:v>
                </c:pt>
                <c:pt idx="2">
                  <c:v>Campania</c:v>
                </c:pt>
                <c:pt idx="3">
                  <c:v>Emilia Romagna</c:v>
                </c:pt>
                <c:pt idx="4">
                  <c:v>Friuli Venezia Giulia</c:v>
                </c:pt>
                <c:pt idx="5">
                  <c:v>Lazio</c:v>
                </c:pt>
                <c:pt idx="6">
                  <c:v>Liguria</c:v>
                </c:pt>
                <c:pt idx="7">
                  <c:v>Lombardia</c:v>
                </c:pt>
                <c:pt idx="8">
                  <c:v>Marche</c:v>
                </c:pt>
                <c:pt idx="9">
                  <c:v>Puglia</c:v>
                </c:pt>
                <c:pt idx="10">
                  <c:v>Toscana</c:v>
                </c:pt>
                <c:pt idx="11">
                  <c:v>Umbria</c:v>
                </c:pt>
                <c:pt idx="12">
                  <c:v>Veneto</c:v>
                </c:pt>
              </c:strCache>
            </c:strRef>
          </c:cat>
          <c:val>
            <c:numRef>
              <c:f>Foglio4!$G$20:$G$32</c:f>
              <c:numCache>
                <c:formatCode>0%</c:formatCode>
                <c:ptCount val="13"/>
                <c:pt idx="1">
                  <c:v>0.25</c:v>
                </c:pt>
                <c:pt idx="3">
                  <c:v>0.14285714285714382</c:v>
                </c:pt>
                <c:pt idx="4">
                  <c:v>0.45662100456620974</c:v>
                </c:pt>
                <c:pt idx="5">
                  <c:v>0.37000000000000038</c:v>
                </c:pt>
                <c:pt idx="6">
                  <c:v>0.1</c:v>
                </c:pt>
                <c:pt idx="7">
                  <c:v>0.1444444444444459</c:v>
                </c:pt>
                <c:pt idx="8">
                  <c:v>0.42857142857142855</c:v>
                </c:pt>
                <c:pt idx="9">
                  <c:v>0.34234234234234423</c:v>
                </c:pt>
                <c:pt idx="10">
                  <c:v>0.13</c:v>
                </c:pt>
                <c:pt idx="11">
                  <c:v>9.0909090909091286E-2</c:v>
                </c:pt>
                <c:pt idx="12">
                  <c:v>3.6363636363636362E-2</c:v>
                </c:pt>
              </c:numCache>
            </c:numRef>
          </c:val>
        </c:ser>
        <c:overlap val="100"/>
        <c:axId val="46895104"/>
        <c:axId val="46896640"/>
      </c:barChart>
      <c:catAx>
        <c:axId val="46895104"/>
        <c:scaling>
          <c:orientation val="minMax"/>
        </c:scaling>
        <c:axPos val="b"/>
        <c:numFmt formatCode="General" sourceLinked="1"/>
        <c:tickLblPos val="nextTo"/>
        <c:crossAx val="46896640"/>
        <c:crosses val="autoZero"/>
        <c:auto val="1"/>
        <c:lblAlgn val="ctr"/>
        <c:lblOffset val="100"/>
      </c:catAx>
      <c:valAx>
        <c:axId val="46896640"/>
        <c:scaling>
          <c:orientation val="minMax"/>
        </c:scaling>
        <c:axPos val="l"/>
        <c:majorGridlines/>
        <c:numFmt formatCode="0%" sourceLinked="1"/>
        <c:tickLblPos val="nextTo"/>
        <c:crossAx val="46895104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'figura 5'!$B$1</c:f>
              <c:strCache>
                <c:ptCount val="1"/>
                <c:pt idx="0">
                  <c:v>Nr. PIF</c:v>
                </c:pt>
              </c:strCache>
            </c:strRef>
          </c:tx>
          <c:dLbls>
            <c:dLbl>
              <c:idx val="9"/>
              <c:layout/>
              <c:tx>
                <c:rich>
                  <a:bodyPr/>
                  <a:lstStyle/>
                  <a:p>
                    <a:pPr>
                      <a:defRPr b="1">
                        <a:solidFill>
                          <a:srgbClr val="C00000"/>
                        </a:solidFill>
                      </a:defRPr>
                    </a:pPr>
                    <a:r>
                      <a:rPr lang="en-US" sz="1400" dirty="0" err="1"/>
                      <a:t>Foresta-legno</a:t>
                    </a:r>
                    <a:r>
                      <a:rPr lang="en-US" sz="1400" dirty="0"/>
                      <a:t>
6%</a:t>
                    </a:r>
                  </a:p>
                </c:rich>
              </c:tx>
              <c:spPr/>
              <c:showCatName val="1"/>
              <c:showPercent val="1"/>
            </c:dLbl>
            <c:showCatName val="1"/>
            <c:showPercent val="1"/>
            <c:showLeaderLines val="1"/>
          </c:dLbls>
          <c:cat>
            <c:strRef>
              <c:f>'figura 5'!$A$2:$A$13</c:f>
              <c:strCache>
                <c:ptCount val="11"/>
                <c:pt idx="0">
                  <c:v>Cerealicolo</c:v>
                </c:pt>
                <c:pt idx="1">
                  <c:v>Florovivaismo</c:v>
                </c:pt>
                <c:pt idx="2">
                  <c:v>Ortofrutta</c:v>
                </c:pt>
                <c:pt idx="3">
                  <c:v>Vitivinicolo</c:v>
                </c:pt>
                <c:pt idx="4">
                  <c:v>Olivicolo</c:v>
                </c:pt>
                <c:pt idx="5">
                  <c:v>Lattiero-caseario</c:v>
                </c:pt>
                <c:pt idx="6">
                  <c:v>All. Bovini</c:v>
                </c:pt>
                <c:pt idx="7">
                  <c:v>All. Suini</c:v>
                </c:pt>
                <c:pt idx="8">
                  <c:v>Altri allevamenti</c:v>
                </c:pt>
                <c:pt idx="9">
                  <c:v>Foresta-legno</c:v>
                </c:pt>
                <c:pt idx="10">
                  <c:v>Altro</c:v>
                </c:pt>
              </c:strCache>
            </c:strRef>
          </c:cat>
          <c:val>
            <c:numRef>
              <c:f>'figura 5'!$B$2:$B$13</c:f>
              <c:numCache>
                <c:formatCode>General</c:formatCode>
                <c:ptCount val="12"/>
                <c:pt idx="0">
                  <c:v>39</c:v>
                </c:pt>
                <c:pt idx="1">
                  <c:v>8</c:v>
                </c:pt>
                <c:pt idx="2">
                  <c:v>76</c:v>
                </c:pt>
                <c:pt idx="3">
                  <c:v>45</c:v>
                </c:pt>
                <c:pt idx="4">
                  <c:v>25</c:v>
                </c:pt>
                <c:pt idx="5">
                  <c:v>55</c:v>
                </c:pt>
                <c:pt idx="6">
                  <c:v>23</c:v>
                </c:pt>
                <c:pt idx="7">
                  <c:v>14</c:v>
                </c:pt>
                <c:pt idx="8">
                  <c:v>11</c:v>
                </c:pt>
                <c:pt idx="9">
                  <c:v>19</c:v>
                </c:pt>
                <c:pt idx="10">
                  <c:v>11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roundedCorners val="1"/>
  <c:chart>
    <c:title>
      <c:layout>
        <c:manualLayout>
          <c:xMode val="edge"/>
          <c:yMode val="edge"/>
          <c:x val="0.36030220960773796"/>
          <c:y val="2.7777777777777853E-2"/>
        </c:manualLayout>
      </c:layout>
      <c:txPr>
        <a:bodyPr/>
        <a:lstStyle/>
        <a:p>
          <a:pPr>
            <a:defRPr b="0"/>
          </a:pPr>
          <a:endParaRPr lang="it-IT"/>
        </a:p>
      </c:txPr>
    </c:title>
    <c:plotArea>
      <c:layout/>
      <c:pieChart>
        <c:varyColors val="1"/>
        <c:ser>
          <c:idx val="0"/>
          <c:order val="0"/>
          <c:tx>
            <c:strRef>
              <c:f>'figura 6'!$B$19</c:f>
              <c:strCache>
                <c:ptCount val="1"/>
                <c:pt idx="0">
                  <c:v>Calabria</c:v>
                </c:pt>
              </c:strCache>
            </c:strRef>
          </c:tx>
          <c:dLbls>
            <c:dLbl>
              <c:idx val="7"/>
              <c:layout/>
              <c:tx>
                <c:rich>
                  <a:bodyPr/>
                  <a:lstStyle/>
                  <a:p>
                    <a:pPr>
                      <a:defRPr b="1">
                        <a:solidFill>
                          <a:srgbClr val="C00000"/>
                        </a:solidFill>
                      </a:defRPr>
                    </a:pPr>
                    <a:r>
                      <a:rPr lang="en-US" sz="1400" dirty="0" err="1"/>
                      <a:t>Foresta-legno</a:t>
                    </a:r>
                    <a:r>
                      <a:rPr lang="en-US" sz="1400" dirty="0"/>
                      <a:t>
6%</a:t>
                    </a:r>
                  </a:p>
                </c:rich>
              </c:tx>
              <c:spPr/>
              <c:showCatName val="1"/>
              <c:showPercent val="1"/>
            </c:dLbl>
            <c:showCatName val="1"/>
            <c:showPercent val="1"/>
            <c:showLeaderLines val="1"/>
          </c:dLbls>
          <c:cat>
            <c:strRef>
              <c:f>'figura 6'!$A$20:$A$27</c:f>
              <c:strCache>
                <c:ptCount val="8"/>
                <c:pt idx="0">
                  <c:v>Ortofrutta</c:v>
                </c:pt>
                <c:pt idx="1">
                  <c:v>Vitivinicolo</c:v>
                </c:pt>
                <c:pt idx="2">
                  <c:v>Olivicolo</c:v>
                </c:pt>
                <c:pt idx="3">
                  <c:v>Lattiero-caseario</c:v>
                </c:pt>
                <c:pt idx="4">
                  <c:v>All. Bovini</c:v>
                </c:pt>
                <c:pt idx="5">
                  <c:v>All. Suini</c:v>
                </c:pt>
                <c:pt idx="6">
                  <c:v>Altri allevamenti</c:v>
                </c:pt>
                <c:pt idx="7">
                  <c:v>Foresta-legno</c:v>
                </c:pt>
              </c:strCache>
            </c:strRef>
          </c:cat>
          <c:val>
            <c:numRef>
              <c:f>'figura 6'!$B$20:$B$27</c:f>
              <c:numCache>
                <c:formatCode>General</c:formatCode>
                <c:ptCount val="8"/>
                <c:pt idx="0">
                  <c:v>13</c:v>
                </c:pt>
                <c:pt idx="1">
                  <c:v>2</c:v>
                </c:pt>
                <c:pt idx="2">
                  <c:v>8</c:v>
                </c:pt>
                <c:pt idx="3">
                  <c:v>2</c:v>
                </c:pt>
                <c:pt idx="4">
                  <c:v>1</c:v>
                </c:pt>
                <c:pt idx="5">
                  <c:v>3</c:v>
                </c:pt>
                <c:pt idx="6">
                  <c:v>2</c:v>
                </c:pt>
                <c:pt idx="7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 w="12700" cap="rnd" cmpd="dbl">
      <a:bevel/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view3D>
      <c:rAngAx val="1"/>
    </c:view3D>
    <c:plotArea>
      <c:layout/>
      <c:bar3DChart>
        <c:barDir val="col"/>
        <c:grouping val="percentStacked"/>
        <c:ser>
          <c:idx val="0"/>
          <c:order val="0"/>
          <c:tx>
            <c:strRef>
              <c:f>ben_partner!$S$1</c:f>
              <c:strCache>
                <c:ptCount val="1"/>
                <c:pt idx="0">
                  <c:v>Italia</c:v>
                </c:pt>
              </c:strCache>
            </c:strRef>
          </c:tx>
          <c:cat>
            <c:strRef>
              <c:f>ben_partner!$R$2:$R$17</c:f>
              <c:strCache>
                <c:ptCount val="16"/>
                <c:pt idx="0">
                  <c:v>Comuni</c:v>
                </c:pt>
                <c:pt idx="1">
                  <c:v>CM, consorzi di comune</c:v>
                </c:pt>
                <c:pt idx="2">
                  <c:v>Consorzi di bonifica</c:v>
                </c:pt>
                <c:pt idx="3">
                  <c:v>Enti parco</c:v>
                </c:pt>
                <c:pt idx="4">
                  <c:v>Enti di Ricerca, università</c:v>
                </c:pt>
                <c:pt idx="5">
                  <c:v>Altri enti pubblici</c:v>
                </c:pt>
                <c:pt idx="6">
                  <c:v>Associazioni di categoria (agricoltura)</c:v>
                </c:pt>
                <c:pt idx="7">
                  <c:v>Cantine sociali</c:v>
                </c:pt>
                <c:pt idx="8">
                  <c:v>Consorzi</c:v>
                </c:pt>
                <c:pt idx="9">
                  <c:v>Cooperative</c:v>
                </c:pt>
                <c:pt idx="10">
                  <c:v>Organizzazioni di produttori</c:v>
                </c:pt>
                <c:pt idx="11">
                  <c:v>Imprese agricole</c:v>
                </c:pt>
                <c:pt idx="12">
                  <c:v>Imprese agro-alimentari</c:v>
                </c:pt>
                <c:pt idx="13">
                  <c:v>Altre imprese</c:v>
                </c:pt>
                <c:pt idx="14">
                  <c:v>Altri soggetti privati</c:v>
                </c:pt>
                <c:pt idx="15">
                  <c:v>Distretti</c:v>
                </c:pt>
              </c:strCache>
            </c:strRef>
          </c:cat>
          <c:val>
            <c:numRef>
              <c:f>ben_partner!$S$2:$S$17</c:f>
              <c:numCache>
                <c:formatCode>_-* #,##0_-;\-* #,##0_-;_-* "-"??_-;_-@_-</c:formatCode>
                <c:ptCount val="16"/>
                <c:pt idx="0">
                  <c:v>42</c:v>
                </c:pt>
                <c:pt idx="1">
                  <c:v>10</c:v>
                </c:pt>
                <c:pt idx="2">
                  <c:v>1</c:v>
                </c:pt>
                <c:pt idx="3">
                  <c:v>1</c:v>
                </c:pt>
                <c:pt idx="4">
                  <c:v>56</c:v>
                </c:pt>
                <c:pt idx="5">
                  <c:v>22</c:v>
                </c:pt>
                <c:pt idx="6">
                  <c:v>17</c:v>
                </c:pt>
                <c:pt idx="7">
                  <c:v>19</c:v>
                </c:pt>
                <c:pt idx="8">
                  <c:v>41</c:v>
                </c:pt>
                <c:pt idx="9">
                  <c:v>324</c:v>
                </c:pt>
                <c:pt idx="10">
                  <c:v>14</c:v>
                </c:pt>
                <c:pt idx="11">
                  <c:v>6973</c:v>
                </c:pt>
                <c:pt idx="12">
                  <c:v>362</c:v>
                </c:pt>
                <c:pt idx="13">
                  <c:v>36</c:v>
                </c:pt>
                <c:pt idx="14">
                  <c:v>161</c:v>
                </c:pt>
                <c:pt idx="15">
                  <c:v>2</c:v>
                </c:pt>
              </c:numCache>
            </c:numRef>
          </c:val>
        </c:ser>
        <c:ser>
          <c:idx val="1"/>
          <c:order val="1"/>
          <c:tx>
            <c:strRef>
              <c:f>ben_partner!$T$1</c:f>
              <c:strCache>
                <c:ptCount val="1"/>
                <c:pt idx="0">
                  <c:v>Calabria</c:v>
                </c:pt>
              </c:strCache>
            </c:strRef>
          </c:tx>
          <c:cat>
            <c:strRef>
              <c:f>ben_partner!$R$2:$R$17</c:f>
              <c:strCache>
                <c:ptCount val="16"/>
                <c:pt idx="0">
                  <c:v>Comuni</c:v>
                </c:pt>
                <c:pt idx="1">
                  <c:v>CM, consorzi di comune</c:v>
                </c:pt>
                <c:pt idx="2">
                  <c:v>Consorzi di bonifica</c:v>
                </c:pt>
                <c:pt idx="3">
                  <c:v>Enti parco</c:v>
                </c:pt>
                <c:pt idx="4">
                  <c:v>Enti di Ricerca, università</c:v>
                </c:pt>
                <c:pt idx="5">
                  <c:v>Altri enti pubblici</c:v>
                </c:pt>
                <c:pt idx="6">
                  <c:v>Associazioni di categoria (agricoltura)</c:v>
                </c:pt>
                <c:pt idx="7">
                  <c:v>Cantine sociali</c:v>
                </c:pt>
                <c:pt idx="8">
                  <c:v>Consorzi</c:v>
                </c:pt>
                <c:pt idx="9">
                  <c:v>Cooperative</c:v>
                </c:pt>
                <c:pt idx="10">
                  <c:v>Organizzazioni di produttori</c:v>
                </c:pt>
                <c:pt idx="11">
                  <c:v>Imprese agricole</c:v>
                </c:pt>
                <c:pt idx="12">
                  <c:v>Imprese agro-alimentari</c:v>
                </c:pt>
                <c:pt idx="13">
                  <c:v>Altre imprese</c:v>
                </c:pt>
                <c:pt idx="14">
                  <c:v>Altri soggetti privati</c:v>
                </c:pt>
                <c:pt idx="15">
                  <c:v>Distretti</c:v>
                </c:pt>
              </c:strCache>
            </c:strRef>
          </c:cat>
          <c:val>
            <c:numRef>
              <c:f>ben_partner!$T$2:$T$17</c:f>
              <c:numCache>
                <c:formatCode>_-* #,##0_-;\-* #,##0_-;_-* "-"??_-;_-@_-</c:formatCode>
                <c:ptCount val="16"/>
                <c:pt idx="0">
                  <c:v>1</c:v>
                </c:pt>
                <c:pt idx="1">
                  <c:v>1</c:v>
                </c:pt>
                <c:pt idx="4">
                  <c:v>1</c:v>
                </c:pt>
                <c:pt idx="8">
                  <c:v>1</c:v>
                </c:pt>
                <c:pt idx="9">
                  <c:v>18</c:v>
                </c:pt>
                <c:pt idx="11">
                  <c:v>92</c:v>
                </c:pt>
                <c:pt idx="13">
                  <c:v>4</c:v>
                </c:pt>
                <c:pt idx="14">
                  <c:v>14</c:v>
                </c:pt>
              </c:numCache>
            </c:numRef>
          </c:val>
        </c:ser>
        <c:shape val="cylinder"/>
        <c:axId val="47135360"/>
        <c:axId val="47161728"/>
        <c:axId val="0"/>
      </c:bar3DChart>
      <c:catAx>
        <c:axId val="47135360"/>
        <c:scaling>
          <c:orientation val="minMax"/>
        </c:scaling>
        <c:axPos val="b"/>
        <c:tickLblPos val="nextTo"/>
        <c:crossAx val="47161728"/>
        <c:crosses val="autoZero"/>
        <c:auto val="1"/>
        <c:lblAlgn val="ctr"/>
        <c:lblOffset val="100"/>
      </c:catAx>
      <c:valAx>
        <c:axId val="47161728"/>
        <c:scaling>
          <c:orientation val="minMax"/>
        </c:scaling>
        <c:axPos val="l"/>
        <c:majorGridlines/>
        <c:numFmt formatCode="0%" sourceLinked="1"/>
        <c:tickLblPos val="nextTo"/>
        <c:crossAx val="47135360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'sguardo d''insieme'!$B$13</c:f>
              <c:strCache>
                <c:ptCount val="1"/>
                <c:pt idx="0">
                  <c:v>Dotazione</c:v>
                </c:pt>
              </c:strCache>
            </c:strRef>
          </c:tx>
          <c:cat>
            <c:strRef>
              <c:f>'sguardo d''insieme'!$A$14:$A$18</c:f>
              <c:strCache>
                <c:ptCount val="5"/>
                <c:pt idx="0">
                  <c:v>122 Accrescimento valore economico  foreste</c:v>
                </c:pt>
                <c:pt idx="1">
                  <c:v>221 Primo imboschimento terreni agricoli</c:v>
                </c:pt>
                <c:pt idx="2">
                  <c:v>223 Primo imboschimento superfici non agricole</c:v>
                </c:pt>
                <c:pt idx="3">
                  <c:v>226 Ricostituzione potenziale forestale </c:v>
                </c:pt>
                <c:pt idx="4">
                  <c:v>227 Investimenti non produttivi</c:v>
                </c:pt>
              </c:strCache>
            </c:strRef>
          </c:cat>
          <c:val>
            <c:numRef>
              <c:f>'sguardo d''insieme'!$B$14:$B$18</c:f>
              <c:numCache>
                <c:formatCode>#,##0</c:formatCode>
                <c:ptCount val="5"/>
                <c:pt idx="0">
                  <c:v>19166666</c:v>
                </c:pt>
                <c:pt idx="1">
                  <c:v>35780735</c:v>
                </c:pt>
                <c:pt idx="2">
                  <c:v>5750000</c:v>
                </c:pt>
                <c:pt idx="3">
                  <c:v>31750000</c:v>
                </c:pt>
                <c:pt idx="4">
                  <c:v>33541666</c:v>
                </c:pt>
              </c:numCache>
            </c:numRef>
          </c:val>
        </c:ser>
        <c:ser>
          <c:idx val="1"/>
          <c:order val="1"/>
          <c:tx>
            <c:strRef>
              <c:f>'sguardo d''insieme'!$C$13</c:f>
              <c:strCache>
                <c:ptCount val="1"/>
                <c:pt idx="0">
                  <c:v>Risorse Impegnate</c:v>
                </c:pt>
              </c:strCache>
            </c:strRef>
          </c:tx>
          <c:cat>
            <c:strRef>
              <c:f>'sguardo d''insieme'!$A$14:$A$18</c:f>
              <c:strCache>
                <c:ptCount val="5"/>
                <c:pt idx="0">
                  <c:v>122 Accrescimento valore economico  foreste</c:v>
                </c:pt>
                <c:pt idx="1">
                  <c:v>221 Primo imboschimento terreni agricoli</c:v>
                </c:pt>
                <c:pt idx="2">
                  <c:v>223 Primo imboschimento superfici non agricole</c:v>
                </c:pt>
                <c:pt idx="3">
                  <c:v>226 Ricostituzione potenziale forestale </c:v>
                </c:pt>
                <c:pt idx="4">
                  <c:v>227 Investimenti non produttivi</c:v>
                </c:pt>
              </c:strCache>
            </c:strRef>
          </c:cat>
          <c:val>
            <c:numRef>
              <c:f>'sguardo d''insieme'!$C$14:$C$18</c:f>
              <c:numCache>
                <c:formatCode>General</c:formatCode>
                <c:ptCount val="5"/>
                <c:pt idx="0" formatCode="#,##0">
                  <c:v>11428600</c:v>
                </c:pt>
                <c:pt idx="2" formatCode="#,##0">
                  <c:v>3428600</c:v>
                </c:pt>
                <c:pt idx="3" formatCode="#,##0">
                  <c:v>17142860</c:v>
                </c:pt>
                <c:pt idx="4" formatCode="#,##0">
                  <c:v>12000000</c:v>
                </c:pt>
              </c:numCache>
            </c:numRef>
          </c:val>
        </c:ser>
        <c:ser>
          <c:idx val="2"/>
          <c:order val="2"/>
          <c:tx>
            <c:strRef>
              <c:f>'sguardo d''insieme'!$D$13</c:f>
              <c:strCache>
                <c:ptCount val="1"/>
                <c:pt idx="0">
                  <c:v>Spesa Sostenuta</c:v>
                </c:pt>
              </c:strCache>
            </c:strRef>
          </c:tx>
          <c:cat>
            <c:strRef>
              <c:f>'sguardo d''insieme'!$A$14:$A$18</c:f>
              <c:strCache>
                <c:ptCount val="5"/>
                <c:pt idx="0">
                  <c:v>122 Accrescimento valore economico  foreste</c:v>
                </c:pt>
                <c:pt idx="1">
                  <c:v>221 Primo imboschimento terreni agricoli</c:v>
                </c:pt>
                <c:pt idx="2">
                  <c:v>223 Primo imboschimento superfici non agricole</c:v>
                </c:pt>
                <c:pt idx="3">
                  <c:v>226 Ricostituzione potenziale forestale </c:v>
                </c:pt>
                <c:pt idx="4">
                  <c:v>227 Investimenti non produttivi</c:v>
                </c:pt>
              </c:strCache>
            </c:strRef>
          </c:cat>
          <c:val>
            <c:numRef>
              <c:f>'sguardo d''insieme'!$D$14:$D$18</c:f>
              <c:numCache>
                <c:formatCode>#,##0</c:formatCode>
                <c:ptCount val="5"/>
                <c:pt idx="0">
                  <c:v>1551481</c:v>
                </c:pt>
                <c:pt idx="1">
                  <c:v>12788333</c:v>
                </c:pt>
                <c:pt idx="2">
                  <c:v>392001</c:v>
                </c:pt>
                <c:pt idx="3">
                  <c:v>10402492</c:v>
                </c:pt>
                <c:pt idx="4">
                  <c:v>8724858</c:v>
                </c:pt>
              </c:numCache>
            </c:numRef>
          </c:val>
        </c:ser>
        <c:shape val="cylinder"/>
        <c:axId val="82935808"/>
        <c:axId val="82939264"/>
        <c:axId val="0"/>
      </c:bar3DChart>
      <c:catAx>
        <c:axId val="82935808"/>
        <c:scaling>
          <c:orientation val="minMax"/>
        </c:scaling>
        <c:axPos val="b"/>
        <c:tickLblPos val="nextTo"/>
        <c:crossAx val="82939264"/>
        <c:crosses val="autoZero"/>
        <c:auto val="1"/>
        <c:lblAlgn val="ctr"/>
        <c:lblOffset val="100"/>
      </c:catAx>
      <c:valAx>
        <c:axId val="82939264"/>
        <c:scaling>
          <c:orientation val="minMax"/>
        </c:scaling>
        <c:axPos val="l"/>
        <c:majorGridlines/>
        <c:numFmt formatCode="#,##0" sourceLinked="1"/>
        <c:tickLblPos val="nextTo"/>
        <c:crossAx val="8293580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La </a:t>
            </a:r>
            <a:r>
              <a:rPr lang="en-US" dirty="0" err="1" smtClean="0"/>
              <a:t>dimensione</a:t>
            </a:r>
            <a:r>
              <a:rPr lang="en-US" dirty="0" smtClean="0"/>
              <a:t> media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proprietà</a:t>
            </a:r>
            <a:r>
              <a:rPr lang="en-US" dirty="0" smtClean="0"/>
              <a:t> </a:t>
            </a:r>
            <a:r>
              <a:rPr lang="en-US" dirty="0" err="1"/>
              <a:t>dei</a:t>
            </a:r>
            <a:r>
              <a:rPr lang="en-US" dirty="0"/>
              <a:t> </a:t>
            </a:r>
            <a:r>
              <a:rPr lang="en-US" dirty="0" err="1"/>
              <a:t>boschi</a:t>
            </a:r>
            <a:r>
              <a:rPr lang="en-US" dirty="0"/>
              <a:t> in Calabria </a:t>
            </a:r>
            <a:r>
              <a:rPr lang="en-US" dirty="0" smtClean="0"/>
              <a:t>%</a:t>
            </a:r>
            <a:endParaRPr lang="en-US" dirty="0"/>
          </a:p>
        </c:rich>
      </c:tx>
      <c:layout>
        <c:manualLayout>
          <c:xMode val="edge"/>
          <c:yMode val="edge"/>
          <c:x val="0.14763688808239425"/>
          <c:y val="0.14524529954188109"/>
        </c:manualLayout>
      </c:layout>
    </c:title>
    <c:plotArea>
      <c:layout>
        <c:manualLayout>
          <c:layoutTarget val="inner"/>
          <c:xMode val="edge"/>
          <c:yMode val="edge"/>
          <c:x val="8.7781696613359009E-2"/>
          <c:y val="0.34369137556144558"/>
          <c:w val="0.61794235506399675"/>
          <c:h val="0.51200937991016859"/>
        </c:manualLayout>
      </c:layout>
      <c:doughnutChart>
        <c:varyColors val="1"/>
        <c:ser>
          <c:idx val="0"/>
          <c:order val="0"/>
          <c:tx>
            <c:strRef>
              <c:f>Dimensione!$B$1:$B$2</c:f>
              <c:strCache>
                <c:ptCount val="1"/>
                <c:pt idx="0">
                  <c:v>La dimensione  dei boschi di proprietà %</c:v>
                </c:pt>
              </c:strCache>
            </c:strRef>
          </c:tx>
          <c:explosion val="25"/>
          <c:dLbls>
            <c:showVal val="1"/>
          </c:dLbls>
          <c:cat>
            <c:strRef>
              <c:f>Dimensione!$A$3:$A$6</c:f>
              <c:strCache>
                <c:ptCount val="4"/>
                <c:pt idx="0">
                  <c:v> fino a 2 ha</c:v>
                </c:pt>
                <c:pt idx="1">
                  <c:v>fino a 5 ha</c:v>
                </c:pt>
                <c:pt idx="2">
                  <c:v>fino a 10 ha</c:v>
                </c:pt>
                <c:pt idx="3">
                  <c:v>oltre 10 ha</c:v>
                </c:pt>
              </c:strCache>
            </c:strRef>
          </c:cat>
          <c:val>
            <c:numRef>
              <c:f>Dimensione!$B$3:$B$6</c:f>
              <c:numCache>
                <c:formatCode>0%</c:formatCode>
                <c:ptCount val="4"/>
                <c:pt idx="0">
                  <c:v>0.4200000000000001</c:v>
                </c:pt>
                <c:pt idx="1">
                  <c:v>0.3000000000000001</c:v>
                </c:pt>
                <c:pt idx="2">
                  <c:v>0.13</c:v>
                </c:pt>
                <c:pt idx="3">
                  <c:v>0.15000000000000005</c:v>
                </c:pt>
              </c:numCache>
            </c:numRef>
          </c:val>
        </c:ser>
        <c:firstSliceAng val="0"/>
        <c:holeSize val="50"/>
      </c:doughnut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8782946530845268"/>
          <c:y val="0.44210861491580311"/>
          <c:w val="0.29392543548801092"/>
          <c:h val="0.24228974558382413"/>
        </c:manualLayout>
      </c:layout>
      <c:txPr>
        <a:bodyPr/>
        <a:lstStyle/>
        <a:p>
          <a:pPr>
            <a:defRPr sz="1200"/>
          </a:pPr>
          <a:endParaRPr lang="it-IT"/>
        </a:p>
      </c:txPr>
    </c:legend>
    <c:plotVisOnly val="1"/>
    <c:dispBlanksAs val="zero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doughnutChart>
        <c:varyColors val="1"/>
        <c:ser>
          <c:idx val="0"/>
          <c:order val="0"/>
          <c:dLbls>
            <c:showVal val="1"/>
            <c:showLeaderLines val="1"/>
          </c:dLbls>
          <c:cat>
            <c:strRef>
              <c:f>Proprietà!$A$2:$A$4</c:f>
              <c:strCache>
                <c:ptCount val="3"/>
                <c:pt idx="0">
                  <c:v>proprietà pubblica </c:v>
                </c:pt>
                <c:pt idx="1">
                  <c:v>proprietà privata </c:v>
                </c:pt>
                <c:pt idx="2">
                  <c:v>altro</c:v>
                </c:pt>
              </c:strCache>
            </c:strRef>
          </c:cat>
          <c:val>
            <c:numRef>
              <c:f>Proprietà!$B$2:$B$4</c:f>
              <c:numCache>
                <c:formatCode>0%</c:formatCode>
                <c:ptCount val="3"/>
                <c:pt idx="0">
                  <c:v>0.4</c:v>
                </c:pt>
                <c:pt idx="1">
                  <c:v>0.51</c:v>
                </c:pt>
                <c:pt idx="2">
                  <c:v>0.1</c:v>
                </c:pt>
              </c:numCache>
            </c:numRef>
          </c:val>
        </c:ser>
        <c:firstSliceAng val="0"/>
        <c:holeSize val="50"/>
      </c:doughnutChart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it-IT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it-IT"/>
          </a:p>
        </c:txPr>
      </c:legendEntry>
      <c:legendEntry>
        <c:idx val="2"/>
        <c:txPr>
          <a:bodyPr/>
          <a:lstStyle/>
          <a:p>
            <a:pPr>
              <a:defRPr sz="1200"/>
            </a:pPr>
            <a:endParaRPr lang="it-IT"/>
          </a:p>
        </c:txPr>
      </c:legendEntry>
      <c:layout>
        <c:manualLayout>
          <c:xMode val="edge"/>
          <c:yMode val="edge"/>
          <c:x val="0.64190718850945283"/>
          <c:y val="0.32266431180849198"/>
          <c:w val="0.33812647651309197"/>
          <c:h val="0.29242339086506741"/>
        </c:manualLayout>
      </c:layout>
    </c:legend>
    <c:plotVisOnly val="1"/>
  </c:chart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71F278-CF88-404A-AC94-6DA4A318B531}" type="doc">
      <dgm:prSet loTypeId="urn:microsoft.com/office/officeart/2005/8/layout/funnel1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it-IT"/>
        </a:p>
      </dgm:t>
    </dgm:pt>
    <dgm:pt modelId="{EB67AD6D-0DA7-43E7-BD9A-F4FC1938A610}">
      <dgm:prSet phldrT="[Testo]"/>
      <dgm:spPr/>
      <dgm:t>
        <a:bodyPr/>
        <a:lstStyle/>
        <a:p>
          <a:r>
            <a:rPr lang="it-IT" dirty="0" smtClean="0"/>
            <a:t>Attori</a:t>
          </a:r>
          <a:endParaRPr lang="it-IT" dirty="0"/>
        </a:p>
      </dgm:t>
    </dgm:pt>
    <dgm:pt modelId="{B02EBF29-19BC-4143-95D1-7F2D249BFC53}" type="parTrans" cxnId="{6855C423-0566-4580-8858-22ABC9C4D5EB}">
      <dgm:prSet/>
      <dgm:spPr/>
      <dgm:t>
        <a:bodyPr/>
        <a:lstStyle/>
        <a:p>
          <a:endParaRPr lang="it-IT"/>
        </a:p>
      </dgm:t>
    </dgm:pt>
    <dgm:pt modelId="{5D024063-EBDD-4379-953C-B3398F28489A}" type="sibTrans" cxnId="{6855C423-0566-4580-8858-22ABC9C4D5EB}">
      <dgm:prSet/>
      <dgm:spPr/>
      <dgm:t>
        <a:bodyPr/>
        <a:lstStyle/>
        <a:p>
          <a:endParaRPr lang="it-IT"/>
        </a:p>
      </dgm:t>
    </dgm:pt>
    <dgm:pt modelId="{0F22E144-C8CF-423E-9D15-CE98E550CDCE}">
      <dgm:prSet phldrT="[Testo]"/>
      <dgm:spPr/>
      <dgm:t>
        <a:bodyPr/>
        <a:lstStyle/>
        <a:p>
          <a:r>
            <a:rPr lang="it-IT" dirty="0" smtClean="0"/>
            <a:t>Risorse</a:t>
          </a:r>
          <a:endParaRPr lang="it-IT" dirty="0"/>
        </a:p>
      </dgm:t>
    </dgm:pt>
    <dgm:pt modelId="{8AF25512-BA61-4B55-A71F-4BFFF7333BA7}" type="parTrans" cxnId="{EBF640BA-9E9B-4A09-AA3B-C83FECBD62FC}">
      <dgm:prSet/>
      <dgm:spPr/>
      <dgm:t>
        <a:bodyPr/>
        <a:lstStyle/>
        <a:p>
          <a:endParaRPr lang="it-IT"/>
        </a:p>
      </dgm:t>
    </dgm:pt>
    <dgm:pt modelId="{A365727B-6203-45DA-8D21-F0F2B8858C8B}" type="sibTrans" cxnId="{EBF640BA-9E9B-4A09-AA3B-C83FECBD62FC}">
      <dgm:prSet/>
      <dgm:spPr/>
      <dgm:t>
        <a:bodyPr/>
        <a:lstStyle/>
        <a:p>
          <a:endParaRPr lang="it-IT"/>
        </a:p>
      </dgm:t>
    </dgm:pt>
    <dgm:pt modelId="{FAD4EB42-35E2-41B0-A3AA-EAD1B899722B}">
      <dgm:prSet phldrT="[Testo]"/>
      <dgm:spPr/>
      <dgm:t>
        <a:bodyPr/>
        <a:lstStyle/>
        <a:p>
          <a:r>
            <a:rPr lang="it-IT" b="1" dirty="0" smtClean="0"/>
            <a:t>Aumentare la competitività del settore agroalimentare e forestale</a:t>
          </a:r>
          <a:endParaRPr lang="it-IT" b="1" dirty="0"/>
        </a:p>
      </dgm:t>
    </dgm:pt>
    <dgm:pt modelId="{977EC99A-4AAA-43AE-8AE2-5FBA8F239EBB}" type="parTrans" cxnId="{EE8A894B-FFF8-4FFB-A154-36573F91DBC8}">
      <dgm:prSet/>
      <dgm:spPr/>
      <dgm:t>
        <a:bodyPr/>
        <a:lstStyle/>
        <a:p>
          <a:endParaRPr lang="it-IT"/>
        </a:p>
      </dgm:t>
    </dgm:pt>
    <dgm:pt modelId="{10543A0D-8267-4623-B718-87764F635893}" type="sibTrans" cxnId="{EE8A894B-FFF8-4FFB-A154-36573F91DBC8}">
      <dgm:prSet/>
      <dgm:spPr/>
      <dgm:t>
        <a:bodyPr/>
        <a:lstStyle/>
        <a:p>
          <a:endParaRPr lang="it-IT"/>
        </a:p>
      </dgm:t>
    </dgm:pt>
    <dgm:pt modelId="{5462D225-43C2-4768-8134-947A89B35FDB}">
      <dgm:prSet phldrT="[Testo]"/>
      <dgm:spPr/>
      <dgm:t>
        <a:bodyPr/>
        <a:lstStyle/>
        <a:p>
          <a:r>
            <a:rPr lang="it-IT" dirty="0" smtClean="0"/>
            <a:t>Misure</a:t>
          </a:r>
          <a:endParaRPr lang="it-IT" dirty="0"/>
        </a:p>
      </dgm:t>
    </dgm:pt>
    <dgm:pt modelId="{8C38DFC0-2B47-4515-9BD9-DC7B03918D46}" type="sibTrans" cxnId="{986C2A19-8EFE-407B-B95F-5B58A186FB6B}">
      <dgm:prSet/>
      <dgm:spPr/>
      <dgm:t>
        <a:bodyPr/>
        <a:lstStyle/>
        <a:p>
          <a:endParaRPr lang="it-IT"/>
        </a:p>
      </dgm:t>
    </dgm:pt>
    <dgm:pt modelId="{89BB00F1-643A-4A7D-9E24-F0753B2E7B97}" type="parTrans" cxnId="{986C2A19-8EFE-407B-B95F-5B58A186FB6B}">
      <dgm:prSet/>
      <dgm:spPr/>
      <dgm:t>
        <a:bodyPr/>
        <a:lstStyle/>
        <a:p>
          <a:endParaRPr lang="it-IT"/>
        </a:p>
      </dgm:t>
    </dgm:pt>
    <dgm:pt modelId="{43D92929-3171-4D16-903B-DA52AA18180B}" type="pres">
      <dgm:prSet presAssocID="{B471F278-CF88-404A-AC94-6DA4A318B531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5E7998EF-2DEA-447D-9295-BAE12DCC2CCE}" type="pres">
      <dgm:prSet presAssocID="{B471F278-CF88-404A-AC94-6DA4A318B531}" presName="ellipse" presStyleLbl="trBgShp" presStyleIdx="0" presStyleCnt="1"/>
      <dgm:spPr/>
      <dgm:t>
        <a:bodyPr/>
        <a:lstStyle/>
        <a:p>
          <a:endParaRPr lang="it-IT"/>
        </a:p>
      </dgm:t>
    </dgm:pt>
    <dgm:pt modelId="{F03CC2BC-A7FD-49CE-9E40-688F71717258}" type="pres">
      <dgm:prSet presAssocID="{B471F278-CF88-404A-AC94-6DA4A318B531}" presName="arrow1" presStyleLbl="fgShp" presStyleIdx="0" presStyleCnt="1" custScaleY="88526"/>
      <dgm:spPr/>
      <dgm:t>
        <a:bodyPr/>
        <a:lstStyle/>
        <a:p>
          <a:endParaRPr lang="it-IT"/>
        </a:p>
      </dgm:t>
    </dgm:pt>
    <dgm:pt modelId="{7B2ACDD0-9CDB-482F-A5C1-8A5C32651605}" type="pres">
      <dgm:prSet presAssocID="{B471F278-CF88-404A-AC94-6DA4A318B531}" presName="rectangle" presStyleLbl="revTx" presStyleIdx="0" presStyleCnt="1" custScaleX="30769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36038BE-E648-4185-B239-76DD58CB9F15}" type="pres">
      <dgm:prSet presAssocID="{5462D225-43C2-4768-8134-947A89B35FDB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4BB36D7-7098-46A5-A4C6-7EDB5A6BC6EE}" type="pres">
      <dgm:prSet presAssocID="{0F22E144-C8CF-423E-9D15-CE98E550CDCE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4363878-EE46-4D53-B370-27B78D346775}" type="pres">
      <dgm:prSet presAssocID="{FAD4EB42-35E2-41B0-A3AA-EAD1B899722B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1575DEA-9820-471E-8AC9-D73A0A025DE2}" type="pres">
      <dgm:prSet presAssocID="{B471F278-CF88-404A-AC94-6DA4A318B531}" presName="funnel" presStyleLbl="trAlignAcc1" presStyleIdx="0" presStyleCnt="1" custScaleX="146520"/>
      <dgm:spPr/>
      <dgm:t>
        <a:bodyPr/>
        <a:lstStyle/>
        <a:p>
          <a:endParaRPr lang="it-IT"/>
        </a:p>
      </dgm:t>
    </dgm:pt>
  </dgm:ptLst>
  <dgm:cxnLst>
    <dgm:cxn modelId="{986C2A19-8EFE-407B-B95F-5B58A186FB6B}" srcId="{B471F278-CF88-404A-AC94-6DA4A318B531}" destId="{5462D225-43C2-4768-8134-947A89B35FDB}" srcOrd="1" destOrd="0" parTransId="{89BB00F1-643A-4A7D-9E24-F0753B2E7B97}" sibTransId="{8C38DFC0-2B47-4515-9BD9-DC7B03918D46}"/>
    <dgm:cxn modelId="{6855C423-0566-4580-8858-22ABC9C4D5EB}" srcId="{B471F278-CF88-404A-AC94-6DA4A318B531}" destId="{EB67AD6D-0DA7-43E7-BD9A-F4FC1938A610}" srcOrd="0" destOrd="0" parTransId="{B02EBF29-19BC-4143-95D1-7F2D249BFC53}" sibTransId="{5D024063-EBDD-4379-953C-B3398F28489A}"/>
    <dgm:cxn modelId="{6EEC74CB-B720-4AD1-A03D-801457739A37}" type="presOf" srcId="{B471F278-CF88-404A-AC94-6DA4A318B531}" destId="{43D92929-3171-4D16-903B-DA52AA18180B}" srcOrd="0" destOrd="0" presId="urn:microsoft.com/office/officeart/2005/8/layout/funnel1"/>
    <dgm:cxn modelId="{97E4431D-F526-4342-ACEE-FCD7714945DA}" type="presOf" srcId="{FAD4EB42-35E2-41B0-A3AA-EAD1B899722B}" destId="{7B2ACDD0-9CDB-482F-A5C1-8A5C32651605}" srcOrd="0" destOrd="0" presId="urn:microsoft.com/office/officeart/2005/8/layout/funnel1"/>
    <dgm:cxn modelId="{EE8A894B-FFF8-4FFB-A154-36573F91DBC8}" srcId="{B471F278-CF88-404A-AC94-6DA4A318B531}" destId="{FAD4EB42-35E2-41B0-A3AA-EAD1B899722B}" srcOrd="3" destOrd="0" parTransId="{977EC99A-4AAA-43AE-8AE2-5FBA8F239EBB}" sibTransId="{10543A0D-8267-4623-B718-87764F635893}"/>
    <dgm:cxn modelId="{EBF640BA-9E9B-4A09-AA3B-C83FECBD62FC}" srcId="{B471F278-CF88-404A-AC94-6DA4A318B531}" destId="{0F22E144-C8CF-423E-9D15-CE98E550CDCE}" srcOrd="2" destOrd="0" parTransId="{8AF25512-BA61-4B55-A71F-4BFFF7333BA7}" sibTransId="{A365727B-6203-45DA-8D21-F0F2B8858C8B}"/>
    <dgm:cxn modelId="{4113231D-8AE6-415A-A3B9-A6495D9E3EA8}" type="presOf" srcId="{5462D225-43C2-4768-8134-947A89B35FDB}" destId="{64BB36D7-7098-46A5-A4C6-7EDB5A6BC6EE}" srcOrd="0" destOrd="0" presId="urn:microsoft.com/office/officeart/2005/8/layout/funnel1"/>
    <dgm:cxn modelId="{DDEB4618-5E36-4062-A20D-272978D4EF1F}" type="presOf" srcId="{EB67AD6D-0DA7-43E7-BD9A-F4FC1938A610}" destId="{B4363878-EE46-4D53-B370-27B78D346775}" srcOrd="0" destOrd="0" presId="urn:microsoft.com/office/officeart/2005/8/layout/funnel1"/>
    <dgm:cxn modelId="{048AB0E7-FD67-41C4-B850-272F53133C67}" type="presOf" srcId="{0F22E144-C8CF-423E-9D15-CE98E550CDCE}" destId="{C36038BE-E648-4185-B239-76DD58CB9F15}" srcOrd="0" destOrd="0" presId="urn:microsoft.com/office/officeart/2005/8/layout/funnel1"/>
    <dgm:cxn modelId="{B98EA603-4BA1-40F3-84F0-12E1637D1D42}" type="presParOf" srcId="{43D92929-3171-4D16-903B-DA52AA18180B}" destId="{5E7998EF-2DEA-447D-9295-BAE12DCC2CCE}" srcOrd="0" destOrd="0" presId="urn:microsoft.com/office/officeart/2005/8/layout/funnel1"/>
    <dgm:cxn modelId="{31B576A7-E297-4278-90A6-38561C8ED5F9}" type="presParOf" srcId="{43D92929-3171-4D16-903B-DA52AA18180B}" destId="{F03CC2BC-A7FD-49CE-9E40-688F71717258}" srcOrd="1" destOrd="0" presId="urn:microsoft.com/office/officeart/2005/8/layout/funnel1"/>
    <dgm:cxn modelId="{D4543D4D-24A9-4E12-B5A6-C63CFEA46888}" type="presParOf" srcId="{43D92929-3171-4D16-903B-DA52AA18180B}" destId="{7B2ACDD0-9CDB-482F-A5C1-8A5C32651605}" srcOrd="2" destOrd="0" presId="urn:microsoft.com/office/officeart/2005/8/layout/funnel1"/>
    <dgm:cxn modelId="{90140011-95B7-418D-91B4-48EEB6B9B695}" type="presParOf" srcId="{43D92929-3171-4D16-903B-DA52AA18180B}" destId="{C36038BE-E648-4185-B239-76DD58CB9F15}" srcOrd="3" destOrd="0" presId="urn:microsoft.com/office/officeart/2005/8/layout/funnel1"/>
    <dgm:cxn modelId="{EB249D69-72D3-4AAD-8646-D9DE710CA19E}" type="presParOf" srcId="{43D92929-3171-4D16-903B-DA52AA18180B}" destId="{64BB36D7-7098-46A5-A4C6-7EDB5A6BC6EE}" srcOrd="4" destOrd="0" presId="urn:microsoft.com/office/officeart/2005/8/layout/funnel1"/>
    <dgm:cxn modelId="{49DD85A5-DE07-42EA-BA1E-DEA16A0D1533}" type="presParOf" srcId="{43D92929-3171-4D16-903B-DA52AA18180B}" destId="{B4363878-EE46-4D53-B370-27B78D346775}" srcOrd="5" destOrd="0" presId="urn:microsoft.com/office/officeart/2005/8/layout/funnel1"/>
    <dgm:cxn modelId="{5EB9A44D-9F5F-4634-92AB-9568C7702471}" type="presParOf" srcId="{43D92929-3171-4D16-903B-DA52AA18180B}" destId="{91575DEA-9820-471E-8AC9-D73A0A025DE2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EDEB6C-9B2A-44EF-9ED1-6530349569E8}" type="doc">
      <dgm:prSet loTypeId="urn:microsoft.com/office/officeart/2005/8/layout/process4" loCatId="process" qsTypeId="urn:microsoft.com/office/officeart/2005/8/quickstyle/simple1" qsCatId="simple" csTypeId="urn:microsoft.com/office/officeart/2005/8/colors/colorful3" csCatId="colorful" phldr="1"/>
      <dgm:spPr/>
    </dgm:pt>
    <dgm:pt modelId="{059A80C4-F816-4303-A28D-A08BF46CE0B6}">
      <dgm:prSet/>
      <dgm:spPr/>
      <dgm:t>
        <a:bodyPr/>
        <a:lstStyle/>
        <a:p>
          <a:r>
            <a:rPr lang="it-IT" dirty="0" smtClean="0"/>
            <a:t>Aumentare la competitività del settore agroalimentare</a:t>
          </a:r>
          <a:endParaRPr lang="it-IT" dirty="0"/>
        </a:p>
      </dgm:t>
    </dgm:pt>
    <dgm:pt modelId="{AA73F941-03DD-4AF1-99B7-603108A2FEBC}" type="parTrans" cxnId="{F48DB000-E674-419B-AD96-BF88B10D9C19}">
      <dgm:prSet/>
      <dgm:spPr/>
      <dgm:t>
        <a:bodyPr/>
        <a:lstStyle/>
        <a:p>
          <a:endParaRPr lang="it-IT"/>
        </a:p>
      </dgm:t>
    </dgm:pt>
    <dgm:pt modelId="{E1551A88-A911-4702-AB24-B112FC4A5764}" type="sibTrans" cxnId="{F48DB000-E674-419B-AD96-BF88B10D9C19}">
      <dgm:prSet/>
      <dgm:spPr/>
      <dgm:t>
        <a:bodyPr/>
        <a:lstStyle/>
        <a:p>
          <a:endParaRPr lang="it-IT"/>
        </a:p>
      </dgm:t>
    </dgm:pt>
    <dgm:pt modelId="{7D2079C5-F531-402B-A63E-1F306DB905E4}">
      <dgm:prSet phldrT="[Testo]"/>
      <dgm:spPr/>
      <dgm:t>
        <a:bodyPr/>
        <a:lstStyle/>
        <a:p>
          <a:r>
            <a:rPr lang="it-IT" dirty="0" smtClean="0"/>
            <a:t>Innovazione e ristrutturazione delle filiere</a:t>
          </a:r>
          <a:endParaRPr lang="it-IT" dirty="0"/>
        </a:p>
      </dgm:t>
    </dgm:pt>
    <dgm:pt modelId="{06F05A42-60CA-411E-A973-7D2FC0E29BCB}" type="parTrans" cxnId="{27878893-8A31-41D0-969D-2FFED84C2E22}">
      <dgm:prSet/>
      <dgm:spPr/>
      <dgm:t>
        <a:bodyPr/>
        <a:lstStyle/>
        <a:p>
          <a:endParaRPr lang="it-IT"/>
        </a:p>
      </dgm:t>
    </dgm:pt>
    <dgm:pt modelId="{E89E8FC9-CDC5-4510-8C57-03870E0F5668}" type="sibTrans" cxnId="{27878893-8A31-41D0-969D-2FFED84C2E22}">
      <dgm:prSet/>
      <dgm:spPr/>
      <dgm:t>
        <a:bodyPr/>
        <a:lstStyle/>
        <a:p>
          <a:endParaRPr lang="it-IT"/>
        </a:p>
      </dgm:t>
    </dgm:pt>
    <dgm:pt modelId="{7E318196-5028-4C32-A2CB-70744756F397}">
      <dgm:prSet/>
      <dgm:spPr/>
      <dgm:t>
        <a:bodyPr/>
        <a:lstStyle/>
        <a:p>
          <a:r>
            <a:rPr lang="it-IT" dirty="0" smtClean="0"/>
            <a:t>Diffondere approcci organizzativi innovativi (</a:t>
          </a:r>
          <a:r>
            <a:rPr lang="it-IT" dirty="0" err="1" smtClean="0"/>
            <a:t>governance</a:t>
          </a:r>
          <a:r>
            <a:rPr lang="it-IT" dirty="0" smtClean="0"/>
            <a:t>)</a:t>
          </a:r>
          <a:endParaRPr lang="it-IT" dirty="0"/>
        </a:p>
      </dgm:t>
    </dgm:pt>
    <dgm:pt modelId="{32F5639E-0E5A-4FD3-8E8A-56A5FF19B358}" type="parTrans" cxnId="{9349BD33-8D81-42D2-9DEE-74B2FFCFB4E6}">
      <dgm:prSet/>
      <dgm:spPr/>
      <dgm:t>
        <a:bodyPr/>
        <a:lstStyle/>
        <a:p>
          <a:endParaRPr lang="it-IT"/>
        </a:p>
      </dgm:t>
    </dgm:pt>
    <dgm:pt modelId="{E65B7540-3A2D-4B10-A337-33A11E2A154C}" type="sibTrans" cxnId="{9349BD33-8D81-42D2-9DEE-74B2FFCFB4E6}">
      <dgm:prSet/>
      <dgm:spPr/>
      <dgm:t>
        <a:bodyPr/>
        <a:lstStyle/>
        <a:p>
          <a:endParaRPr lang="it-IT"/>
        </a:p>
      </dgm:t>
    </dgm:pt>
    <dgm:pt modelId="{264F4C66-CFD0-4909-A0A6-43E836A4D546}">
      <dgm:prSet phldrT="[Testo]"/>
      <dgm:spPr/>
      <dgm:t>
        <a:bodyPr/>
        <a:lstStyle/>
        <a:p>
          <a:r>
            <a:rPr lang="it-IT" dirty="0" smtClean="0"/>
            <a:t>Razionalizzazione delle relazioni all’interno della filiera</a:t>
          </a:r>
          <a:endParaRPr lang="it-IT" dirty="0"/>
        </a:p>
      </dgm:t>
    </dgm:pt>
    <dgm:pt modelId="{A72F3D19-E6F4-4195-BF40-A4D8FC886411}" type="parTrans" cxnId="{232865D3-F8A3-4DA5-A061-F2BA9C8BCDA4}">
      <dgm:prSet/>
      <dgm:spPr/>
      <dgm:t>
        <a:bodyPr/>
        <a:lstStyle/>
        <a:p>
          <a:endParaRPr lang="it-IT"/>
        </a:p>
      </dgm:t>
    </dgm:pt>
    <dgm:pt modelId="{17EE6947-2255-4CF6-9885-D273BEFAB29D}" type="sibTrans" cxnId="{232865D3-F8A3-4DA5-A061-F2BA9C8BCDA4}">
      <dgm:prSet/>
      <dgm:spPr/>
      <dgm:t>
        <a:bodyPr/>
        <a:lstStyle/>
        <a:p>
          <a:endParaRPr lang="it-IT"/>
        </a:p>
      </dgm:t>
    </dgm:pt>
    <dgm:pt modelId="{FCE65672-69B1-4FBD-B20E-297F8B43A9B6}">
      <dgm:prSet phldrT="[Testo]"/>
      <dgm:spPr/>
      <dgm:t>
        <a:bodyPr/>
        <a:lstStyle/>
        <a:p>
          <a:r>
            <a:rPr lang="it-IT" dirty="0" smtClean="0"/>
            <a:t>Distribuzione del valore lungo la filiera</a:t>
          </a:r>
          <a:endParaRPr lang="it-IT" dirty="0"/>
        </a:p>
      </dgm:t>
    </dgm:pt>
    <dgm:pt modelId="{F72041BA-4D29-462B-B116-C459E5A443A6}" type="parTrans" cxnId="{42F4603C-3AA9-437D-9487-B8CD00347B20}">
      <dgm:prSet/>
      <dgm:spPr/>
      <dgm:t>
        <a:bodyPr/>
        <a:lstStyle/>
        <a:p>
          <a:endParaRPr lang="it-IT"/>
        </a:p>
      </dgm:t>
    </dgm:pt>
    <dgm:pt modelId="{43AE28AC-E286-46AE-B69D-36AC5EC205A5}" type="sibTrans" cxnId="{42F4603C-3AA9-437D-9487-B8CD00347B20}">
      <dgm:prSet/>
      <dgm:spPr/>
      <dgm:t>
        <a:bodyPr/>
        <a:lstStyle/>
        <a:p>
          <a:endParaRPr lang="it-IT"/>
        </a:p>
      </dgm:t>
    </dgm:pt>
    <dgm:pt modelId="{768720E6-EDEF-4D18-8FA1-12E214CFCC61}">
      <dgm:prSet phldrT="[Testo]"/>
      <dgm:spPr/>
      <dgm:t>
        <a:bodyPr/>
        <a:lstStyle/>
        <a:p>
          <a:r>
            <a:rPr lang="it-IT" dirty="0" smtClean="0"/>
            <a:t>Organizzazione e concentrazione dell’offerta</a:t>
          </a:r>
          <a:endParaRPr lang="it-IT" dirty="0"/>
        </a:p>
      </dgm:t>
    </dgm:pt>
    <dgm:pt modelId="{24F52246-65D4-4A94-855C-82AE355D26E4}" type="parTrans" cxnId="{CCA5EA72-B6AF-4953-A9E6-71100374423D}">
      <dgm:prSet/>
      <dgm:spPr/>
      <dgm:t>
        <a:bodyPr/>
        <a:lstStyle/>
        <a:p>
          <a:endParaRPr lang="it-IT"/>
        </a:p>
      </dgm:t>
    </dgm:pt>
    <dgm:pt modelId="{B178CCC5-E19C-4486-BD52-27BDE2AD3BAD}" type="sibTrans" cxnId="{CCA5EA72-B6AF-4953-A9E6-71100374423D}">
      <dgm:prSet/>
      <dgm:spPr/>
      <dgm:t>
        <a:bodyPr/>
        <a:lstStyle/>
        <a:p>
          <a:endParaRPr lang="it-IT"/>
        </a:p>
      </dgm:t>
    </dgm:pt>
    <dgm:pt modelId="{E4C2A18E-A171-470A-AF9D-697A38110033}" type="pres">
      <dgm:prSet presAssocID="{B3EDEB6C-9B2A-44EF-9ED1-6530349569E8}" presName="Name0" presStyleCnt="0">
        <dgm:presLayoutVars>
          <dgm:dir/>
          <dgm:animLvl val="lvl"/>
          <dgm:resizeHandles val="exact"/>
        </dgm:presLayoutVars>
      </dgm:prSet>
      <dgm:spPr/>
    </dgm:pt>
    <dgm:pt modelId="{E2796EC8-D9CC-4C03-8352-4A3B5A39F2EE}" type="pres">
      <dgm:prSet presAssocID="{768720E6-EDEF-4D18-8FA1-12E214CFCC61}" presName="boxAndChildren" presStyleCnt="0"/>
      <dgm:spPr/>
    </dgm:pt>
    <dgm:pt modelId="{1D41C07F-9429-40CA-AC12-2C62870CA415}" type="pres">
      <dgm:prSet presAssocID="{768720E6-EDEF-4D18-8FA1-12E214CFCC61}" presName="parentTextBox" presStyleLbl="node1" presStyleIdx="0" presStyleCnt="6"/>
      <dgm:spPr/>
      <dgm:t>
        <a:bodyPr/>
        <a:lstStyle/>
        <a:p>
          <a:endParaRPr lang="it-IT"/>
        </a:p>
      </dgm:t>
    </dgm:pt>
    <dgm:pt modelId="{AF878CE9-6204-4811-86FF-58D3D17B34CB}" type="pres">
      <dgm:prSet presAssocID="{17EE6947-2255-4CF6-9885-D273BEFAB29D}" presName="sp" presStyleCnt="0"/>
      <dgm:spPr/>
    </dgm:pt>
    <dgm:pt modelId="{1116EA76-B8A7-4E31-BC9E-B168BE36394A}" type="pres">
      <dgm:prSet presAssocID="{264F4C66-CFD0-4909-A0A6-43E836A4D546}" presName="arrowAndChildren" presStyleCnt="0"/>
      <dgm:spPr/>
    </dgm:pt>
    <dgm:pt modelId="{C7CC20CC-04FB-4BAD-A3A4-FEA7A0911B9F}" type="pres">
      <dgm:prSet presAssocID="{264F4C66-CFD0-4909-A0A6-43E836A4D546}" presName="parentTextArrow" presStyleLbl="node1" presStyleIdx="1" presStyleCnt="6"/>
      <dgm:spPr/>
      <dgm:t>
        <a:bodyPr/>
        <a:lstStyle/>
        <a:p>
          <a:endParaRPr lang="it-IT"/>
        </a:p>
      </dgm:t>
    </dgm:pt>
    <dgm:pt modelId="{E8B7F396-6456-4364-B96F-344358515030}" type="pres">
      <dgm:prSet presAssocID="{43AE28AC-E286-46AE-B69D-36AC5EC205A5}" presName="sp" presStyleCnt="0"/>
      <dgm:spPr/>
    </dgm:pt>
    <dgm:pt modelId="{795346E6-6753-47B4-91F9-785E94986BDC}" type="pres">
      <dgm:prSet presAssocID="{FCE65672-69B1-4FBD-B20E-297F8B43A9B6}" presName="arrowAndChildren" presStyleCnt="0"/>
      <dgm:spPr/>
    </dgm:pt>
    <dgm:pt modelId="{7B2D6232-D248-4135-B57E-2CC745AA6C8F}" type="pres">
      <dgm:prSet presAssocID="{FCE65672-69B1-4FBD-B20E-297F8B43A9B6}" presName="parentTextArrow" presStyleLbl="node1" presStyleIdx="2" presStyleCnt="6"/>
      <dgm:spPr/>
      <dgm:t>
        <a:bodyPr/>
        <a:lstStyle/>
        <a:p>
          <a:endParaRPr lang="it-IT"/>
        </a:p>
      </dgm:t>
    </dgm:pt>
    <dgm:pt modelId="{602B4778-AFA9-4C80-AD84-328199C2DDF6}" type="pres">
      <dgm:prSet presAssocID="{E89E8FC9-CDC5-4510-8C57-03870E0F5668}" presName="sp" presStyleCnt="0"/>
      <dgm:spPr/>
    </dgm:pt>
    <dgm:pt modelId="{C0D36AE5-1E93-4702-B383-5D269E55A2A0}" type="pres">
      <dgm:prSet presAssocID="{7D2079C5-F531-402B-A63E-1F306DB905E4}" presName="arrowAndChildren" presStyleCnt="0"/>
      <dgm:spPr/>
    </dgm:pt>
    <dgm:pt modelId="{6A4908B3-6026-466D-8BCE-8D5C3E1AEBBA}" type="pres">
      <dgm:prSet presAssocID="{7D2079C5-F531-402B-A63E-1F306DB905E4}" presName="parentTextArrow" presStyleLbl="node1" presStyleIdx="3" presStyleCnt="6"/>
      <dgm:spPr/>
      <dgm:t>
        <a:bodyPr/>
        <a:lstStyle/>
        <a:p>
          <a:endParaRPr lang="it-IT"/>
        </a:p>
      </dgm:t>
    </dgm:pt>
    <dgm:pt modelId="{5B8BD975-1FE3-4DEC-A57B-DE52E93732F6}" type="pres">
      <dgm:prSet presAssocID="{E65B7540-3A2D-4B10-A337-33A11E2A154C}" presName="sp" presStyleCnt="0"/>
      <dgm:spPr/>
    </dgm:pt>
    <dgm:pt modelId="{4FB9835D-683A-4C19-A565-68EDF4A600AE}" type="pres">
      <dgm:prSet presAssocID="{7E318196-5028-4C32-A2CB-70744756F397}" presName="arrowAndChildren" presStyleCnt="0"/>
      <dgm:spPr/>
    </dgm:pt>
    <dgm:pt modelId="{29DF2495-E69C-490A-8230-9D466C46ECC8}" type="pres">
      <dgm:prSet presAssocID="{7E318196-5028-4C32-A2CB-70744756F397}" presName="parentTextArrow" presStyleLbl="node1" presStyleIdx="4" presStyleCnt="6"/>
      <dgm:spPr/>
      <dgm:t>
        <a:bodyPr/>
        <a:lstStyle/>
        <a:p>
          <a:endParaRPr lang="it-IT"/>
        </a:p>
      </dgm:t>
    </dgm:pt>
    <dgm:pt modelId="{26C66E46-0970-42D0-8C28-010A2E7B297F}" type="pres">
      <dgm:prSet presAssocID="{E1551A88-A911-4702-AB24-B112FC4A5764}" presName="sp" presStyleCnt="0"/>
      <dgm:spPr/>
    </dgm:pt>
    <dgm:pt modelId="{BA315743-DDB4-4568-BA62-F01A9C7B28B0}" type="pres">
      <dgm:prSet presAssocID="{059A80C4-F816-4303-A28D-A08BF46CE0B6}" presName="arrowAndChildren" presStyleCnt="0"/>
      <dgm:spPr/>
    </dgm:pt>
    <dgm:pt modelId="{C95A4418-1402-4C11-BEBF-5DAB9F7D754F}" type="pres">
      <dgm:prSet presAssocID="{059A80C4-F816-4303-A28D-A08BF46CE0B6}" presName="parentTextArrow" presStyleLbl="node1" presStyleIdx="5" presStyleCnt="6"/>
      <dgm:spPr/>
      <dgm:t>
        <a:bodyPr/>
        <a:lstStyle/>
        <a:p>
          <a:endParaRPr lang="it-IT"/>
        </a:p>
      </dgm:t>
    </dgm:pt>
  </dgm:ptLst>
  <dgm:cxnLst>
    <dgm:cxn modelId="{232865D3-F8A3-4DA5-A061-F2BA9C8BCDA4}" srcId="{B3EDEB6C-9B2A-44EF-9ED1-6530349569E8}" destId="{264F4C66-CFD0-4909-A0A6-43E836A4D546}" srcOrd="4" destOrd="0" parTransId="{A72F3D19-E6F4-4195-BF40-A4D8FC886411}" sibTransId="{17EE6947-2255-4CF6-9885-D273BEFAB29D}"/>
    <dgm:cxn modelId="{BF59A130-FBE5-4F03-AA51-BC5185DCD730}" type="presOf" srcId="{7D2079C5-F531-402B-A63E-1F306DB905E4}" destId="{6A4908B3-6026-466D-8BCE-8D5C3E1AEBBA}" srcOrd="0" destOrd="0" presId="urn:microsoft.com/office/officeart/2005/8/layout/process4"/>
    <dgm:cxn modelId="{F48DB000-E674-419B-AD96-BF88B10D9C19}" srcId="{B3EDEB6C-9B2A-44EF-9ED1-6530349569E8}" destId="{059A80C4-F816-4303-A28D-A08BF46CE0B6}" srcOrd="0" destOrd="0" parTransId="{AA73F941-03DD-4AF1-99B7-603108A2FEBC}" sibTransId="{E1551A88-A911-4702-AB24-B112FC4A5764}"/>
    <dgm:cxn modelId="{8DBB0BDD-2F63-495F-83CC-3507BBF07295}" type="presOf" srcId="{768720E6-EDEF-4D18-8FA1-12E214CFCC61}" destId="{1D41C07F-9429-40CA-AC12-2C62870CA415}" srcOrd="0" destOrd="0" presId="urn:microsoft.com/office/officeart/2005/8/layout/process4"/>
    <dgm:cxn modelId="{27878893-8A31-41D0-969D-2FFED84C2E22}" srcId="{B3EDEB6C-9B2A-44EF-9ED1-6530349569E8}" destId="{7D2079C5-F531-402B-A63E-1F306DB905E4}" srcOrd="2" destOrd="0" parTransId="{06F05A42-60CA-411E-A973-7D2FC0E29BCB}" sibTransId="{E89E8FC9-CDC5-4510-8C57-03870E0F5668}"/>
    <dgm:cxn modelId="{2C55E033-5C6F-40D6-B1CB-2A4F8C114A7A}" type="presOf" srcId="{FCE65672-69B1-4FBD-B20E-297F8B43A9B6}" destId="{7B2D6232-D248-4135-B57E-2CC745AA6C8F}" srcOrd="0" destOrd="0" presId="urn:microsoft.com/office/officeart/2005/8/layout/process4"/>
    <dgm:cxn modelId="{302FAF3B-2DA1-46AA-A4C7-E416E28ABE37}" type="presOf" srcId="{264F4C66-CFD0-4909-A0A6-43E836A4D546}" destId="{C7CC20CC-04FB-4BAD-A3A4-FEA7A0911B9F}" srcOrd="0" destOrd="0" presId="urn:microsoft.com/office/officeart/2005/8/layout/process4"/>
    <dgm:cxn modelId="{5765BE02-5697-4912-837B-8381B9AF870B}" type="presOf" srcId="{7E318196-5028-4C32-A2CB-70744756F397}" destId="{29DF2495-E69C-490A-8230-9D466C46ECC8}" srcOrd="0" destOrd="0" presId="urn:microsoft.com/office/officeart/2005/8/layout/process4"/>
    <dgm:cxn modelId="{9349BD33-8D81-42D2-9DEE-74B2FFCFB4E6}" srcId="{B3EDEB6C-9B2A-44EF-9ED1-6530349569E8}" destId="{7E318196-5028-4C32-A2CB-70744756F397}" srcOrd="1" destOrd="0" parTransId="{32F5639E-0E5A-4FD3-8E8A-56A5FF19B358}" sibTransId="{E65B7540-3A2D-4B10-A337-33A11E2A154C}"/>
    <dgm:cxn modelId="{42F4603C-3AA9-437D-9487-B8CD00347B20}" srcId="{B3EDEB6C-9B2A-44EF-9ED1-6530349569E8}" destId="{FCE65672-69B1-4FBD-B20E-297F8B43A9B6}" srcOrd="3" destOrd="0" parTransId="{F72041BA-4D29-462B-B116-C459E5A443A6}" sibTransId="{43AE28AC-E286-46AE-B69D-36AC5EC205A5}"/>
    <dgm:cxn modelId="{16A20C09-2C39-4441-A41B-C006A7730918}" type="presOf" srcId="{059A80C4-F816-4303-A28D-A08BF46CE0B6}" destId="{C95A4418-1402-4C11-BEBF-5DAB9F7D754F}" srcOrd="0" destOrd="0" presId="urn:microsoft.com/office/officeart/2005/8/layout/process4"/>
    <dgm:cxn modelId="{CCA5EA72-B6AF-4953-A9E6-71100374423D}" srcId="{B3EDEB6C-9B2A-44EF-9ED1-6530349569E8}" destId="{768720E6-EDEF-4D18-8FA1-12E214CFCC61}" srcOrd="5" destOrd="0" parTransId="{24F52246-65D4-4A94-855C-82AE355D26E4}" sibTransId="{B178CCC5-E19C-4486-BD52-27BDE2AD3BAD}"/>
    <dgm:cxn modelId="{CA50D9D1-FEFB-4E5C-B921-48BD232153D9}" type="presOf" srcId="{B3EDEB6C-9B2A-44EF-9ED1-6530349569E8}" destId="{E4C2A18E-A171-470A-AF9D-697A38110033}" srcOrd="0" destOrd="0" presId="urn:microsoft.com/office/officeart/2005/8/layout/process4"/>
    <dgm:cxn modelId="{EB729F55-E86E-4785-8044-61E18D2C6180}" type="presParOf" srcId="{E4C2A18E-A171-470A-AF9D-697A38110033}" destId="{E2796EC8-D9CC-4C03-8352-4A3B5A39F2EE}" srcOrd="0" destOrd="0" presId="urn:microsoft.com/office/officeart/2005/8/layout/process4"/>
    <dgm:cxn modelId="{0B0DC6F9-93B3-4FE9-BF5B-54B2CECB389A}" type="presParOf" srcId="{E2796EC8-D9CC-4C03-8352-4A3B5A39F2EE}" destId="{1D41C07F-9429-40CA-AC12-2C62870CA415}" srcOrd="0" destOrd="0" presId="urn:microsoft.com/office/officeart/2005/8/layout/process4"/>
    <dgm:cxn modelId="{0F25B320-BADC-4B96-9049-A409042062EE}" type="presParOf" srcId="{E4C2A18E-A171-470A-AF9D-697A38110033}" destId="{AF878CE9-6204-4811-86FF-58D3D17B34CB}" srcOrd="1" destOrd="0" presId="urn:microsoft.com/office/officeart/2005/8/layout/process4"/>
    <dgm:cxn modelId="{DB145C6D-5B67-44DC-9A66-086BA75EA4A8}" type="presParOf" srcId="{E4C2A18E-A171-470A-AF9D-697A38110033}" destId="{1116EA76-B8A7-4E31-BC9E-B168BE36394A}" srcOrd="2" destOrd="0" presId="urn:microsoft.com/office/officeart/2005/8/layout/process4"/>
    <dgm:cxn modelId="{2E9D9147-08B3-48D9-940C-B5FEA1AC0DA8}" type="presParOf" srcId="{1116EA76-B8A7-4E31-BC9E-B168BE36394A}" destId="{C7CC20CC-04FB-4BAD-A3A4-FEA7A0911B9F}" srcOrd="0" destOrd="0" presId="urn:microsoft.com/office/officeart/2005/8/layout/process4"/>
    <dgm:cxn modelId="{FBD2F766-F3D8-4900-BB33-57B544E93FD5}" type="presParOf" srcId="{E4C2A18E-A171-470A-AF9D-697A38110033}" destId="{E8B7F396-6456-4364-B96F-344358515030}" srcOrd="3" destOrd="0" presId="urn:microsoft.com/office/officeart/2005/8/layout/process4"/>
    <dgm:cxn modelId="{02BBE260-F691-4A40-BAF8-C65EC744A348}" type="presParOf" srcId="{E4C2A18E-A171-470A-AF9D-697A38110033}" destId="{795346E6-6753-47B4-91F9-785E94986BDC}" srcOrd="4" destOrd="0" presId="urn:microsoft.com/office/officeart/2005/8/layout/process4"/>
    <dgm:cxn modelId="{051874A2-4FCB-49E3-BCAB-F7AA749AC69D}" type="presParOf" srcId="{795346E6-6753-47B4-91F9-785E94986BDC}" destId="{7B2D6232-D248-4135-B57E-2CC745AA6C8F}" srcOrd="0" destOrd="0" presId="urn:microsoft.com/office/officeart/2005/8/layout/process4"/>
    <dgm:cxn modelId="{AC8A68FF-C758-49DB-AB0C-2E7CA08D3CE8}" type="presParOf" srcId="{E4C2A18E-A171-470A-AF9D-697A38110033}" destId="{602B4778-AFA9-4C80-AD84-328199C2DDF6}" srcOrd="5" destOrd="0" presId="urn:microsoft.com/office/officeart/2005/8/layout/process4"/>
    <dgm:cxn modelId="{FB0B2F95-0DF9-4EEE-9CA6-E6408ECCF0AE}" type="presParOf" srcId="{E4C2A18E-A171-470A-AF9D-697A38110033}" destId="{C0D36AE5-1E93-4702-B383-5D269E55A2A0}" srcOrd="6" destOrd="0" presId="urn:microsoft.com/office/officeart/2005/8/layout/process4"/>
    <dgm:cxn modelId="{A28059A3-AF46-4A1C-BFA4-AD715DB6FED8}" type="presParOf" srcId="{C0D36AE5-1E93-4702-B383-5D269E55A2A0}" destId="{6A4908B3-6026-466D-8BCE-8D5C3E1AEBBA}" srcOrd="0" destOrd="0" presId="urn:microsoft.com/office/officeart/2005/8/layout/process4"/>
    <dgm:cxn modelId="{8BA1E8A8-B0A4-443E-957F-EA89A6756284}" type="presParOf" srcId="{E4C2A18E-A171-470A-AF9D-697A38110033}" destId="{5B8BD975-1FE3-4DEC-A57B-DE52E93732F6}" srcOrd="7" destOrd="0" presId="urn:microsoft.com/office/officeart/2005/8/layout/process4"/>
    <dgm:cxn modelId="{EDA4F38F-F607-4F20-95E2-DCE0A1FD3FCF}" type="presParOf" srcId="{E4C2A18E-A171-470A-AF9D-697A38110033}" destId="{4FB9835D-683A-4C19-A565-68EDF4A600AE}" srcOrd="8" destOrd="0" presId="urn:microsoft.com/office/officeart/2005/8/layout/process4"/>
    <dgm:cxn modelId="{EB3BB6A0-AB8C-4F85-8F4E-F638C0494DC4}" type="presParOf" srcId="{4FB9835D-683A-4C19-A565-68EDF4A600AE}" destId="{29DF2495-E69C-490A-8230-9D466C46ECC8}" srcOrd="0" destOrd="0" presId="urn:microsoft.com/office/officeart/2005/8/layout/process4"/>
    <dgm:cxn modelId="{EE46FFDD-E97B-43B7-8E08-544EED9AA297}" type="presParOf" srcId="{E4C2A18E-A171-470A-AF9D-697A38110033}" destId="{26C66E46-0970-42D0-8C28-010A2E7B297F}" srcOrd="9" destOrd="0" presId="urn:microsoft.com/office/officeart/2005/8/layout/process4"/>
    <dgm:cxn modelId="{D2F6859D-7EF4-41A5-ACD0-EED40596EF73}" type="presParOf" srcId="{E4C2A18E-A171-470A-AF9D-697A38110033}" destId="{BA315743-DDB4-4568-BA62-F01A9C7B28B0}" srcOrd="10" destOrd="0" presId="urn:microsoft.com/office/officeart/2005/8/layout/process4"/>
    <dgm:cxn modelId="{368E1CDA-A29C-43AF-A2D9-42071E9EFBA7}" type="presParOf" srcId="{BA315743-DDB4-4568-BA62-F01A9C7B28B0}" destId="{C95A4418-1402-4C11-BEBF-5DAB9F7D754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6BA2677-7E1B-4C84-BE16-F263A0FC43BB}" type="doc">
      <dgm:prSet loTypeId="urn:microsoft.com/office/officeart/2005/8/layout/hierarchy4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it-IT"/>
        </a:p>
      </dgm:t>
    </dgm:pt>
    <dgm:pt modelId="{53153E0A-E886-4A7E-83E5-0561D562178A}">
      <dgm:prSet phldrT="[Testo]" custT="1"/>
      <dgm:spPr/>
      <dgm:t>
        <a:bodyPr/>
        <a:lstStyle/>
        <a:p>
          <a:r>
            <a:rPr lang="it-IT" sz="3300" dirty="0" smtClean="0"/>
            <a:t>Creazione di un partenariato </a:t>
          </a:r>
          <a:r>
            <a:rPr lang="it-IT" sz="2400" dirty="0" smtClean="0"/>
            <a:t>che rappresenti gli interessi dei soggetti ad esso aderenti</a:t>
          </a:r>
          <a:endParaRPr lang="it-IT" sz="2400" dirty="0"/>
        </a:p>
      </dgm:t>
    </dgm:pt>
    <dgm:pt modelId="{D7508287-3D33-4A3A-B33B-BDD16E4FEA2D}" type="parTrans" cxnId="{EE11F228-A391-4F06-9A23-A5DFA19D113A}">
      <dgm:prSet/>
      <dgm:spPr/>
      <dgm:t>
        <a:bodyPr/>
        <a:lstStyle/>
        <a:p>
          <a:endParaRPr lang="it-IT"/>
        </a:p>
      </dgm:t>
    </dgm:pt>
    <dgm:pt modelId="{215DE489-0311-41AE-89FD-61DFF0AF68C0}" type="sibTrans" cxnId="{EE11F228-A391-4F06-9A23-A5DFA19D113A}">
      <dgm:prSet/>
      <dgm:spPr/>
      <dgm:t>
        <a:bodyPr/>
        <a:lstStyle/>
        <a:p>
          <a:endParaRPr lang="it-IT"/>
        </a:p>
      </dgm:t>
    </dgm:pt>
    <dgm:pt modelId="{F5079265-2CDA-4ADF-857A-3F5525ABEC95}">
      <dgm:prSet phldrT="[Testo]" custT="1"/>
      <dgm:spPr/>
      <dgm:t>
        <a:bodyPr/>
        <a:lstStyle/>
        <a:p>
          <a:r>
            <a:rPr lang="it-IT" sz="3200" dirty="0" smtClean="0"/>
            <a:t>Presentazione di un progetto</a:t>
          </a:r>
          <a:r>
            <a:rPr lang="it-IT" sz="3800" dirty="0" smtClean="0"/>
            <a:t> </a:t>
          </a:r>
          <a:r>
            <a:rPr lang="it-IT" sz="2200" dirty="0" smtClean="0"/>
            <a:t>che descriva gli obiettivi complessivi dell’intervento e la strategia di azione della partnership e dei singoli soggetti aderenti</a:t>
          </a:r>
          <a:endParaRPr lang="it-IT" sz="2200" dirty="0"/>
        </a:p>
      </dgm:t>
    </dgm:pt>
    <dgm:pt modelId="{1420DF84-25F4-4D0F-859C-90786C0BAFE0}" type="parTrans" cxnId="{88836B1D-A4D4-47C4-88C4-3088927D607B}">
      <dgm:prSet/>
      <dgm:spPr/>
      <dgm:t>
        <a:bodyPr/>
        <a:lstStyle/>
        <a:p>
          <a:endParaRPr lang="it-IT"/>
        </a:p>
      </dgm:t>
    </dgm:pt>
    <dgm:pt modelId="{D33D1862-8F5B-4A7F-A89D-3A0552E22A37}" type="sibTrans" cxnId="{88836B1D-A4D4-47C4-88C4-3088927D607B}">
      <dgm:prSet/>
      <dgm:spPr/>
      <dgm:t>
        <a:bodyPr/>
        <a:lstStyle/>
        <a:p>
          <a:endParaRPr lang="it-IT"/>
        </a:p>
      </dgm:t>
    </dgm:pt>
    <dgm:pt modelId="{4ACC6183-0EAA-4909-8F0B-A99EB84B84F5}">
      <dgm:prSet phldrT="[Testo]" custT="1"/>
      <dgm:spPr/>
      <dgm:t>
        <a:bodyPr/>
        <a:lstStyle/>
        <a:p>
          <a:r>
            <a:rPr lang="it-IT" sz="2800" dirty="0" smtClean="0"/>
            <a:t>Realizzazione intervento 1</a:t>
          </a:r>
        </a:p>
      </dgm:t>
    </dgm:pt>
    <dgm:pt modelId="{48C231A4-0F99-4DD3-990B-925AD7B1E1E8}" type="parTrans" cxnId="{A5928D8F-4A9C-4272-A9EF-465D4DC03B9F}">
      <dgm:prSet/>
      <dgm:spPr/>
      <dgm:t>
        <a:bodyPr/>
        <a:lstStyle/>
        <a:p>
          <a:endParaRPr lang="it-IT"/>
        </a:p>
      </dgm:t>
    </dgm:pt>
    <dgm:pt modelId="{D7593C7F-4775-4802-B2DC-22AD389017F8}" type="sibTrans" cxnId="{A5928D8F-4A9C-4272-A9EF-465D4DC03B9F}">
      <dgm:prSet/>
      <dgm:spPr/>
      <dgm:t>
        <a:bodyPr/>
        <a:lstStyle/>
        <a:p>
          <a:endParaRPr lang="it-IT"/>
        </a:p>
      </dgm:t>
    </dgm:pt>
    <dgm:pt modelId="{4A337509-C49D-40D1-9A47-0221FC332781}">
      <dgm:prSet phldrT="[Testo]" custT="1"/>
      <dgm:spPr/>
      <dgm:t>
        <a:bodyPr/>
        <a:lstStyle/>
        <a:p>
          <a:r>
            <a:rPr lang="it-IT" sz="2800" dirty="0" smtClean="0"/>
            <a:t>Realizzazione intervento n</a:t>
          </a:r>
          <a:endParaRPr lang="it-IT" sz="2800" dirty="0"/>
        </a:p>
      </dgm:t>
    </dgm:pt>
    <dgm:pt modelId="{10C40744-3565-464B-A732-9331082629BC}" type="sibTrans" cxnId="{D9515F67-FA8C-4DF5-ADD1-753527857C2B}">
      <dgm:prSet/>
      <dgm:spPr/>
      <dgm:t>
        <a:bodyPr/>
        <a:lstStyle/>
        <a:p>
          <a:endParaRPr lang="it-IT"/>
        </a:p>
      </dgm:t>
    </dgm:pt>
    <dgm:pt modelId="{7F69A844-0018-4DAD-AC47-F700D6DCC0A4}" type="parTrans" cxnId="{D9515F67-FA8C-4DF5-ADD1-753527857C2B}">
      <dgm:prSet/>
      <dgm:spPr/>
      <dgm:t>
        <a:bodyPr/>
        <a:lstStyle/>
        <a:p>
          <a:endParaRPr lang="it-IT"/>
        </a:p>
      </dgm:t>
    </dgm:pt>
    <dgm:pt modelId="{80F1F37F-1A80-417D-9B29-F0C67E909DF7}" type="pres">
      <dgm:prSet presAssocID="{16BA2677-7E1B-4C84-BE16-F263A0FC43B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F76A5801-8E67-488B-87DA-F5A657D0BD99}" type="pres">
      <dgm:prSet presAssocID="{53153E0A-E886-4A7E-83E5-0561D562178A}" presName="vertOne" presStyleCnt="0"/>
      <dgm:spPr/>
      <dgm:t>
        <a:bodyPr/>
        <a:lstStyle/>
        <a:p>
          <a:endParaRPr lang="it-IT"/>
        </a:p>
      </dgm:t>
    </dgm:pt>
    <dgm:pt modelId="{AF48972E-1D70-419C-B440-67D077280944}" type="pres">
      <dgm:prSet presAssocID="{53153E0A-E886-4A7E-83E5-0561D562178A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722C7A82-D30F-44B8-AF6E-647197D911F4}" type="pres">
      <dgm:prSet presAssocID="{53153E0A-E886-4A7E-83E5-0561D562178A}" presName="parTransOne" presStyleCnt="0"/>
      <dgm:spPr/>
      <dgm:t>
        <a:bodyPr/>
        <a:lstStyle/>
        <a:p>
          <a:endParaRPr lang="it-IT"/>
        </a:p>
      </dgm:t>
    </dgm:pt>
    <dgm:pt modelId="{02B8AA2E-E5B2-49EF-AAA7-B54974A5D61F}" type="pres">
      <dgm:prSet presAssocID="{53153E0A-E886-4A7E-83E5-0561D562178A}" presName="horzOne" presStyleCnt="0"/>
      <dgm:spPr/>
      <dgm:t>
        <a:bodyPr/>
        <a:lstStyle/>
        <a:p>
          <a:endParaRPr lang="it-IT"/>
        </a:p>
      </dgm:t>
    </dgm:pt>
    <dgm:pt modelId="{CF70EC02-3778-4532-8CFE-8907AB9C05B2}" type="pres">
      <dgm:prSet presAssocID="{F5079265-2CDA-4ADF-857A-3F5525ABEC95}" presName="vertTwo" presStyleCnt="0"/>
      <dgm:spPr/>
      <dgm:t>
        <a:bodyPr/>
        <a:lstStyle/>
        <a:p>
          <a:endParaRPr lang="it-IT"/>
        </a:p>
      </dgm:t>
    </dgm:pt>
    <dgm:pt modelId="{3AC98922-17D3-4A4B-A83C-27CD4C26EA65}" type="pres">
      <dgm:prSet presAssocID="{F5079265-2CDA-4ADF-857A-3F5525ABEC95}" presName="txTwo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F94E73F6-A636-48DE-AA3C-EB4C84A74BDA}" type="pres">
      <dgm:prSet presAssocID="{F5079265-2CDA-4ADF-857A-3F5525ABEC95}" presName="parTransTwo" presStyleCnt="0"/>
      <dgm:spPr/>
      <dgm:t>
        <a:bodyPr/>
        <a:lstStyle/>
        <a:p>
          <a:endParaRPr lang="it-IT"/>
        </a:p>
      </dgm:t>
    </dgm:pt>
    <dgm:pt modelId="{5D47F9EA-3AAF-4943-A339-7473EF8A4481}" type="pres">
      <dgm:prSet presAssocID="{F5079265-2CDA-4ADF-857A-3F5525ABEC95}" presName="horzTwo" presStyleCnt="0"/>
      <dgm:spPr/>
      <dgm:t>
        <a:bodyPr/>
        <a:lstStyle/>
        <a:p>
          <a:endParaRPr lang="it-IT"/>
        </a:p>
      </dgm:t>
    </dgm:pt>
    <dgm:pt modelId="{1CD90A48-5E0E-414D-B9F3-12781C340D0D}" type="pres">
      <dgm:prSet presAssocID="{4ACC6183-0EAA-4909-8F0B-A99EB84B84F5}" presName="vertThree" presStyleCnt="0"/>
      <dgm:spPr/>
      <dgm:t>
        <a:bodyPr/>
        <a:lstStyle/>
        <a:p>
          <a:endParaRPr lang="it-IT"/>
        </a:p>
      </dgm:t>
    </dgm:pt>
    <dgm:pt modelId="{786F8B49-EC86-4D0A-BD89-A413BEC90D1D}" type="pres">
      <dgm:prSet presAssocID="{4ACC6183-0EAA-4909-8F0B-A99EB84B84F5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B3971345-2D1D-42E3-86A4-BA6B7C2664EB}" type="pres">
      <dgm:prSet presAssocID="{4ACC6183-0EAA-4909-8F0B-A99EB84B84F5}" presName="horzThree" presStyleCnt="0"/>
      <dgm:spPr/>
      <dgm:t>
        <a:bodyPr/>
        <a:lstStyle/>
        <a:p>
          <a:endParaRPr lang="it-IT"/>
        </a:p>
      </dgm:t>
    </dgm:pt>
    <dgm:pt modelId="{6A07EB6D-BA73-4D34-B8D7-96FF46EBCECC}" type="pres">
      <dgm:prSet presAssocID="{D7593C7F-4775-4802-B2DC-22AD389017F8}" presName="sibSpaceThree" presStyleCnt="0"/>
      <dgm:spPr/>
      <dgm:t>
        <a:bodyPr/>
        <a:lstStyle/>
        <a:p>
          <a:endParaRPr lang="it-IT"/>
        </a:p>
      </dgm:t>
    </dgm:pt>
    <dgm:pt modelId="{C98CEEAF-8761-43CC-B031-D53B0C0856FE}" type="pres">
      <dgm:prSet presAssocID="{4A337509-C49D-40D1-9A47-0221FC332781}" presName="vertThree" presStyleCnt="0"/>
      <dgm:spPr/>
      <dgm:t>
        <a:bodyPr/>
        <a:lstStyle/>
        <a:p>
          <a:endParaRPr lang="it-IT"/>
        </a:p>
      </dgm:t>
    </dgm:pt>
    <dgm:pt modelId="{F6B1A2C1-3FDD-486F-AAA9-8383E6CD67D6}" type="pres">
      <dgm:prSet presAssocID="{4A337509-C49D-40D1-9A47-0221FC332781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0361B8EA-3300-499A-B6CD-4C3B3AC09E89}" type="pres">
      <dgm:prSet presAssocID="{4A337509-C49D-40D1-9A47-0221FC332781}" presName="horzThree" presStyleCnt="0"/>
      <dgm:spPr/>
      <dgm:t>
        <a:bodyPr/>
        <a:lstStyle/>
        <a:p>
          <a:endParaRPr lang="it-IT"/>
        </a:p>
      </dgm:t>
    </dgm:pt>
  </dgm:ptLst>
  <dgm:cxnLst>
    <dgm:cxn modelId="{88836B1D-A4D4-47C4-88C4-3088927D607B}" srcId="{53153E0A-E886-4A7E-83E5-0561D562178A}" destId="{F5079265-2CDA-4ADF-857A-3F5525ABEC95}" srcOrd="0" destOrd="0" parTransId="{1420DF84-25F4-4D0F-859C-90786C0BAFE0}" sibTransId="{D33D1862-8F5B-4A7F-A89D-3A0552E22A37}"/>
    <dgm:cxn modelId="{D20BDA00-3734-43ED-B686-0426AEC7D7CD}" type="presOf" srcId="{4ACC6183-0EAA-4909-8F0B-A99EB84B84F5}" destId="{786F8B49-EC86-4D0A-BD89-A413BEC90D1D}" srcOrd="0" destOrd="0" presId="urn:microsoft.com/office/officeart/2005/8/layout/hierarchy4"/>
    <dgm:cxn modelId="{D9515F67-FA8C-4DF5-ADD1-753527857C2B}" srcId="{F5079265-2CDA-4ADF-857A-3F5525ABEC95}" destId="{4A337509-C49D-40D1-9A47-0221FC332781}" srcOrd="1" destOrd="0" parTransId="{7F69A844-0018-4DAD-AC47-F700D6DCC0A4}" sibTransId="{10C40744-3565-464B-A732-9331082629BC}"/>
    <dgm:cxn modelId="{EE11F228-A391-4F06-9A23-A5DFA19D113A}" srcId="{16BA2677-7E1B-4C84-BE16-F263A0FC43BB}" destId="{53153E0A-E886-4A7E-83E5-0561D562178A}" srcOrd="0" destOrd="0" parTransId="{D7508287-3D33-4A3A-B33B-BDD16E4FEA2D}" sibTransId="{215DE489-0311-41AE-89FD-61DFF0AF68C0}"/>
    <dgm:cxn modelId="{5E16C486-E22B-40C4-9827-C4E6E97D0E9B}" type="presOf" srcId="{16BA2677-7E1B-4C84-BE16-F263A0FC43BB}" destId="{80F1F37F-1A80-417D-9B29-F0C67E909DF7}" srcOrd="0" destOrd="0" presId="urn:microsoft.com/office/officeart/2005/8/layout/hierarchy4"/>
    <dgm:cxn modelId="{A5928D8F-4A9C-4272-A9EF-465D4DC03B9F}" srcId="{F5079265-2CDA-4ADF-857A-3F5525ABEC95}" destId="{4ACC6183-0EAA-4909-8F0B-A99EB84B84F5}" srcOrd="0" destOrd="0" parTransId="{48C231A4-0F99-4DD3-990B-925AD7B1E1E8}" sibTransId="{D7593C7F-4775-4802-B2DC-22AD389017F8}"/>
    <dgm:cxn modelId="{3C20CF3A-A2F4-45A1-927C-427CE64A98C5}" type="presOf" srcId="{4A337509-C49D-40D1-9A47-0221FC332781}" destId="{F6B1A2C1-3FDD-486F-AAA9-8383E6CD67D6}" srcOrd="0" destOrd="0" presId="urn:microsoft.com/office/officeart/2005/8/layout/hierarchy4"/>
    <dgm:cxn modelId="{7DC988C6-0B2D-4D14-9878-780BDC28C7D2}" type="presOf" srcId="{53153E0A-E886-4A7E-83E5-0561D562178A}" destId="{AF48972E-1D70-419C-B440-67D077280944}" srcOrd="0" destOrd="0" presId="urn:microsoft.com/office/officeart/2005/8/layout/hierarchy4"/>
    <dgm:cxn modelId="{D542614F-15FB-493C-845B-620C79D85C9E}" type="presOf" srcId="{F5079265-2CDA-4ADF-857A-3F5525ABEC95}" destId="{3AC98922-17D3-4A4B-A83C-27CD4C26EA65}" srcOrd="0" destOrd="0" presId="urn:microsoft.com/office/officeart/2005/8/layout/hierarchy4"/>
    <dgm:cxn modelId="{250BA4D4-A9CB-4DFA-9023-8F9103078FC0}" type="presParOf" srcId="{80F1F37F-1A80-417D-9B29-F0C67E909DF7}" destId="{F76A5801-8E67-488B-87DA-F5A657D0BD99}" srcOrd="0" destOrd="0" presId="urn:microsoft.com/office/officeart/2005/8/layout/hierarchy4"/>
    <dgm:cxn modelId="{0E45924E-6A4D-4667-8B9F-E8F80D6A7A6C}" type="presParOf" srcId="{F76A5801-8E67-488B-87DA-F5A657D0BD99}" destId="{AF48972E-1D70-419C-B440-67D077280944}" srcOrd="0" destOrd="0" presId="urn:microsoft.com/office/officeart/2005/8/layout/hierarchy4"/>
    <dgm:cxn modelId="{E14D9442-91EC-4E29-AFB0-391BC5C07FBC}" type="presParOf" srcId="{F76A5801-8E67-488B-87DA-F5A657D0BD99}" destId="{722C7A82-D30F-44B8-AF6E-647197D911F4}" srcOrd="1" destOrd="0" presId="urn:microsoft.com/office/officeart/2005/8/layout/hierarchy4"/>
    <dgm:cxn modelId="{5C810A3C-676F-40FF-997D-200AE93EE4C1}" type="presParOf" srcId="{F76A5801-8E67-488B-87DA-F5A657D0BD99}" destId="{02B8AA2E-E5B2-49EF-AAA7-B54974A5D61F}" srcOrd="2" destOrd="0" presId="urn:microsoft.com/office/officeart/2005/8/layout/hierarchy4"/>
    <dgm:cxn modelId="{B379169E-B44F-4F3C-834E-01D0F648CED6}" type="presParOf" srcId="{02B8AA2E-E5B2-49EF-AAA7-B54974A5D61F}" destId="{CF70EC02-3778-4532-8CFE-8907AB9C05B2}" srcOrd="0" destOrd="0" presId="urn:microsoft.com/office/officeart/2005/8/layout/hierarchy4"/>
    <dgm:cxn modelId="{ED42A9EF-262B-46CC-BEF2-320BBE40F929}" type="presParOf" srcId="{CF70EC02-3778-4532-8CFE-8907AB9C05B2}" destId="{3AC98922-17D3-4A4B-A83C-27CD4C26EA65}" srcOrd="0" destOrd="0" presId="urn:microsoft.com/office/officeart/2005/8/layout/hierarchy4"/>
    <dgm:cxn modelId="{04A1F655-6E78-4578-9598-DC1E1E26E18E}" type="presParOf" srcId="{CF70EC02-3778-4532-8CFE-8907AB9C05B2}" destId="{F94E73F6-A636-48DE-AA3C-EB4C84A74BDA}" srcOrd="1" destOrd="0" presId="urn:microsoft.com/office/officeart/2005/8/layout/hierarchy4"/>
    <dgm:cxn modelId="{4B6CCE44-B720-4FDC-B5F5-16EF9F532EED}" type="presParOf" srcId="{CF70EC02-3778-4532-8CFE-8907AB9C05B2}" destId="{5D47F9EA-3AAF-4943-A339-7473EF8A4481}" srcOrd="2" destOrd="0" presId="urn:microsoft.com/office/officeart/2005/8/layout/hierarchy4"/>
    <dgm:cxn modelId="{6A3007E2-37D0-45DB-8F33-182FEC62ED3E}" type="presParOf" srcId="{5D47F9EA-3AAF-4943-A339-7473EF8A4481}" destId="{1CD90A48-5E0E-414D-B9F3-12781C340D0D}" srcOrd="0" destOrd="0" presId="urn:microsoft.com/office/officeart/2005/8/layout/hierarchy4"/>
    <dgm:cxn modelId="{C5A01B33-5CD9-4283-BC51-854AC3BA70A8}" type="presParOf" srcId="{1CD90A48-5E0E-414D-B9F3-12781C340D0D}" destId="{786F8B49-EC86-4D0A-BD89-A413BEC90D1D}" srcOrd="0" destOrd="0" presId="urn:microsoft.com/office/officeart/2005/8/layout/hierarchy4"/>
    <dgm:cxn modelId="{381E736B-62E3-4877-945B-79A6AAC5C614}" type="presParOf" srcId="{1CD90A48-5E0E-414D-B9F3-12781C340D0D}" destId="{B3971345-2D1D-42E3-86A4-BA6B7C2664EB}" srcOrd="1" destOrd="0" presId="urn:microsoft.com/office/officeart/2005/8/layout/hierarchy4"/>
    <dgm:cxn modelId="{4FD23339-2DF0-429D-B969-FBB8474F7B62}" type="presParOf" srcId="{5D47F9EA-3AAF-4943-A339-7473EF8A4481}" destId="{6A07EB6D-BA73-4D34-B8D7-96FF46EBCECC}" srcOrd="1" destOrd="0" presId="urn:microsoft.com/office/officeart/2005/8/layout/hierarchy4"/>
    <dgm:cxn modelId="{F29D18AD-8B30-409E-B709-38839D34AA54}" type="presParOf" srcId="{5D47F9EA-3AAF-4943-A339-7473EF8A4481}" destId="{C98CEEAF-8761-43CC-B031-D53B0C0856FE}" srcOrd="2" destOrd="0" presId="urn:microsoft.com/office/officeart/2005/8/layout/hierarchy4"/>
    <dgm:cxn modelId="{D6EF96C8-128C-4CBD-8ACC-D4A7E8B5027D}" type="presParOf" srcId="{C98CEEAF-8761-43CC-B031-D53B0C0856FE}" destId="{F6B1A2C1-3FDD-486F-AAA9-8383E6CD67D6}" srcOrd="0" destOrd="0" presId="urn:microsoft.com/office/officeart/2005/8/layout/hierarchy4"/>
    <dgm:cxn modelId="{36B8EADC-6C1B-4E3D-B20B-4CBA379CE048}" type="presParOf" srcId="{C98CEEAF-8761-43CC-B031-D53B0C0856FE}" destId="{0361B8EA-3300-499A-B6CD-4C3B3AC09E8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297A200-9522-45E4-AB55-1AC51E34B280}" type="doc">
      <dgm:prSet loTypeId="urn:microsoft.com/office/officeart/2005/8/layout/vList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it-IT"/>
        </a:p>
      </dgm:t>
    </dgm:pt>
    <dgm:pt modelId="{321721F7-3697-4963-AED1-576B0CED115C}">
      <dgm:prSet phldrT="[Testo]"/>
      <dgm:spPr/>
      <dgm:t>
        <a:bodyPr/>
        <a:lstStyle/>
        <a:p>
          <a:r>
            <a:rPr lang="it-IT" dirty="0" smtClean="0"/>
            <a:t>1. Rafforzamento della filiera agroalimentare (e forestale)</a:t>
          </a:r>
          <a:endParaRPr lang="it-IT" dirty="0"/>
        </a:p>
      </dgm:t>
    </dgm:pt>
    <dgm:pt modelId="{D5668DBE-AB5D-42B6-93A6-ED777B57296E}" type="parTrans" cxnId="{58945D43-D2F1-4BD5-AFBC-66AA0D3D43DE}">
      <dgm:prSet/>
      <dgm:spPr/>
      <dgm:t>
        <a:bodyPr/>
        <a:lstStyle/>
        <a:p>
          <a:endParaRPr lang="it-IT"/>
        </a:p>
      </dgm:t>
    </dgm:pt>
    <dgm:pt modelId="{F590A56E-2AB6-4C51-9CE0-F0E6286E224B}" type="sibTrans" cxnId="{58945D43-D2F1-4BD5-AFBC-66AA0D3D43DE}">
      <dgm:prSet/>
      <dgm:spPr/>
      <dgm:t>
        <a:bodyPr/>
        <a:lstStyle/>
        <a:p>
          <a:endParaRPr lang="it-IT"/>
        </a:p>
      </dgm:t>
    </dgm:pt>
    <dgm:pt modelId="{F1E52B63-539A-46BA-AD46-12FDD3834897}">
      <dgm:prSet phldrT="[Testo]"/>
      <dgm:spPr/>
      <dgm:t>
        <a:bodyPr/>
        <a:lstStyle/>
        <a:p>
          <a:r>
            <a:rPr lang="it-IT" dirty="0" smtClean="0"/>
            <a:t>Lombardia, </a:t>
          </a:r>
          <a:r>
            <a:rPr lang="it-IT" b="1" dirty="0" smtClean="0"/>
            <a:t>Veneto, Emilia Romagna</a:t>
          </a:r>
          <a:r>
            <a:rPr lang="it-IT" dirty="0" smtClean="0"/>
            <a:t>, Toscana, Umbria, Puglia, </a:t>
          </a:r>
          <a:r>
            <a:rPr lang="it-IT" b="1" dirty="0" smtClean="0"/>
            <a:t>Calabria</a:t>
          </a:r>
          <a:endParaRPr lang="it-IT" b="1" dirty="0"/>
        </a:p>
      </dgm:t>
    </dgm:pt>
    <dgm:pt modelId="{650FE414-F77D-408A-BCDC-6AD3F0FE1F45}" type="parTrans" cxnId="{CF88441B-078E-4CCF-8892-E5CE525C1145}">
      <dgm:prSet/>
      <dgm:spPr/>
      <dgm:t>
        <a:bodyPr/>
        <a:lstStyle/>
        <a:p>
          <a:endParaRPr lang="it-IT"/>
        </a:p>
      </dgm:t>
    </dgm:pt>
    <dgm:pt modelId="{524EFBC5-91AD-41DC-AE6A-1FB7675C91EB}" type="sibTrans" cxnId="{CF88441B-078E-4CCF-8892-E5CE525C1145}">
      <dgm:prSet/>
      <dgm:spPr/>
      <dgm:t>
        <a:bodyPr/>
        <a:lstStyle/>
        <a:p>
          <a:endParaRPr lang="it-IT"/>
        </a:p>
      </dgm:t>
    </dgm:pt>
    <dgm:pt modelId="{D2BEF022-B09A-4597-A69C-32B768736C3A}">
      <dgm:prSet phldrT="[Testo]"/>
      <dgm:spPr/>
      <dgm:t>
        <a:bodyPr/>
        <a:lstStyle/>
        <a:p>
          <a:r>
            <a:rPr lang="it-IT" dirty="0" smtClean="0"/>
            <a:t>2. Creazione di filiere e innovazione del settore agroalimentare e forestale</a:t>
          </a:r>
          <a:endParaRPr lang="it-IT" dirty="0"/>
        </a:p>
      </dgm:t>
    </dgm:pt>
    <dgm:pt modelId="{54E0EDB7-7D7D-456E-B15A-B0D7417454D0}" type="parTrans" cxnId="{EEA1925E-1C8A-451E-BC5B-688C9E292088}">
      <dgm:prSet/>
      <dgm:spPr/>
      <dgm:t>
        <a:bodyPr/>
        <a:lstStyle/>
        <a:p>
          <a:endParaRPr lang="it-IT"/>
        </a:p>
      </dgm:t>
    </dgm:pt>
    <dgm:pt modelId="{167E8E37-0053-4176-82D3-FDE12D9CA674}" type="sibTrans" cxnId="{EEA1925E-1C8A-451E-BC5B-688C9E292088}">
      <dgm:prSet/>
      <dgm:spPr/>
      <dgm:t>
        <a:bodyPr/>
        <a:lstStyle/>
        <a:p>
          <a:endParaRPr lang="it-IT"/>
        </a:p>
      </dgm:t>
    </dgm:pt>
    <dgm:pt modelId="{E54F38E2-5C29-4443-9C65-1E51F9F38780}">
      <dgm:prSet phldrT="[Testo]"/>
      <dgm:spPr/>
      <dgm:t>
        <a:bodyPr/>
        <a:lstStyle/>
        <a:p>
          <a:r>
            <a:rPr lang="it-IT" dirty="0" smtClean="0"/>
            <a:t>Liguria, </a:t>
          </a:r>
          <a:r>
            <a:rPr lang="it-IT" b="1" dirty="0" smtClean="0"/>
            <a:t>Friuli Venezia Giulia</a:t>
          </a:r>
          <a:r>
            <a:rPr lang="it-IT" dirty="0" smtClean="0"/>
            <a:t>, Marche, </a:t>
          </a:r>
          <a:r>
            <a:rPr lang="it-IT" b="1" dirty="0" smtClean="0"/>
            <a:t>Lazio</a:t>
          </a:r>
          <a:r>
            <a:rPr lang="it-IT" dirty="0" smtClean="0"/>
            <a:t>, Campania, Basilicata</a:t>
          </a:r>
          <a:endParaRPr lang="it-IT" dirty="0"/>
        </a:p>
      </dgm:t>
    </dgm:pt>
    <dgm:pt modelId="{A1356DDC-9A41-4041-9839-05D617392B87}" type="parTrans" cxnId="{AA833DFA-871F-42FE-A130-602E16593597}">
      <dgm:prSet/>
      <dgm:spPr/>
      <dgm:t>
        <a:bodyPr/>
        <a:lstStyle/>
        <a:p>
          <a:endParaRPr lang="it-IT"/>
        </a:p>
      </dgm:t>
    </dgm:pt>
    <dgm:pt modelId="{A51DA9CE-3DC6-4C08-B022-0AB207F04872}" type="sibTrans" cxnId="{AA833DFA-871F-42FE-A130-602E16593597}">
      <dgm:prSet/>
      <dgm:spPr/>
      <dgm:t>
        <a:bodyPr/>
        <a:lstStyle/>
        <a:p>
          <a:endParaRPr lang="it-IT"/>
        </a:p>
      </dgm:t>
    </dgm:pt>
    <dgm:pt modelId="{A98F4FE4-033D-4B83-88DB-DC10F54CED5D}" type="pres">
      <dgm:prSet presAssocID="{5297A200-9522-45E4-AB55-1AC51E34B28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F5AD3BEE-936E-4095-92DC-2DE76565E3E3}" type="pres">
      <dgm:prSet presAssocID="{321721F7-3697-4963-AED1-576B0CED115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3D9225E-C783-4725-AF28-021ED3DA874F}" type="pres">
      <dgm:prSet presAssocID="{321721F7-3697-4963-AED1-576B0CED115C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DAE7AE2-FF7C-4C84-B225-DB2BD27000BC}" type="pres">
      <dgm:prSet presAssocID="{D2BEF022-B09A-4597-A69C-32B768736C3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D4568CB-8A77-4473-9B17-51F6D61EB325}" type="pres">
      <dgm:prSet presAssocID="{D2BEF022-B09A-4597-A69C-32B768736C3A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DAA672EC-153B-45CB-A052-5AFA30A06388}" type="presOf" srcId="{5297A200-9522-45E4-AB55-1AC51E34B280}" destId="{A98F4FE4-033D-4B83-88DB-DC10F54CED5D}" srcOrd="0" destOrd="0" presId="urn:microsoft.com/office/officeart/2005/8/layout/vList2"/>
    <dgm:cxn modelId="{29D1A4E0-6EDC-4CA5-9EBC-80C6511E758F}" type="presOf" srcId="{F1E52B63-539A-46BA-AD46-12FDD3834897}" destId="{33D9225E-C783-4725-AF28-021ED3DA874F}" srcOrd="0" destOrd="0" presId="urn:microsoft.com/office/officeart/2005/8/layout/vList2"/>
    <dgm:cxn modelId="{0E6D995E-7F8F-4C64-8C4B-E8CDF6EEBB71}" type="presOf" srcId="{D2BEF022-B09A-4597-A69C-32B768736C3A}" destId="{7DAE7AE2-FF7C-4C84-B225-DB2BD27000BC}" srcOrd="0" destOrd="0" presId="urn:microsoft.com/office/officeart/2005/8/layout/vList2"/>
    <dgm:cxn modelId="{CF88441B-078E-4CCF-8892-E5CE525C1145}" srcId="{321721F7-3697-4963-AED1-576B0CED115C}" destId="{F1E52B63-539A-46BA-AD46-12FDD3834897}" srcOrd="0" destOrd="0" parTransId="{650FE414-F77D-408A-BCDC-6AD3F0FE1F45}" sibTransId="{524EFBC5-91AD-41DC-AE6A-1FB7675C91EB}"/>
    <dgm:cxn modelId="{58945D43-D2F1-4BD5-AFBC-66AA0D3D43DE}" srcId="{5297A200-9522-45E4-AB55-1AC51E34B280}" destId="{321721F7-3697-4963-AED1-576B0CED115C}" srcOrd="0" destOrd="0" parTransId="{D5668DBE-AB5D-42B6-93A6-ED777B57296E}" sibTransId="{F590A56E-2AB6-4C51-9CE0-F0E6286E224B}"/>
    <dgm:cxn modelId="{1E506C3D-523A-40F8-8A1B-06C19F45650C}" type="presOf" srcId="{321721F7-3697-4963-AED1-576B0CED115C}" destId="{F5AD3BEE-936E-4095-92DC-2DE76565E3E3}" srcOrd="0" destOrd="0" presId="urn:microsoft.com/office/officeart/2005/8/layout/vList2"/>
    <dgm:cxn modelId="{EEA1925E-1C8A-451E-BC5B-688C9E292088}" srcId="{5297A200-9522-45E4-AB55-1AC51E34B280}" destId="{D2BEF022-B09A-4597-A69C-32B768736C3A}" srcOrd="1" destOrd="0" parTransId="{54E0EDB7-7D7D-456E-B15A-B0D7417454D0}" sibTransId="{167E8E37-0053-4176-82D3-FDE12D9CA674}"/>
    <dgm:cxn modelId="{AA833DFA-871F-42FE-A130-602E16593597}" srcId="{D2BEF022-B09A-4597-A69C-32B768736C3A}" destId="{E54F38E2-5C29-4443-9C65-1E51F9F38780}" srcOrd="0" destOrd="0" parTransId="{A1356DDC-9A41-4041-9839-05D617392B87}" sibTransId="{A51DA9CE-3DC6-4C08-B022-0AB207F04872}"/>
    <dgm:cxn modelId="{7ADEE45A-4D05-4F7B-B3B0-BE7C5C1DAC3C}" type="presOf" srcId="{E54F38E2-5C29-4443-9C65-1E51F9F38780}" destId="{0D4568CB-8A77-4473-9B17-51F6D61EB325}" srcOrd="0" destOrd="0" presId="urn:microsoft.com/office/officeart/2005/8/layout/vList2"/>
    <dgm:cxn modelId="{49BE9F83-6A37-422B-B822-F2125E552358}" type="presParOf" srcId="{A98F4FE4-033D-4B83-88DB-DC10F54CED5D}" destId="{F5AD3BEE-936E-4095-92DC-2DE76565E3E3}" srcOrd="0" destOrd="0" presId="urn:microsoft.com/office/officeart/2005/8/layout/vList2"/>
    <dgm:cxn modelId="{31D462A1-B749-49BA-AB11-141282E60B4A}" type="presParOf" srcId="{A98F4FE4-033D-4B83-88DB-DC10F54CED5D}" destId="{33D9225E-C783-4725-AF28-021ED3DA874F}" srcOrd="1" destOrd="0" presId="urn:microsoft.com/office/officeart/2005/8/layout/vList2"/>
    <dgm:cxn modelId="{843EEFFC-78C2-4465-BCE7-69AF27D1FA02}" type="presParOf" srcId="{A98F4FE4-033D-4B83-88DB-DC10F54CED5D}" destId="{7DAE7AE2-FF7C-4C84-B225-DB2BD27000BC}" srcOrd="2" destOrd="0" presId="urn:microsoft.com/office/officeart/2005/8/layout/vList2"/>
    <dgm:cxn modelId="{0D70F6A3-58B0-4F9F-A437-EF28E4DB7357}" type="presParOf" srcId="{A98F4FE4-033D-4B83-88DB-DC10F54CED5D}" destId="{0D4568CB-8A77-4473-9B17-51F6D61EB325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E93785F-BD0C-45F2-B2FE-843D853C9941}" type="doc">
      <dgm:prSet loTypeId="urn:microsoft.com/office/officeart/2005/8/layout/hProcess9" loCatId="process" qsTypeId="urn:microsoft.com/office/officeart/2005/8/quickstyle/3d4" qsCatId="3D" csTypeId="urn:microsoft.com/office/officeart/2005/8/colors/colorful2" csCatId="colorful" phldr="1"/>
      <dgm:spPr/>
    </dgm:pt>
    <dgm:pt modelId="{4C1D09F2-707D-442C-AFC4-55388AAA295C}">
      <dgm:prSet phldrT="[Testo]"/>
      <dgm:spPr/>
      <dgm:t>
        <a:bodyPr/>
        <a:lstStyle/>
        <a:p>
          <a:r>
            <a:rPr lang="it-IT" dirty="0" smtClean="0"/>
            <a:t>Manifestazione d’interesse</a:t>
          </a:r>
          <a:endParaRPr lang="it-IT" dirty="0"/>
        </a:p>
      </dgm:t>
    </dgm:pt>
    <dgm:pt modelId="{9E3BB714-61FA-4930-ACAB-BB800D05D486}" type="parTrans" cxnId="{DC96A966-F711-4DF9-BEB5-60351AFAD7AB}">
      <dgm:prSet/>
      <dgm:spPr/>
      <dgm:t>
        <a:bodyPr/>
        <a:lstStyle/>
        <a:p>
          <a:endParaRPr lang="it-IT"/>
        </a:p>
      </dgm:t>
    </dgm:pt>
    <dgm:pt modelId="{E9DF202D-AE31-4749-841A-AE15F2A1F122}" type="sibTrans" cxnId="{DC96A966-F711-4DF9-BEB5-60351AFAD7AB}">
      <dgm:prSet/>
      <dgm:spPr/>
      <dgm:t>
        <a:bodyPr/>
        <a:lstStyle/>
        <a:p>
          <a:endParaRPr lang="it-IT"/>
        </a:p>
      </dgm:t>
    </dgm:pt>
    <dgm:pt modelId="{0654CA69-997F-467C-8806-F6BF493E4296}">
      <dgm:prSet phldrT="[Testo]"/>
      <dgm:spPr/>
      <dgm:t>
        <a:bodyPr/>
        <a:lstStyle/>
        <a:p>
          <a:r>
            <a:rPr lang="it-IT" dirty="0" smtClean="0"/>
            <a:t>Presentazione PIF</a:t>
          </a:r>
          <a:endParaRPr lang="it-IT" dirty="0"/>
        </a:p>
      </dgm:t>
    </dgm:pt>
    <dgm:pt modelId="{2FD8FD50-4C9F-4A78-A732-651CBA738629}" type="parTrans" cxnId="{14EEC0D0-8CAE-426E-BD02-2DF31F23A908}">
      <dgm:prSet/>
      <dgm:spPr/>
      <dgm:t>
        <a:bodyPr/>
        <a:lstStyle/>
        <a:p>
          <a:endParaRPr lang="it-IT"/>
        </a:p>
      </dgm:t>
    </dgm:pt>
    <dgm:pt modelId="{3845367E-7517-4ED2-B016-52C64142B1FD}" type="sibTrans" cxnId="{14EEC0D0-8CAE-426E-BD02-2DF31F23A908}">
      <dgm:prSet/>
      <dgm:spPr/>
      <dgm:t>
        <a:bodyPr/>
        <a:lstStyle/>
        <a:p>
          <a:endParaRPr lang="it-IT"/>
        </a:p>
      </dgm:t>
    </dgm:pt>
    <dgm:pt modelId="{7552E3B2-3894-4184-BC71-956501FF139B}">
      <dgm:prSet phldrT="[Testo]"/>
      <dgm:spPr/>
      <dgm:t>
        <a:bodyPr/>
        <a:lstStyle/>
        <a:p>
          <a:r>
            <a:rPr lang="it-IT" dirty="0" smtClean="0"/>
            <a:t>Presentazione domande individuali</a:t>
          </a:r>
          <a:endParaRPr lang="it-IT" dirty="0"/>
        </a:p>
      </dgm:t>
    </dgm:pt>
    <dgm:pt modelId="{D57A3273-51F6-433D-B713-427D97B48F28}" type="parTrans" cxnId="{CC0AA7D8-C29E-49F1-A4F6-B556C78C8073}">
      <dgm:prSet/>
      <dgm:spPr/>
      <dgm:t>
        <a:bodyPr/>
        <a:lstStyle/>
        <a:p>
          <a:endParaRPr lang="it-IT"/>
        </a:p>
      </dgm:t>
    </dgm:pt>
    <dgm:pt modelId="{ED7FC052-87EE-4BF4-9740-F9A6C155448E}" type="sibTrans" cxnId="{CC0AA7D8-C29E-49F1-A4F6-B556C78C8073}">
      <dgm:prSet/>
      <dgm:spPr/>
      <dgm:t>
        <a:bodyPr/>
        <a:lstStyle/>
        <a:p>
          <a:endParaRPr lang="it-IT"/>
        </a:p>
      </dgm:t>
    </dgm:pt>
    <dgm:pt modelId="{E63ACA3A-5845-4B71-B133-CEFC2B7FF263}" type="pres">
      <dgm:prSet presAssocID="{FE93785F-BD0C-45F2-B2FE-843D853C9941}" presName="CompostProcess" presStyleCnt="0">
        <dgm:presLayoutVars>
          <dgm:dir/>
          <dgm:resizeHandles val="exact"/>
        </dgm:presLayoutVars>
      </dgm:prSet>
      <dgm:spPr/>
    </dgm:pt>
    <dgm:pt modelId="{BE1EADE3-D336-4953-A0C8-34F5855B531C}" type="pres">
      <dgm:prSet presAssocID="{FE93785F-BD0C-45F2-B2FE-843D853C9941}" presName="arrow" presStyleLbl="bgShp" presStyleIdx="0" presStyleCnt="1"/>
      <dgm:spPr/>
    </dgm:pt>
    <dgm:pt modelId="{3FDB6A73-023C-4858-8096-3838DD74F161}" type="pres">
      <dgm:prSet presAssocID="{FE93785F-BD0C-45F2-B2FE-843D853C9941}" presName="linearProcess" presStyleCnt="0"/>
      <dgm:spPr/>
    </dgm:pt>
    <dgm:pt modelId="{9F374BAC-3B25-4398-8DF5-9F4E206C4A78}" type="pres">
      <dgm:prSet presAssocID="{4C1D09F2-707D-442C-AFC4-55388AAA295C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4DD1D72-2A51-49C4-9EAB-839A19339A95}" type="pres">
      <dgm:prSet presAssocID="{E9DF202D-AE31-4749-841A-AE15F2A1F122}" presName="sibTrans" presStyleCnt="0"/>
      <dgm:spPr/>
    </dgm:pt>
    <dgm:pt modelId="{5EB5848F-0DA0-477A-B568-5E6A5461231E}" type="pres">
      <dgm:prSet presAssocID="{0654CA69-997F-467C-8806-F6BF493E4296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8908DDE-7921-4B37-807F-529142B4083C}" type="pres">
      <dgm:prSet presAssocID="{3845367E-7517-4ED2-B016-52C64142B1FD}" presName="sibTrans" presStyleCnt="0"/>
      <dgm:spPr/>
    </dgm:pt>
    <dgm:pt modelId="{AD5ED6BA-8E94-412A-8516-C6E483576A67}" type="pres">
      <dgm:prSet presAssocID="{7552E3B2-3894-4184-BC71-956501FF139B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AEB87B9D-E1DE-44A8-8DDC-08FD4156653C}" type="presOf" srcId="{7552E3B2-3894-4184-BC71-956501FF139B}" destId="{AD5ED6BA-8E94-412A-8516-C6E483576A67}" srcOrd="0" destOrd="0" presId="urn:microsoft.com/office/officeart/2005/8/layout/hProcess9"/>
    <dgm:cxn modelId="{8D7EDBCE-8A14-4635-B956-67E062ECAC73}" type="presOf" srcId="{FE93785F-BD0C-45F2-B2FE-843D853C9941}" destId="{E63ACA3A-5845-4B71-B133-CEFC2B7FF263}" srcOrd="0" destOrd="0" presId="urn:microsoft.com/office/officeart/2005/8/layout/hProcess9"/>
    <dgm:cxn modelId="{DC96A966-F711-4DF9-BEB5-60351AFAD7AB}" srcId="{FE93785F-BD0C-45F2-B2FE-843D853C9941}" destId="{4C1D09F2-707D-442C-AFC4-55388AAA295C}" srcOrd="0" destOrd="0" parTransId="{9E3BB714-61FA-4930-ACAB-BB800D05D486}" sibTransId="{E9DF202D-AE31-4749-841A-AE15F2A1F122}"/>
    <dgm:cxn modelId="{CC0AA7D8-C29E-49F1-A4F6-B556C78C8073}" srcId="{FE93785F-BD0C-45F2-B2FE-843D853C9941}" destId="{7552E3B2-3894-4184-BC71-956501FF139B}" srcOrd="2" destOrd="0" parTransId="{D57A3273-51F6-433D-B713-427D97B48F28}" sibTransId="{ED7FC052-87EE-4BF4-9740-F9A6C155448E}"/>
    <dgm:cxn modelId="{14EEC0D0-8CAE-426E-BD02-2DF31F23A908}" srcId="{FE93785F-BD0C-45F2-B2FE-843D853C9941}" destId="{0654CA69-997F-467C-8806-F6BF493E4296}" srcOrd="1" destOrd="0" parTransId="{2FD8FD50-4C9F-4A78-A732-651CBA738629}" sibTransId="{3845367E-7517-4ED2-B016-52C64142B1FD}"/>
    <dgm:cxn modelId="{CE258010-6B70-4956-B208-3DF2B7D96A8C}" type="presOf" srcId="{4C1D09F2-707D-442C-AFC4-55388AAA295C}" destId="{9F374BAC-3B25-4398-8DF5-9F4E206C4A78}" srcOrd="0" destOrd="0" presId="urn:microsoft.com/office/officeart/2005/8/layout/hProcess9"/>
    <dgm:cxn modelId="{7BED7D4C-D9AD-4901-BF52-86E13237C5EF}" type="presOf" srcId="{0654CA69-997F-467C-8806-F6BF493E4296}" destId="{5EB5848F-0DA0-477A-B568-5E6A5461231E}" srcOrd="0" destOrd="0" presId="urn:microsoft.com/office/officeart/2005/8/layout/hProcess9"/>
    <dgm:cxn modelId="{A7B7E0CE-FE1D-47E2-94EC-D1202C9A50E2}" type="presParOf" srcId="{E63ACA3A-5845-4B71-B133-CEFC2B7FF263}" destId="{BE1EADE3-D336-4953-A0C8-34F5855B531C}" srcOrd="0" destOrd="0" presId="urn:microsoft.com/office/officeart/2005/8/layout/hProcess9"/>
    <dgm:cxn modelId="{A87CD613-C4A3-4264-B349-96124024C0FE}" type="presParOf" srcId="{E63ACA3A-5845-4B71-B133-CEFC2B7FF263}" destId="{3FDB6A73-023C-4858-8096-3838DD74F161}" srcOrd="1" destOrd="0" presId="urn:microsoft.com/office/officeart/2005/8/layout/hProcess9"/>
    <dgm:cxn modelId="{669384E0-C711-4657-9DC3-6DC123163C26}" type="presParOf" srcId="{3FDB6A73-023C-4858-8096-3838DD74F161}" destId="{9F374BAC-3B25-4398-8DF5-9F4E206C4A78}" srcOrd="0" destOrd="0" presId="urn:microsoft.com/office/officeart/2005/8/layout/hProcess9"/>
    <dgm:cxn modelId="{1D271BED-FEFC-4792-9C8D-598A5F8D11CF}" type="presParOf" srcId="{3FDB6A73-023C-4858-8096-3838DD74F161}" destId="{04DD1D72-2A51-49C4-9EAB-839A19339A95}" srcOrd="1" destOrd="0" presId="urn:microsoft.com/office/officeart/2005/8/layout/hProcess9"/>
    <dgm:cxn modelId="{C62EDBE6-0903-4CB6-9881-4165553663C5}" type="presParOf" srcId="{3FDB6A73-023C-4858-8096-3838DD74F161}" destId="{5EB5848F-0DA0-477A-B568-5E6A5461231E}" srcOrd="2" destOrd="0" presId="urn:microsoft.com/office/officeart/2005/8/layout/hProcess9"/>
    <dgm:cxn modelId="{7284EA58-027F-4C17-A14E-5028A0A92769}" type="presParOf" srcId="{3FDB6A73-023C-4858-8096-3838DD74F161}" destId="{28908DDE-7921-4B37-807F-529142B4083C}" srcOrd="3" destOrd="0" presId="urn:microsoft.com/office/officeart/2005/8/layout/hProcess9"/>
    <dgm:cxn modelId="{4CDCE931-102F-44CD-8609-3673E32482C2}" type="presParOf" srcId="{3FDB6A73-023C-4858-8096-3838DD74F161}" destId="{AD5ED6BA-8E94-412A-8516-C6E483576A67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7998EF-2DEA-447D-9295-BAE12DCC2CCE}">
      <dsp:nvSpPr>
        <dsp:cNvPr id="0" name=""/>
        <dsp:cNvSpPr/>
      </dsp:nvSpPr>
      <dsp:spPr>
        <a:xfrm>
          <a:off x="2464788" y="114087"/>
          <a:ext cx="2264201" cy="786327"/>
        </a:xfrm>
        <a:prstGeom prst="ellipse">
          <a:avLst/>
        </a:prstGeom>
        <a:solidFill>
          <a:schemeClr val="accent2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3CC2BC-A7FD-49CE-9E40-688F71717258}">
      <dsp:nvSpPr>
        <dsp:cNvPr id="0" name=""/>
        <dsp:cNvSpPr/>
      </dsp:nvSpPr>
      <dsp:spPr>
        <a:xfrm>
          <a:off x="3381000" y="2055647"/>
          <a:ext cx="438798" cy="248608"/>
        </a:xfrm>
        <a:prstGeom prst="down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2ACDD0-9CDB-482F-A5C1-8A5C32651605}">
      <dsp:nvSpPr>
        <dsp:cNvPr id="0" name=""/>
        <dsp:cNvSpPr/>
      </dsp:nvSpPr>
      <dsp:spPr>
        <a:xfrm>
          <a:off x="360043" y="2264201"/>
          <a:ext cx="6480713" cy="5265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b="1" kern="1200" dirty="0" smtClean="0"/>
            <a:t>Aumentare la competitività del settore agroalimentare e forestale</a:t>
          </a:r>
          <a:endParaRPr lang="it-IT" sz="1500" b="1" kern="1200" dirty="0"/>
        </a:p>
      </dsp:txBody>
      <dsp:txXfrm>
        <a:off x="360043" y="2264201"/>
        <a:ext cx="6480713" cy="526558"/>
      </dsp:txXfrm>
    </dsp:sp>
    <dsp:sp modelId="{C36038BE-E648-4185-B239-76DD58CB9F15}">
      <dsp:nvSpPr>
        <dsp:cNvPr id="0" name=""/>
        <dsp:cNvSpPr/>
      </dsp:nvSpPr>
      <dsp:spPr>
        <a:xfrm>
          <a:off x="3287975" y="961144"/>
          <a:ext cx="789837" cy="78983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/>
            <a:t>Risorse</a:t>
          </a:r>
          <a:endParaRPr lang="it-IT" sz="1200" kern="1200" dirty="0"/>
        </a:p>
      </dsp:txBody>
      <dsp:txXfrm>
        <a:off x="3287975" y="961144"/>
        <a:ext cx="789837" cy="789837"/>
      </dsp:txXfrm>
    </dsp:sp>
    <dsp:sp modelId="{64BB36D7-7098-46A5-A4C6-7EDB5A6BC6EE}">
      <dsp:nvSpPr>
        <dsp:cNvPr id="0" name=""/>
        <dsp:cNvSpPr/>
      </dsp:nvSpPr>
      <dsp:spPr>
        <a:xfrm>
          <a:off x="2722802" y="368590"/>
          <a:ext cx="789837" cy="789837"/>
        </a:xfrm>
        <a:prstGeom prst="ellipse">
          <a:avLst/>
        </a:prstGeom>
        <a:solidFill>
          <a:schemeClr val="accent3">
            <a:hueOff val="1226198"/>
            <a:satOff val="-40562"/>
            <a:lumOff val="-58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/>
            <a:t>Misure</a:t>
          </a:r>
          <a:endParaRPr lang="it-IT" sz="1200" kern="1200" dirty="0"/>
        </a:p>
      </dsp:txBody>
      <dsp:txXfrm>
        <a:off x="2722802" y="368590"/>
        <a:ext cx="789837" cy="789837"/>
      </dsp:txXfrm>
    </dsp:sp>
    <dsp:sp modelId="{B4363878-EE46-4D53-B370-27B78D346775}">
      <dsp:nvSpPr>
        <dsp:cNvPr id="0" name=""/>
        <dsp:cNvSpPr/>
      </dsp:nvSpPr>
      <dsp:spPr>
        <a:xfrm>
          <a:off x="3530192" y="177625"/>
          <a:ext cx="789837" cy="789837"/>
        </a:xfrm>
        <a:prstGeom prst="ellipse">
          <a:avLst/>
        </a:prstGeom>
        <a:solidFill>
          <a:schemeClr val="accent3">
            <a:hueOff val="2452395"/>
            <a:satOff val="-81125"/>
            <a:lumOff val="-117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/>
            <a:t>Attori</a:t>
          </a:r>
          <a:endParaRPr lang="it-IT" sz="1200" kern="1200" dirty="0"/>
        </a:p>
      </dsp:txBody>
      <dsp:txXfrm>
        <a:off x="3530192" y="177625"/>
        <a:ext cx="789837" cy="789837"/>
      </dsp:txXfrm>
    </dsp:sp>
    <dsp:sp modelId="{91575DEA-9820-471E-8AC9-D73A0A025DE2}">
      <dsp:nvSpPr>
        <dsp:cNvPr id="0" name=""/>
        <dsp:cNvSpPr/>
      </dsp:nvSpPr>
      <dsp:spPr>
        <a:xfrm>
          <a:off x="1800201" y="17551"/>
          <a:ext cx="3600396" cy="1965818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D41C07F-9429-40CA-AC12-2C62870CA415}">
      <dsp:nvSpPr>
        <dsp:cNvPr id="0" name=""/>
        <dsp:cNvSpPr/>
      </dsp:nvSpPr>
      <dsp:spPr>
        <a:xfrm>
          <a:off x="0" y="3719197"/>
          <a:ext cx="8229600" cy="48814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 smtClean="0"/>
            <a:t>Organizzazione e concentrazione dell’offerta</a:t>
          </a:r>
          <a:endParaRPr lang="it-IT" sz="1700" kern="1200" dirty="0"/>
        </a:p>
      </dsp:txBody>
      <dsp:txXfrm>
        <a:off x="0" y="3719197"/>
        <a:ext cx="8229600" cy="488142"/>
      </dsp:txXfrm>
    </dsp:sp>
    <dsp:sp modelId="{C7CC20CC-04FB-4BAD-A3A4-FEA7A0911B9F}">
      <dsp:nvSpPr>
        <dsp:cNvPr id="0" name=""/>
        <dsp:cNvSpPr/>
      </dsp:nvSpPr>
      <dsp:spPr>
        <a:xfrm rot="10800000">
          <a:off x="0" y="2975756"/>
          <a:ext cx="8229600" cy="750763"/>
        </a:xfrm>
        <a:prstGeom prst="upArrowCallout">
          <a:avLst/>
        </a:prstGeom>
        <a:solidFill>
          <a:schemeClr val="accent3">
            <a:hueOff val="490479"/>
            <a:satOff val="-16225"/>
            <a:lumOff val="-23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 smtClean="0"/>
            <a:t>Razionalizzazione delle relazioni all’interno della filiera</a:t>
          </a:r>
          <a:endParaRPr lang="it-IT" sz="1700" kern="1200" dirty="0"/>
        </a:p>
      </dsp:txBody>
      <dsp:txXfrm rot="10800000">
        <a:off x="0" y="2975756"/>
        <a:ext cx="8229600" cy="750763"/>
      </dsp:txXfrm>
    </dsp:sp>
    <dsp:sp modelId="{7B2D6232-D248-4135-B57E-2CC745AA6C8F}">
      <dsp:nvSpPr>
        <dsp:cNvPr id="0" name=""/>
        <dsp:cNvSpPr/>
      </dsp:nvSpPr>
      <dsp:spPr>
        <a:xfrm rot="10800000">
          <a:off x="0" y="2232314"/>
          <a:ext cx="8229600" cy="750763"/>
        </a:xfrm>
        <a:prstGeom prst="upArrowCallout">
          <a:avLst/>
        </a:prstGeom>
        <a:solidFill>
          <a:schemeClr val="accent3">
            <a:hueOff val="980958"/>
            <a:satOff val="-32450"/>
            <a:lumOff val="-47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 smtClean="0"/>
            <a:t>Distribuzione del valore lungo la filiera</a:t>
          </a:r>
          <a:endParaRPr lang="it-IT" sz="1700" kern="1200" dirty="0"/>
        </a:p>
      </dsp:txBody>
      <dsp:txXfrm rot="10800000">
        <a:off x="0" y="2232314"/>
        <a:ext cx="8229600" cy="750763"/>
      </dsp:txXfrm>
    </dsp:sp>
    <dsp:sp modelId="{6A4908B3-6026-466D-8BCE-8D5C3E1AEBBA}">
      <dsp:nvSpPr>
        <dsp:cNvPr id="0" name=""/>
        <dsp:cNvSpPr/>
      </dsp:nvSpPr>
      <dsp:spPr>
        <a:xfrm rot="10800000">
          <a:off x="0" y="1488873"/>
          <a:ext cx="8229600" cy="750763"/>
        </a:xfrm>
        <a:prstGeom prst="upArrowCallout">
          <a:avLst/>
        </a:prstGeom>
        <a:solidFill>
          <a:schemeClr val="accent3">
            <a:hueOff val="1471437"/>
            <a:satOff val="-48675"/>
            <a:lumOff val="-70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 smtClean="0"/>
            <a:t>Innovazione e ristrutturazione delle filiere</a:t>
          </a:r>
          <a:endParaRPr lang="it-IT" sz="1700" kern="1200" dirty="0"/>
        </a:p>
      </dsp:txBody>
      <dsp:txXfrm rot="10800000">
        <a:off x="0" y="1488873"/>
        <a:ext cx="8229600" cy="750763"/>
      </dsp:txXfrm>
    </dsp:sp>
    <dsp:sp modelId="{29DF2495-E69C-490A-8230-9D466C46ECC8}">
      <dsp:nvSpPr>
        <dsp:cNvPr id="0" name=""/>
        <dsp:cNvSpPr/>
      </dsp:nvSpPr>
      <dsp:spPr>
        <a:xfrm rot="10800000">
          <a:off x="0" y="745432"/>
          <a:ext cx="8229600" cy="750763"/>
        </a:xfrm>
        <a:prstGeom prst="upArrowCallout">
          <a:avLst/>
        </a:prstGeom>
        <a:solidFill>
          <a:schemeClr val="accent3">
            <a:hueOff val="1961916"/>
            <a:satOff val="-64900"/>
            <a:lumOff val="-94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 smtClean="0"/>
            <a:t>Diffondere approcci organizzativi innovativi (</a:t>
          </a:r>
          <a:r>
            <a:rPr lang="it-IT" sz="1700" kern="1200" dirty="0" err="1" smtClean="0"/>
            <a:t>governance</a:t>
          </a:r>
          <a:r>
            <a:rPr lang="it-IT" sz="1700" kern="1200" dirty="0" smtClean="0"/>
            <a:t>)</a:t>
          </a:r>
          <a:endParaRPr lang="it-IT" sz="1700" kern="1200" dirty="0"/>
        </a:p>
      </dsp:txBody>
      <dsp:txXfrm rot="10800000">
        <a:off x="0" y="745432"/>
        <a:ext cx="8229600" cy="750763"/>
      </dsp:txXfrm>
    </dsp:sp>
    <dsp:sp modelId="{C95A4418-1402-4C11-BEBF-5DAB9F7D754F}">
      <dsp:nvSpPr>
        <dsp:cNvPr id="0" name=""/>
        <dsp:cNvSpPr/>
      </dsp:nvSpPr>
      <dsp:spPr>
        <a:xfrm rot="10800000">
          <a:off x="0" y="1991"/>
          <a:ext cx="8229600" cy="750763"/>
        </a:xfrm>
        <a:prstGeom prst="upArrowCallout">
          <a:avLst/>
        </a:prstGeom>
        <a:solidFill>
          <a:schemeClr val="accent3">
            <a:hueOff val="2452395"/>
            <a:satOff val="-81125"/>
            <a:lumOff val="-117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 smtClean="0"/>
            <a:t>Aumentare la competitività del settore agroalimentare</a:t>
          </a:r>
          <a:endParaRPr lang="it-IT" sz="1700" kern="1200" dirty="0"/>
        </a:p>
      </dsp:txBody>
      <dsp:txXfrm rot="10800000">
        <a:off x="0" y="1991"/>
        <a:ext cx="8229600" cy="75076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48972E-1D70-419C-B440-67D077280944}">
      <dsp:nvSpPr>
        <dsp:cNvPr id="0" name=""/>
        <dsp:cNvSpPr/>
      </dsp:nvSpPr>
      <dsp:spPr>
        <a:xfrm>
          <a:off x="3772" y="630"/>
          <a:ext cx="8057350" cy="141765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300" kern="1200" dirty="0" smtClean="0"/>
            <a:t>Creazione di un partenariato </a:t>
          </a:r>
          <a:r>
            <a:rPr lang="it-IT" sz="2400" kern="1200" dirty="0" smtClean="0"/>
            <a:t>che rappresenti gli interessi dei soggetti ad esso aderenti</a:t>
          </a:r>
          <a:endParaRPr lang="it-IT" sz="2400" kern="1200" dirty="0"/>
        </a:p>
      </dsp:txBody>
      <dsp:txXfrm>
        <a:off x="3772" y="630"/>
        <a:ext cx="8057350" cy="1417657"/>
      </dsp:txXfrm>
    </dsp:sp>
    <dsp:sp modelId="{3AC98922-17D3-4A4B-A83C-27CD4C26EA65}">
      <dsp:nvSpPr>
        <dsp:cNvPr id="0" name=""/>
        <dsp:cNvSpPr/>
      </dsp:nvSpPr>
      <dsp:spPr>
        <a:xfrm>
          <a:off x="3772" y="1559423"/>
          <a:ext cx="8057350" cy="141765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200" kern="1200" dirty="0" smtClean="0"/>
            <a:t>Presentazione di un progetto</a:t>
          </a:r>
          <a:r>
            <a:rPr lang="it-IT" sz="3800" kern="1200" dirty="0" smtClean="0"/>
            <a:t> </a:t>
          </a:r>
          <a:r>
            <a:rPr lang="it-IT" sz="2200" kern="1200" dirty="0" smtClean="0"/>
            <a:t>che descriva gli obiettivi complessivi dell’intervento e la strategia di azione della partnership e dei singoli soggetti aderenti</a:t>
          </a:r>
          <a:endParaRPr lang="it-IT" sz="2200" kern="1200" dirty="0"/>
        </a:p>
      </dsp:txBody>
      <dsp:txXfrm>
        <a:off x="3772" y="1559423"/>
        <a:ext cx="8057350" cy="1417657"/>
      </dsp:txXfrm>
    </dsp:sp>
    <dsp:sp modelId="{786F8B49-EC86-4D0A-BD89-A413BEC90D1D}">
      <dsp:nvSpPr>
        <dsp:cNvPr id="0" name=""/>
        <dsp:cNvSpPr/>
      </dsp:nvSpPr>
      <dsp:spPr>
        <a:xfrm>
          <a:off x="3772" y="3118216"/>
          <a:ext cx="3945813" cy="141765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800" kern="1200" dirty="0" smtClean="0"/>
            <a:t>Realizzazione intervento 1</a:t>
          </a:r>
        </a:p>
      </dsp:txBody>
      <dsp:txXfrm>
        <a:off x="3772" y="3118216"/>
        <a:ext cx="3945813" cy="1417657"/>
      </dsp:txXfrm>
    </dsp:sp>
    <dsp:sp modelId="{F6B1A2C1-3FDD-486F-AAA9-8383E6CD67D6}">
      <dsp:nvSpPr>
        <dsp:cNvPr id="0" name=""/>
        <dsp:cNvSpPr/>
      </dsp:nvSpPr>
      <dsp:spPr>
        <a:xfrm>
          <a:off x="4115310" y="3118216"/>
          <a:ext cx="3945813" cy="141765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800" kern="1200" dirty="0" smtClean="0"/>
            <a:t>Realizzazione intervento n</a:t>
          </a:r>
          <a:endParaRPr lang="it-IT" sz="2800" kern="1200" dirty="0"/>
        </a:p>
      </dsp:txBody>
      <dsp:txXfrm>
        <a:off x="4115310" y="3118216"/>
        <a:ext cx="3945813" cy="141765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AD3BEE-936E-4095-92DC-2DE76565E3E3}">
      <dsp:nvSpPr>
        <dsp:cNvPr id="0" name=""/>
        <dsp:cNvSpPr/>
      </dsp:nvSpPr>
      <dsp:spPr>
        <a:xfrm>
          <a:off x="0" y="16375"/>
          <a:ext cx="8064896" cy="87395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1. Rafforzamento della filiera agroalimentare (e forestale)</a:t>
          </a:r>
          <a:endParaRPr lang="it-IT" sz="2200" kern="1200" dirty="0"/>
        </a:p>
      </dsp:txBody>
      <dsp:txXfrm>
        <a:off x="0" y="16375"/>
        <a:ext cx="8064896" cy="873953"/>
      </dsp:txXfrm>
    </dsp:sp>
    <dsp:sp modelId="{33D9225E-C783-4725-AF28-021ED3DA874F}">
      <dsp:nvSpPr>
        <dsp:cNvPr id="0" name=""/>
        <dsp:cNvSpPr/>
      </dsp:nvSpPr>
      <dsp:spPr>
        <a:xfrm>
          <a:off x="0" y="890328"/>
          <a:ext cx="8064896" cy="5350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60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it-IT" sz="1700" kern="1200" dirty="0" smtClean="0"/>
            <a:t>Lombardia, </a:t>
          </a:r>
          <a:r>
            <a:rPr lang="it-IT" sz="1700" b="1" kern="1200" dirty="0" smtClean="0"/>
            <a:t>Veneto, Emilia Romagna</a:t>
          </a:r>
          <a:r>
            <a:rPr lang="it-IT" sz="1700" kern="1200" dirty="0" smtClean="0"/>
            <a:t>, Toscana, Umbria, Puglia, </a:t>
          </a:r>
          <a:r>
            <a:rPr lang="it-IT" sz="1700" b="1" kern="1200" dirty="0" smtClean="0"/>
            <a:t>Calabria</a:t>
          </a:r>
          <a:endParaRPr lang="it-IT" sz="1700" b="1" kern="1200" dirty="0"/>
        </a:p>
      </dsp:txBody>
      <dsp:txXfrm>
        <a:off x="0" y="890328"/>
        <a:ext cx="8064896" cy="535095"/>
      </dsp:txXfrm>
    </dsp:sp>
    <dsp:sp modelId="{7DAE7AE2-FF7C-4C84-B225-DB2BD27000BC}">
      <dsp:nvSpPr>
        <dsp:cNvPr id="0" name=""/>
        <dsp:cNvSpPr/>
      </dsp:nvSpPr>
      <dsp:spPr>
        <a:xfrm>
          <a:off x="0" y="1425423"/>
          <a:ext cx="8064896" cy="87395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2. Creazione di filiere e innovazione del settore agroalimentare e forestale</a:t>
          </a:r>
          <a:endParaRPr lang="it-IT" sz="2200" kern="1200" dirty="0"/>
        </a:p>
      </dsp:txBody>
      <dsp:txXfrm>
        <a:off x="0" y="1425423"/>
        <a:ext cx="8064896" cy="873953"/>
      </dsp:txXfrm>
    </dsp:sp>
    <dsp:sp modelId="{0D4568CB-8A77-4473-9B17-51F6D61EB325}">
      <dsp:nvSpPr>
        <dsp:cNvPr id="0" name=""/>
        <dsp:cNvSpPr/>
      </dsp:nvSpPr>
      <dsp:spPr>
        <a:xfrm>
          <a:off x="0" y="2299376"/>
          <a:ext cx="8064896" cy="364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60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it-IT" sz="1700" kern="1200" dirty="0" smtClean="0"/>
            <a:t>Liguria, </a:t>
          </a:r>
          <a:r>
            <a:rPr lang="it-IT" sz="1700" b="1" kern="1200" dirty="0" smtClean="0"/>
            <a:t>Friuli Venezia Giulia</a:t>
          </a:r>
          <a:r>
            <a:rPr lang="it-IT" sz="1700" kern="1200" dirty="0" smtClean="0"/>
            <a:t>, Marche, </a:t>
          </a:r>
          <a:r>
            <a:rPr lang="it-IT" sz="1700" b="1" kern="1200" dirty="0" smtClean="0"/>
            <a:t>Lazio</a:t>
          </a:r>
          <a:r>
            <a:rPr lang="it-IT" sz="1700" kern="1200" dirty="0" smtClean="0"/>
            <a:t>, Campania, Basilicata</a:t>
          </a:r>
          <a:endParaRPr lang="it-IT" sz="1700" kern="1200" dirty="0"/>
        </a:p>
      </dsp:txBody>
      <dsp:txXfrm>
        <a:off x="0" y="2299376"/>
        <a:ext cx="8064896" cy="36432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E1EADE3-D336-4953-A0C8-34F5855B531C}">
      <dsp:nvSpPr>
        <dsp:cNvPr id="0" name=""/>
        <dsp:cNvSpPr/>
      </dsp:nvSpPr>
      <dsp:spPr>
        <a:xfrm>
          <a:off x="610267" y="0"/>
          <a:ext cx="6916368" cy="2564904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374BAC-3B25-4398-8DF5-9F4E206C4A78}">
      <dsp:nvSpPr>
        <dsp:cNvPr id="0" name=""/>
        <dsp:cNvSpPr/>
      </dsp:nvSpPr>
      <dsp:spPr>
        <a:xfrm>
          <a:off x="275732" y="769471"/>
          <a:ext cx="2441071" cy="102596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Manifestazione d’interesse</a:t>
          </a:r>
          <a:endParaRPr lang="it-IT" sz="1800" kern="1200" dirty="0"/>
        </a:p>
      </dsp:txBody>
      <dsp:txXfrm>
        <a:off x="275732" y="769471"/>
        <a:ext cx="2441071" cy="1025961"/>
      </dsp:txXfrm>
    </dsp:sp>
    <dsp:sp modelId="{5EB5848F-0DA0-477A-B568-5E6A5461231E}">
      <dsp:nvSpPr>
        <dsp:cNvPr id="0" name=""/>
        <dsp:cNvSpPr/>
      </dsp:nvSpPr>
      <dsp:spPr>
        <a:xfrm>
          <a:off x="2847916" y="769471"/>
          <a:ext cx="2441071" cy="1025961"/>
        </a:xfrm>
        <a:prstGeom prst="roundRect">
          <a:avLst/>
        </a:prstGeom>
        <a:solidFill>
          <a:schemeClr val="accent2">
            <a:hueOff val="-368613"/>
            <a:satOff val="44335"/>
            <a:lumOff val="509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Presentazione PIF</a:t>
          </a:r>
          <a:endParaRPr lang="it-IT" sz="1800" kern="1200" dirty="0"/>
        </a:p>
      </dsp:txBody>
      <dsp:txXfrm>
        <a:off x="2847916" y="769471"/>
        <a:ext cx="2441071" cy="1025961"/>
      </dsp:txXfrm>
    </dsp:sp>
    <dsp:sp modelId="{AD5ED6BA-8E94-412A-8516-C6E483576A67}">
      <dsp:nvSpPr>
        <dsp:cNvPr id="0" name=""/>
        <dsp:cNvSpPr/>
      </dsp:nvSpPr>
      <dsp:spPr>
        <a:xfrm>
          <a:off x="5420099" y="769471"/>
          <a:ext cx="2441071" cy="1025961"/>
        </a:xfrm>
        <a:prstGeom prst="roundRect">
          <a:avLst/>
        </a:prstGeom>
        <a:solidFill>
          <a:schemeClr val="accent2">
            <a:hueOff val="-737226"/>
            <a:satOff val="88670"/>
            <a:lumOff val="1019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Presentazione domande individuali</a:t>
          </a:r>
          <a:endParaRPr lang="it-IT" sz="1800" kern="1200" dirty="0"/>
        </a:p>
      </dsp:txBody>
      <dsp:txXfrm>
        <a:off x="5420099" y="769471"/>
        <a:ext cx="2441071" cy="10259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0.10105</cdr:x>
      <cdr:y>0</cdr:y>
    </cdr:from>
    <cdr:to>
      <cdr:x>0.16968</cdr:x>
      <cdr:y>0.81438</cdr:y>
    </cdr:to>
    <cdr:sp macro="" textlink="">
      <cdr:nvSpPr>
        <cdr:cNvPr id="2" name="Ovale 1"/>
        <cdr:cNvSpPr/>
      </cdr:nvSpPr>
      <cdr:spPr>
        <a:xfrm xmlns:a="http://schemas.openxmlformats.org/drawingml/2006/main">
          <a:off x="742201" y="0"/>
          <a:ext cx="504056" cy="375309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38100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it-IT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0.08824</cdr:y>
    </cdr:from>
    <cdr:to>
      <cdr:x>0.92</cdr:x>
      <cdr:y>0.16129</cdr:y>
    </cdr:to>
    <cdr:sp macro="" textlink="">
      <cdr:nvSpPr>
        <cdr:cNvPr id="2" name="CasellaDiTesto 1"/>
        <cdr:cNvSpPr txBox="1"/>
      </cdr:nvSpPr>
      <cdr:spPr>
        <a:xfrm xmlns:a="http://schemas.openxmlformats.org/drawingml/2006/main">
          <a:off x="0" y="432048"/>
          <a:ext cx="3511110" cy="3577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it-IT" sz="1800" b="1" kern="1200" dirty="0" smtClean="0">
              <a:solidFill>
                <a:prstClr val="black"/>
              </a:solidFill>
            </a:rPr>
            <a:t>L’assetto proprietario</a:t>
          </a:r>
          <a:endParaRPr lang="it-IT" sz="1800" b="1" kern="1200" dirty="0">
            <a:solidFill>
              <a:prstClr val="black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F347B-9497-4D42-BAE1-9AF63623E978}" type="datetimeFigureOut">
              <a:rPr lang="it-IT" smtClean="0"/>
              <a:pPr/>
              <a:t>17/11/2011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ED032-6726-4799-A44C-8A6B238AB7BF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34820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189050-F714-4ACB-AAA9-6E2B1B8C19EE}" type="slidenum">
              <a:rPr lang="it-IT" smtClean="0"/>
              <a:pPr/>
              <a:t>16</a:t>
            </a:fld>
            <a:endParaRPr lang="it-IT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17</a:t>
            </a:fld>
            <a:endParaRPr 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18</a:t>
            </a:fld>
            <a:endParaRPr 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19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20</a:t>
            </a:fld>
            <a:endParaRPr lang="it-I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21</a:t>
            </a:fld>
            <a:endParaRPr lang="it-I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22</a:t>
            </a:fld>
            <a:endParaRPr lang="it-I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23</a:t>
            </a:fld>
            <a:endParaRPr lang="it-IT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24</a:t>
            </a:fld>
            <a:endParaRPr lang="it-IT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25</a:t>
            </a:fld>
            <a:endParaRPr lang="it-IT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26</a:t>
            </a:fld>
            <a:endParaRPr lang="it-IT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27</a:t>
            </a:fld>
            <a:endParaRPr lang="it-IT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28</a:t>
            </a:fld>
            <a:endParaRPr lang="it-IT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29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30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D032-6726-4799-A44C-8A6B238AB7BF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BB6BEED-C7AC-41CE-8684-5895E4E6F85C}" type="datetimeFigureOut">
              <a:rPr lang="it-IT" smtClean="0"/>
              <a:pPr/>
              <a:t>17/11/2011</a:t>
            </a:fld>
            <a:endParaRPr lang="it-IT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B974C04-30F8-4082-BF8D-DA9E96269530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BEED-C7AC-41CE-8684-5895E4E6F85C}" type="datetimeFigureOut">
              <a:rPr lang="it-IT" smtClean="0"/>
              <a:pPr/>
              <a:t>17/11/2011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4C04-30F8-4082-BF8D-DA9E9626953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BEED-C7AC-41CE-8684-5895E4E6F85C}" type="datetimeFigureOut">
              <a:rPr lang="it-IT" smtClean="0"/>
              <a:pPr/>
              <a:t>17/11/2011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4C04-30F8-4082-BF8D-DA9E9626953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BEED-C7AC-41CE-8684-5895E4E6F85C}" type="datetimeFigureOut">
              <a:rPr lang="it-IT" smtClean="0"/>
              <a:pPr/>
              <a:t>17/11/2011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4C04-30F8-4082-BF8D-DA9E9626953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BEED-C7AC-41CE-8684-5895E4E6F85C}" type="datetimeFigureOut">
              <a:rPr lang="it-IT" smtClean="0"/>
              <a:pPr/>
              <a:t>17/11/2011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4C04-30F8-4082-BF8D-DA9E9626953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BEED-C7AC-41CE-8684-5895E4E6F85C}" type="datetimeFigureOut">
              <a:rPr lang="it-IT" smtClean="0"/>
              <a:pPr/>
              <a:t>17/11/2011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4C04-30F8-4082-BF8D-DA9E96269530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BEED-C7AC-41CE-8684-5895E4E6F85C}" type="datetimeFigureOut">
              <a:rPr lang="it-IT" smtClean="0"/>
              <a:pPr/>
              <a:t>17/11/2011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4C04-30F8-4082-BF8D-DA9E9626953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BEED-C7AC-41CE-8684-5895E4E6F85C}" type="datetimeFigureOut">
              <a:rPr lang="it-IT" smtClean="0"/>
              <a:pPr/>
              <a:t>17/11/2011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4C04-30F8-4082-BF8D-DA9E9626953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BEED-C7AC-41CE-8684-5895E4E6F85C}" type="datetimeFigureOut">
              <a:rPr lang="it-IT" smtClean="0"/>
              <a:pPr/>
              <a:t>17/11/2011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4C04-30F8-4082-BF8D-DA9E9626953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BEED-C7AC-41CE-8684-5895E4E6F85C}" type="datetimeFigureOut">
              <a:rPr lang="it-IT" smtClean="0"/>
              <a:pPr/>
              <a:t>17/11/2011</a:t>
            </a:fld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4C04-30F8-4082-BF8D-DA9E96269530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BEED-C7AC-41CE-8684-5895E4E6F85C}" type="datetimeFigureOut">
              <a:rPr lang="it-IT" smtClean="0"/>
              <a:pPr/>
              <a:t>17/11/2011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4C04-30F8-4082-BF8D-DA9E9626953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BB6BEED-C7AC-41CE-8684-5895E4E6F85C}" type="datetimeFigureOut">
              <a:rPr lang="it-IT" smtClean="0"/>
              <a:pPr/>
              <a:t>17/11/2011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B974C04-30F8-4082-BF8D-DA9E9626953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care@inea.it" TargetMode="Externa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smtClean="0"/>
              <a:t>I progetti di filiera nel comparto forestale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smtClean="0"/>
          </a:p>
          <a:p>
            <a:r>
              <a:rPr lang="it-IT" smtClean="0"/>
              <a:t>L’attuazione in Italia e le opportunità per la Calabria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395536" y="260648"/>
            <a:ext cx="3600400" cy="581697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Filiera Bosco Vivo</a:t>
            </a:r>
          </a:p>
          <a:p>
            <a:pPr algn="ctr"/>
            <a:endParaRPr lang="it-IT" b="1" dirty="0"/>
          </a:p>
          <a:p>
            <a:pPr algn="ctr"/>
            <a:endParaRPr lang="it-IT" b="1" dirty="0" smtClean="0"/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it-IT" sz="1600" i="1" dirty="0" smtClean="0"/>
              <a:t>Incontro informativo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it-IT" sz="2400" b="1" dirty="0" smtClean="0"/>
              <a:t>Filiera Legno: sviluppo sostenibile e opportunità di mercato</a:t>
            </a:r>
          </a:p>
          <a:p>
            <a:pPr algn="ctr"/>
            <a:endParaRPr lang="it-IT" sz="1600" b="1" dirty="0"/>
          </a:p>
          <a:p>
            <a:pPr algn="ctr"/>
            <a:r>
              <a:rPr lang="it-IT" sz="1600" b="1" dirty="0" smtClean="0"/>
              <a:t>Vincenzo </a:t>
            </a:r>
            <a:r>
              <a:rPr lang="it-IT" sz="1600" b="1" dirty="0" err="1" smtClean="0"/>
              <a:t>Carè</a:t>
            </a:r>
            <a:endParaRPr lang="it-IT" sz="1600" b="1" dirty="0" smtClean="0"/>
          </a:p>
          <a:p>
            <a:pPr algn="ctr"/>
            <a:r>
              <a:rPr lang="it-IT" sz="1600" b="1" dirty="0" smtClean="0"/>
              <a:t> Rete Rurale nazionale 2007-2013, Postazione regionale per la Calabria</a:t>
            </a:r>
          </a:p>
          <a:p>
            <a:pPr algn="ctr"/>
            <a:endParaRPr lang="it-IT" sz="1600" b="1" dirty="0"/>
          </a:p>
          <a:p>
            <a:pPr algn="ctr"/>
            <a:endParaRPr lang="it-IT" sz="1600" b="1" dirty="0" smtClean="0"/>
          </a:p>
          <a:p>
            <a:pPr algn="ctr"/>
            <a:endParaRPr lang="it-IT" sz="1600" b="1" dirty="0"/>
          </a:p>
          <a:p>
            <a:pPr algn="ctr"/>
            <a:endParaRPr lang="it-IT" sz="1600" b="1" dirty="0" smtClean="0"/>
          </a:p>
          <a:p>
            <a:pPr algn="ctr"/>
            <a:r>
              <a:rPr lang="it-IT" sz="1400" dirty="0" smtClean="0"/>
              <a:t>18-19 Novembre 2011</a:t>
            </a:r>
          </a:p>
          <a:p>
            <a:pPr algn="ctr"/>
            <a:r>
              <a:rPr lang="it-IT" sz="1400" dirty="0" smtClean="0"/>
              <a:t>Centro Visite </a:t>
            </a:r>
            <a:r>
              <a:rPr lang="it-IT" sz="1400" dirty="0" err="1" smtClean="0"/>
              <a:t>Cupone</a:t>
            </a:r>
            <a:endParaRPr lang="it-IT" sz="1400" dirty="0" smtClean="0"/>
          </a:p>
          <a:p>
            <a:pPr algn="ctr"/>
            <a:r>
              <a:rPr lang="it-IT" sz="1400" dirty="0" err="1" smtClean="0"/>
              <a:t>Camigliatello</a:t>
            </a:r>
            <a:r>
              <a:rPr lang="it-IT" sz="1400" dirty="0" smtClean="0"/>
              <a:t> </a:t>
            </a:r>
            <a:r>
              <a:rPr lang="it-IT" sz="1400" dirty="0" err="1" smtClean="0"/>
              <a:t>Silano</a:t>
            </a:r>
            <a:r>
              <a:rPr lang="it-IT" sz="1400" dirty="0" smtClean="0"/>
              <a:t> (CS)</a:t>
            </a:r>
            <a:endParaRPr lang="it-IT" sz="1400" dirty="0"/>
          </a:p>
        </p:txBody>
      </p:sp>
      <p:pic>
        <p:nvPicPr>
          <p:cNvPr id="1026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76672"/>
            <a:ext cx="3163824" cy="1295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2498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548680"/>
            <a:ext cx="7024744" cy="1224136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>I </a:t>
            </a:r>
            <a:r>
              <a:rPr lang="it-IT" b="1" dirty="0" err="1" smtClean="0"/>
              <a:t>Pif</a:t>
            </a:r>
            <a:r>
              <a:rPr lang="it-IT" b="1" dirty="0" smtClean="0"/>
              <a:t> Forestali, uno sguardo d’insieme</a:t>
            </a:r>
            <a:endParaRPr lang="it-IT" b="1" dirty="0"/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idx="1"/>
          </p:nvPr>
        </p:nvGraphicFramePr>
        <p:xfrm>
          <a:off x="755576" y="1988840"/>
          <a:ext cx="7560839" cy="4392489"/>
        </p:xfrm>
        <a:graphic>
          <a:graphicData uri="http://schemas.openxmlformats.org/drawingml/2006/table">
            <a:tbl>
              <a:tblPr/>
              <a:tblGrid>
                <a:gridCol w="1361040"/>
                <a:gridCol w="755639"/>
                <a:gridCol w="1361040"/>
                <a:gridCol w="1418824"/>
                <a:gridCol w="1152128"/>
                <a:gridCol w="1512168"/>
              </a:tblGrid>
              <a:tr h="11274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Regione</a:t>
                      </a:r>
                      <a:endParaRPr lang="it-IT" sz="1600" dirty="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Nr. PIF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Nr. Beneficiari (partner PIF)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Finanziamento pubblico</a:t>
                      </a:r>
                      <a:endParaRPr lang="it-IT" sz="1600" dirty="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Risorse medie PIF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Finanziamento medio per progetto</a:t>
                      </a:r>
                      <a:endParaRPr lang="it-IT" sz="1600" dirty="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6411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Calabria</a:t>
                      </a:r>
                      <a:endParaRPr lang="it-IT" sz="1600" dirty="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it-IT" sz="1600" dirty="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it-IT" sz="1600" dirty="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4.567.194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2.283.597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507.466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559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Emilia Romagna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56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2.575.155</a:t>
                      </a:r>
                      <a:endParaRPr lang="it-IT" sz="1600" dirty="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858.385</a:t>
                      </a:r>
                      <a:endParaRPr lang="it-IT" sz="1600" dirty="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45.985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6559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Friuli Venezia G.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269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15.989.331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1.453.576</a:t>
                      </a:r>
                      <a:endParaRPr lang="it-IT" sz="1600" dirty="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59.440</a:t>
                      </a:r>
                      <a:endParaRPr lang="it-IT" sz="1600" dirty="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9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Lazio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871.415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871.415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87.142</a:t>
                      </a:r>
                      <a:endParaRPr lang="it-IT" sz="1600" dirty="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3279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Lombardia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151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23.436.125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11.718.063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155.206</a:t>
                      </a:r>
                      <a:endParaRPr lang="it-IT" sz="1600" dirty="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9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Veneto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112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5.084.879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1.016.976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45.401</a:t>
                      </a:r>
                      <a:endParaRPr lang="it-IT" sz="1600" dirty="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3279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Italia</a:t>
                      </a:r>
                      <a:endParaRPr lang="it-IT" sz="1600" dirty="0"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607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52.524.099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2.188.504</a:t>
                      </a:r>
                      <a:endParaRPr lang="it-IT" sz="160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86.531</a:t>
                      </a:r>
                      <a:endParaRPr lang="it-IT" sz="1600" dirty="0"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0"/>
            <a:ext cx="3600400" cy="6655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024744" cy="864096"/>
          </a:xfrm>
        </p:spPr>
        <p:txBody>
          <a:bodyPr/>
          <a:lstStyle/>
          <a:p>
            <a:r>
              <a:rPr lang="it-IT" b="1" dirty="0" smtClean="0"/>
              <a:t>I PIF nelle Regioni</a:t>
            </a:r>
            <a:endParaRPr lang="it-IT" b="1" dirty="0"/>
          </a:p>
        </p:txBody>
      </p:sp>
      <p:sp>
        <p:nvSpPr>
          <p:cNvPr id="4" name="Segnaposto contenuto 2"/>
          <p:cNvSpPr txBox="1">
            <a:spLocks/>
          </p:cNvSpPr>
          <p:nvPr/>
        </p:nvSpPr>
        <p:spPr>
          <a:xfrm>
            <a:off x="683568" y="1844824"/>
            <a:ext cx="7776864" cy="158417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3663" indent="-23813" algn="ctr" defTabSz="268288">
              <a:tabLst>
                <a:tab pos="174625" algn="l"/>
                <a:tab pos="268288" algn="l"/>
                <a:tab pos="444500" algn="l"/>
              </a:tabLst>
            </a:pPr>
            <a:r>
              <a:rPr lang="it-IT" sz="2800" dirty="0" smtClean="0"/>
              <a:t>Obiettivi e procedure estremamente diversificate (differente integrazione interventi)</a:t>
            </a:r>
          </a:p>
          <a:p>
            <a:pPr algn="ctr"/>
            <a:r>
              <a:rPr lang="it-IT" sz="2800" dirty="0" smtClean="0"/>
              <a:t>Riconducibili a due diverse linee strategiche:</a:t>
            </a:r>
            <a:endParaRPr lang="it-IT" sz="2800" dirty="0"/>
          </a:p>
        </p:txBody>
      </p:sp>
      <p:graphicFrame>
        <p:nvGraphicFramePr>
          <p:cNvPr id="5" name="Diagramma 4"/>
          <p:cNvGraphicFramePr/>
          <p:nvPr>
            <p:extLst>
              <p:ext uri="{D42A27DB-BD31-4B8C-83A1-F6EECF244321}">
                <p14:modId xmlns:p14="http://schemas.microsoft.com/office/powerpoint/2010/main" xmlns="" val="4274638262"/>
              </p:ext>
            </p:extLst>
          </p:nvPr>
        </p:nvGraphicFramePr>
        <p:xfrm>
          <a:off x="539552" y="3701256"/>
          <a:ext cx="8064896" cy="2680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0"/>
            <a:ext cx="3672408" cy="9807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6562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45152"/>
          </a:xfrm>
        </p:spPr>
        <p:txBody>
          <a:bodyPr/>
          <a:lstStyle/>
          <a:p>
            <a:r>
              <a:rPr lang="it-IT" dirty="0" smtClean="0"/>
              <a:t>I PIF nelle Regioni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1988840"/>
            <a:ext cx="7992888" cy="432048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it-IT" b="1" dirty="0">
                <a:solidFill>
                  <a:schemeClr val="accent1"/>
                </a:solidFill>
              </a:rPr>
              <a:t>Rafforzamento della </a:t>
            </a:r>
            <a:r>
              <a:rPr lang="it-IT" b="1" dirty="0" smtClean="0">
                <a:solidFill>
                  <a:schemeClr val="accent1"/>
                </a:solidFill>
              </a:rPr>
              <a:t>filiera</a:t>
            </a:r>
            <a:endParaRPr lang="it-IT" b="1" dirty="0">
              <a:solidFill>
                <a:schemeClr val="accent1"/>
              </a:solidFill>
            </a:endParaRPr>
          </a:p>
          <a:p>
            <a:pPr marL="514350" indent="-514350">
              <a:buFont typeface="Wingdings" pitchFamily="2" charset="2"/>
              <a:buChar char="ü"/>
            </a:pPr>
            <a:r>
              <a:rPr lang="it-IT" dirty="0"/>
              <a:t>Partenariati </a:t>
            </a:r>
            <a:r>
              <a:rPr lang="it-IT" dirty="0" smtClean="0"/>
              <a:t>formati </a:t>
            </a:r>
            <a:r>
              <a:rPr lang="it-IT" dirty="0"/>
              <a:t>da soggetti </a:t>
            </a:r>
            <a:r>
              <a:rPr lang="it-IT" dirty="0" smtClean="0"/>
              <a:t>imprenditoriali </a:t>
            </a:r>
            <a:endParaRPr lang="it-IT" dirty="0"/>
          </a:p>
          <a:p>
            <a:pPr marL="514350" indent="-514350">
              <a:buFont typeface="Wingdings" pitchFamily="2" charset="2"/>
              <a:buChar char="ü"/>
            </a:pPr>
            <a:r>
              <a:rPr lang="it-IT" dirty="0"/>
              <a:t>Strategia basata essenzialmente sulle misure dell’asse 1 del PSR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it-IT" dirty="0"/>
              <a:t>Approccio </a:t>
            </a:r>
            <a:r>
              <a:rPr lang="it-IT" i="1" dirty="0"/>
              <a:t>bottom up </a:t>
            </a:r>
            <a:r>
              <a:rPr lang="it-IT" dirty="0"/>
              <a:t>e poco “interventista” da parte della pubblica amministrazione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it-IT" dirty="0"/>
              <a:t>Procedure di attivazione più snelle  </a:t>
            </a:r>
          </a:p>
          <a:p>
            <a:endParaRPr lang="it-IT" dirty="0"/>
          </a:p>
        </p:txBody>
      </p:sp>
      <p:pic>
        <p:nvPicPr>
          <p:cNvPr id="4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3672408" cy="9807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8460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/>
          <a:lstStyle/>
          <a:p>
            <a:r>
              <a:rPr lang="it-IT" b="1" dirty="0" smtClean="0"/>
              <a:t>I PIF nelle Regioni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2348880"/>
            <a:ext cx="7992888" cy="3960440"/>
          </a:xfrm>
        </p:spPr>
        <p:txBody>
          <a:bodyPr>
            <a:normAutofit fontScale="92500"/>
          </a:bodyPr>
          <a:lstStyle/>
          <a:p>
            <a:pPr marL="514350" indent="-514350">
              <a:buClr>
                <a:srgbClr val="0070C0"/>
              </a:buClr>
              <a:buNone/>
            </a:pPr>
            <a:r>
              <a:rPr lang="it-IT" sz="2800" b="1" dirty="0" smtClean="0">
                <a:solidFill>
                  <a:schemeClr val="accent1"/>
                </a:solidFill>
              </a:rPr>
              <a:t>2. Creazione </a:t>
            </a:r>
            <a:r>
              <a:rPr lang="it-IT" sz="2800" b="1" dirty="0">
                <a:solidFill>
                  <a:schemeClr val="accent1"/>
                </a:solidFill>
              </a:rPr>
              <a:t>di filiere e innovazione </a:t>
            </a:r>
            <a:r>
              <a:rPr lang="it-IT" sz="2800" b="1" dirty="0" smtClean="0">
                <a:solidFill>
                  <a:schemeClr val="accent1"/>
                </a:solidFill>
              </a:rPr>
              <a:t>dei settori</a:t>
            </a:r>
            <a:endParaRPr lang="it-IT" sz="2800" b="1" dirty="0">
              <a:solidFill>
                <a:schemeClr val="accent1"/>
              </a:solidFill>
            </a:endParaRPr>
          </a:p>
          <a:p>
            <a:pPr marL="514350" indent="-514350">
              <a:buFont typeface="Wingdings" pitchFamily="2" charset="2"/>
              <a:buChar char="ü"/>
            </a:pPr>
            <a:r>
              <a:rPr lang="it-IT" dirty="0"/>
              <a:t>Partenariati misti (comprendono anche soggetti istituzionali)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it-IT" dirty="0"/>
              <a:t>Strategia articolata anche su misure degli assi 2 e 3 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it-IT" dirty="0"/>
              <a:t>Ruolo forte della Regione nell’animazione del processo di costituzione dei partenariati e definizione della strategia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it-IT" dirty="0"/>
              <a:t>Procedure di attivazione complesse e tempi di attuazione più lunghi</a:t>
            </a:r>
          </a:p>
          <a:p>
            <a:endParaRPr lang="it-IT" dirty="0"/>
          </a:p>
        </p:txBody>
      </p:sp>
      <p:pic>
        <p:nvPicPr>
          <p:cNvPr id="4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3672408" cy="9807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1022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89168"/>
          </a:xfrm>
        </p:spPr>
        <p:txBody>
          <a:bodyPr/>
          <a:lstStyle/>
          <a:p>
            <a:r>
              <a:rPr lang="it-IT" dirty="0" smtClean="0"/>
              <a:t>L’iter procedurale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2113460"/>
          </a:xfrm>
        </p:spPr>
        <p:txBody>
          <a:bodyPr/>
          <a:lstStyle/>
          <a:p>
            <a:r>
              <a:rPr lang="it-IT" dirty="0"/>
              <a:t>Procedura innovativa, </a:t>
            </a:r>
          </a:p>
          <a:p>
            <a:r>
              <a:rPr lang="it-IT" dirty="0"/>
              <a:t>Necessità di accompagnare e favorire i processi partenariali</a:t>
            </a:r>
          </a:p>
          <a:p>
            <a:r>
              <a:rPr lang="it-IT" dirty="0"/>
              <a:t>Necessità di rispondere agli obblighi imposti dai regolamenti comunitari</a:t>
            </a:r>
          </a:p>
          <a:p>
            <a:pPr marL="68580" indent="0">
              <a:buNone/>
            </a:pPr>
            <a:endParaRPr lang="it-IT" dirty="0"/>
          </a:p>
        </p:txBody>
      </p:sp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xmlns="" val="214104050"/>
              </p:ext>
            </p:extLst>
          </p:nvPr>
        </p:nvGraphicFramePr>
        <p:xfrm>
          <a:off x="467544" y="4149080"/>
          <a:ext cx="8136904" cy="2564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0"/>
            <a:ext cx="3672408" cy="9807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2924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73523" y="6206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3600" dirty="0" smtClean="0"/>
              <a:t>La strategia: le misure attivate</a:t>
            </a: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87402673"/>
              </p:ext>
            </p:extLst>
          </p:nvPr>
        </p:nvGraphicFramePr>
        <p:xfrm>
          <a:off x="611559" y="2060840"/>
          <a:ext cx="7848873" cy="4320487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059251"/>
                <a:gridCol w="434119"/>
                <a:gridCol w="434119"/>
                <a:gridCol w="434119"/>
                <a:gridCol w="434119"/>
                <a:gridCol w="434119"/>
                <a:gridCol w="434119"/>
                <a:gridCol w="434119"/>
                <a:gridCol w="434119"/>
                <a:gridCol w="434119"/>
                <a:gridCol w="434119"/>
                <a:gridCol w="434119"/>
                <a:gridCol w="434119"/>
                <a:gridCol w="434119"/>
                <a:gridCol w="555673"/>
                <a:gridCol w="590402"/>
              </a:tblGrid>
              <a:tr h="55121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 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111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112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114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115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121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122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123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124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125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126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131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132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133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/>
                        <a:t>Asse 2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/>
                        <a:t>Asse 3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/>
                </a:tc>
              </a:tr>
              <a:tr h="281732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/>
                        <a:t>Basilicata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 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x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x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x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81732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/>
                        <a:t>Calabria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x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 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 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 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81732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/>
                        <a:t>Campania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x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x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 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91503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/>
                        <a:t>Emilia Romagna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x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 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90969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/>
                        <a:t>Friuli V. G.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 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81732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/>
                        <a:t>Lazio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 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81732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/>
                        <a:t>Liguria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 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69482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/>
                        <a:t>Lombardia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x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81732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/>
                        <a:t>Marche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311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81732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/>
                        <a:t>Puglia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 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81732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/>
                        <a:t>Toscana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311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81732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/>
                        <a:t>Umbria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214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311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81732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/>
                        <a:t>Veneto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 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x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/>
                        <a:t> </a:t>
                      </a:r>
                      <a:endParaRPr lang="it-IT" sz="1200" b="0" i="0" u="none" strike="noStrike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u="none" strike="noStrike" dirty="0"/>
                        <a:t> </a:t>
                      </a:r>
                      <a:endParaRPr lang="it-IT" sz="1200" b="0" i="0" u="none" strike="noStrike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6" name="Ovale 5"/>
          <p:cNvSpPr/>
          <p:nvPr/>
        </p:nvSpPr>
        <p:spPr>
          <a:xfrm>
            <a:off x="7380312" y="3717032"/>
            <a:ext cx="432048" cy="273630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vale 6"/>
          <p:cNvSpPr/>
          <p:nvPr/>
        </p:nvSpPr>
        <p:spPr>
          <a:xfrm>
            <a:off x="3779912" y="2060848"/>
            <a:ext cx="576064" cy="453650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3672408" cy="980728"/>
          </a:xfrm>
          <a:prstGeom prst="rect">
            <a:avLst/>
          </a:prstGeom>
          <a:noFill/>
        </p:spPr>
      </p:pic>
      <p:sp>
        <p:nvSpPr>
          <p:cNvPr id="9" name="Ovale 8"/>
          <p:cNvSpPr/>
          <p:nvPr/>
        </p:nvSpPr>
        <p:spPr>
          <a:xfrm>
            <a:off x="1691680" y="2348880"/>
            <a:ext cx="1656184" cy="360040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48033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8681"/>
            <a:ext cx="8229600" cy="720079"/>
          </a:xfrm>
        </p:spPr>
        <p:txBody>
          <a:bodyPr/>
          <a:lstStyle/>
          <a:p>
            <a:pPr eaLnBrk="1" hangingPunct="1"/>
            <a:r>
              <a:rPr lang="it-IT" dirty="0" smtClean="0"/>
              <a:t>Attuazione</a:t>
            </a:r>
          </a:p>
        </p:txBody>
      </p:sp>
      <p:pic>
        <p:nvPicPr>
          <p:cNvPr id="16387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850" y="1700213"/>
            <a:ext cx="8820150" cy="4875212"/>
          </a:xfrm>
          <a:noFill/>
        </p:spPr>
      </p:pic>
      <p:sp>
        <p:nvSpPr>
          <p:cNvPr id="4" name="Rettangolo arrotondato 3"/>
          <p:cNvSpPr/>
          <p:nvPr/>
        </p:nvSpPr>
        <p:spPr>
          <a:xfrm>
            <a:off x="6084168" y="1556792"/>
            <a:ext cx="864096" cy="460851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0"/>
            <a:ext cx="3672408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1008112"/>
          </a:xfrm>
        </p:spPr>
        <p:txBody>
          <a:bodyPr>
            <a:normAutofit/>
          </a:bodyPr>
          <a:lstStyle/>
          <a:p>
            <a:r>
              <a:rPr lang="it-IT" b="1" dirty="0" smtClean="0"/>
              <a:t>Le risorse finanziarie</a:t>
            </a:r>
            <a:endParaRPr lang="it-IT" b="1" dirty="0"/>
          </a:p>
        </p:txBody>
      </p:sp>
      <p:graphicFrame>
        <p:nvGraphicFramePr>
          <p:cNvPr id="4" name="Segnaposto tabella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94954456"/>
              </p:ext>
            </p:extLst>
          </p:nvPr>
        </p:nvGraphicFramePr>
        <p:xfrm>
          <a:off x="539551" y="1700804"/>
          <a:ext cx="7776865" cy="4752526"/>
        </p:xfrm>
        <a:graphic>
          <a:graphicData uri="http://schemas.openxmlformats.org/drawingml/2006/table">
            <a:tbl>
              <a:tblPr/>
              <a:tblGrid>
                <a:gridCol w="1706409"/>
                <a:gridCol w="1350324"/>
                <a:gridCol w="1574379"/>
                <a:gridCol w="1370329"/>
                <a:gridCol w="726173"/>
                <a:gridCol w="1049251"/>
              </a:tblGrid>
              <a:tr h="6825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"/>
                          <a:ea typeface="Times New Roman"/>
                          <a:cs typeface="Times New Roman"/>
                        </a:rPr>
                        <a:t>Regioni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"/>
                          <a:ea typeface="Times New Roman"/>
                          <a:cs typeface="Times New Roman"/>
                        </a:rPr>
                        <a:t>Risorse PIF 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"/>
                          <a:ea typeface="Times New Roman"/>
                          <a:cs typeface="Times New Roman"/>
                        </a:rPr>
                        <a:t>Risorse PSR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>
                          <a:latin typeface="Calibri"/>
                          <a:ea typeface="Times New Roman"/>
                          <a:cs typeface="Times New Roman"/>
                        </a:rPr>
                        <a:t>Risorse Asse 1 PSR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>
                          <a:latin typeface="Calibri"/>
                          <a:ea typeface="Times New Roman"/>
                          <a:cs typeface="Times New Roman"/>
                        </a:rPr>
                        <a:t>Peso % risorse PIF/PSR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>
                          <a:latin typeface="Calibri"/>
                          <a:ea typeface="Times New Roman"/>
                          <a:cs typeface="Times New Roman"/>
                        </a:rPr>
                        <a:t>Peso % risorse PIF/Asse 1*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7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Basilicata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Times New Roman"/>
                          <a:cs typeface="Times New Roman"/>
                        </a:rPr>
                        <a:t>         90.000.000 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            671.763.816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       180.941.772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13%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50%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907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Times New Roman"/>
                          <a:cs typeface="Times New Roman"/>
                        </a:rPr>
                        <a:t>Calabria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Times New Roman"/>
                          <a:cs typeface="Times New Roman"/>
                        </a:rPr>
                        <a:t>         72.609.960 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Times New Roman"/>
                          <a:cs typeface="Times New Roman"/>
                        </a:rPr>
                        <a:t>         1.089.901.667 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Times New Roman"/>
                          <a:cs typeface="Times New Roman"/>
                        </a:rPr>
                        <a:t>       435.496.350 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Times New Roman"/>
                          <a:cs typeface="Times New Roman"/>
                        </a:rPr>
                        <a:t>7%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Times New Roman"/>
                          <a:cs typeface="Times New Roman"/>
                        </a:rPr>
                        <a:t>17%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2907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Campania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Times New Roman"/>
                          <a:cs typeface="Times New Roman"/>
                        </a:rPr>
                        <a:t>      168.000.000 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Times New Roman"/>
                          <a:cs typeface="Times New Roman"/>
                        </a:rPr>
                        <a:t>        1.813.586.205 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       702.255.515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9%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24%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7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Emilia Romagna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       142.000.000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Times New Roman"/>
                          <a:cs typeface="Times New Roman"/>
                        </a:rPr>
                        <a:t>         1.057.362.015 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       448.472.361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13%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32%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7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Friuli Venezia Giulia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        23.626.000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            266.779.453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Times New Roman"/>
                          <a:cs typeface="Times New Roman"/>
                        </a:rPr>
                        <a:t>       116.648.976 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9%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20%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907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Lazio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         44.996.021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            703.933.072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Times New Roman"/>
                          <a:cs typeface="Times New Roman"/>
                        </a:rPr>
                        <a:t>       330.359.690 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6%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14%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7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Liguria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           7.500.000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            292.024.136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Times New Roman"/>
                          <a:cs typeface="Times New Roman"/>
                        </a:rPr>
                        <a:t>       148.122.900 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3%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5%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7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Lombardia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         83.403.718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         1.025.193.491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Times New Roman"/>
                          <a:cs typeface="Times New Roman"/>
                        </a:rPr>
                        <a:t>       366.942.815 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8%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23%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907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Marche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         33.500.000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            486.415.566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Times New Roman"/>
                          <a:cs typeface="Times New Roman"/>
                        </a:rPr>
                        <a:t>       205.598.182 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7%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16%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907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Puglia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       191.308.000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         1.617.660.219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       635.539.080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12%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30%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7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Toscana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         25.000.000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            876.140.965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       346.921.967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Times New Roman"/>
                          <a:cs typeface="Times New Roman"/>
                        </a:rPr>
                        <a:t>3%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Times New Roman"/>
                          <a:cs typeface="Times New Roman"/>
                        </a:rPr>
                        <a:t>7%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907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Umbria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         22.473.185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            792.389.362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       306.811.043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Times New Roman"/>
                          <a:cs typeface="Times New Roman"/>
                        </a:rPr>
                        <a:t>3%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Times New Roman"/>
                          <a:cs typeface="Times New Roman"/>
                        </a:rPr>
                        <a:t>7%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07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Veneto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         95.500.000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         1.050.817.667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       481.165.922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Times New Roman"/>
                          <a:cs typeface="Times New Roman"/>
                        </a:rPr>
                        <a:t>9%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>
                          <a:latin typeface="Calibri"/>
                          <a:ea typeface="Times New Roman"/>
                          <a:cs typeface="Times New Roman"/>
                        </a:rPr>
                        <a:t>20%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7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 b="1">
                          <a:latin typeface="Calibri"/>
                          <a:ea typeface="Times New Roman"/>
                          <a:cs typeface="Times New Roman"/>
                        </a:rPr>
                        <a:t>Totale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b="1">
                          <a:latin typeface="Calibri"/>
                          <a:ea typeface="Times New Roman"/>
                          <a:cs typeface="Times New Roman"/>
                        </a:rPr>
                        <a:t>       999.916.884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b="1">
                          <a:latin typeface="Calibri"/>
                          <a:ea typeface="Times New Roman"/>
                          <a:cs typeface="Times New Roman"/>
                        </a:rPr>
                        <a:t>      11.743.967.632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b="1">
                          <a:latin typeface="Calibri"/>
                          <a:ea typeface="Times New Roman"/>
                          <a:cs typeface="Times New Roman"/>
                        </a:rPr>
                        <a:t>    4.705.276.572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"/>
                          <a:ea typeface="Times New Roman"/>
                          <a:cs typeface="Times New Roman"/>
                        </a:rPr>
                        <a:t>9%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"/>
                          <a:ea typeface="Times New Roman"/>
                          <a:cs typeface="Times New Roman"/>
                        </a:rPr>
                        <a:t>21%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3672408" cy="9807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4410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e 4"/>
          <p:cNvSpPr/>
          <p:nvPr/>
        </p:nvSpPr>
        <p:spPr>
          <a:xfrm>
            <a:off x="1691680" y="1988840"/>
            <a:ext cx="360040" cy="374441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720080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>I criteri di selezione: strategia </a:t>
            </a:r>
            <a:endParaRPr lang="it-IT" b="1" dirty="0"/>
          </a:p>
        </p:txBody>
      </p:sp>
      <p:graphicFrame>
        <p:nvGraphicFramePr>
          <p:cNvPr id="4" name="Grafico 3"/>
          <p:cNvGraphicFramePr/>
          <p:nvPr/>
        </p:nvGraphicFramePr>
        <p:xfrm>
          <a:off x="733455" y="1908158"/>
          <a:ext cx="734481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0"/>
            <a:ext cx="3672408" cy="9807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5155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024744" cy="1143000"/>
          </a:xfrm>
        </p:spPr>
        <p:txBody>
          <a:bodyPr/>
          <a:lstStyle/>
          <a:p>
            <a:r>
              <a:rPr lang="it-IT" b="1" dirty="0" smtClean="0"/>
              <a:t>I PIF finanziati per comparto</a:t>
            </a:r>
            <a:endParaRPr lang="it-IT" b="1" dirty="0"/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62635107"/>
              </p:ext>
            </p:extLst>
          </p:nvPr>
        </p:nvGraphicFramePr>
        <p:xfrm>
          <a:off x="395536" y="2204864"/>
          <a:ext cx="5509260" cy="38122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971600" y="177281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Italia</a:t>
            </a:r>
            <a:endParaRPr lang="it-IT" dirty="0"/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06677906"/>
              </p:ext>
            </p:extLst>
          </p:nvPr>
        </p:nvGraphicFramePr>
        <p:xfrm>
          <a:off x="4932040" y="2852936"/>
          <a:ext cx="3816424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7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0"/>
            <a:ext cx="3672408" cy="9807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9108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1052736"/>
            <a:ext cx="7776864" cy="720080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>I Progetti integrati di filiera nel PSN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3568" y="2204864"/>
            <a:ext cx="7776864" cy="1897435"/>
          </a:xfrm>
        </p:spPr>
        <p:txBody>
          <a:bodyPr/>
          <a:lstStyle/>
          <a:p>
            <a:pPr marL="68580" indent="0">
              <a:buNone/>
            </a:pPr>
            <a:r>
              <a:rPr lang="it-IT" sz="2000" b="1" dirty="0" smtClean="0"/>
              <a:t>Strategia:</a:t>
            </a:r>
            <a:r>
              <a:rPr lang="it-IT" sz="2000" dirty="0" smtClean="0"/>
              <a:t> creare o potenziare le principali filiere agroalimentari e quella forestale a livello regionale attraverso progetti complessi ed integrati di intervento che possano sistematizzare l’intervento pubblico tarandolo sulle specifiche esigenze di comparto </a:t>
            </a:r>
          </a:p>
          <a:p>
            <a:pPr marL="68580" indent="0">
              <a:buNone/>
            </a:pPr>
            <a:endParaRPr lang="it-IT" dirty="0"/>
          </a:p>
        </p:txBody>
      </p:sp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xmlns="" val="1820554127"/>
              </p:ext>
            </p:extLst>
          </p:nvPr>
        </p:nvGraphicFramePr>
        <p:xfrm>
          <a:off x="971600" y="3861048"/>
          <a:ext cx="7200800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-171400"/>
            <a:ext cx="3672408" cy="12241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86033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080120"/>
          </a:xfrm>
        </p:spPr>
        <p:txBody>
          <a:bodyPr/>
          <a:lstStyle/>
          <a:p>
            <a:r>
              <a:rPr lang="it-IT" b="1" dirty="0" smtClean="0"/>
              <a:t>I Partenariati: gli aderenti</a:t>
            </a:r>
            <a:endParaRPr lang="it-IT" b="1" dirty="0"/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52985254"/>
              </p:ext>
            </p:extLst>
          </p:nvPr>
        </p:nvGraphicFramePr>
        <p:xfrm>
          <a:off x="611560" y="2348880"/>
          <a:ext cx="8064896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0"/>
            <a:ext cx="3672408" cy="9807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3559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89168"/>
          </a:xfrm>
        </p:spPr>
        <p:txBody>
          <a:bodyPr>
            <a:normAutofit/>
          </a:bodyPr>
          <a:lstStyle/>
          <a:p>
            <a:r>
              <a:rPr lang="it-IT" b="1" dirty="0" smtClean="0"/>
              <a:t>I PIF Forestali in Calabria</a:t>
            </a:r>
            <a:endParaRPr lang="it-IT" sz="3100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115616" y="2204864"/>
            <a:ext cx="74888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sz="2400" b="1" dirty="0" smtClean="0"/>
              <a:t>2 PIF Forestali: </a:t>
            </a:r>
            <a:r>
              <a:rPr lang="it-IT" sz="2400" dirty="0" smtClean="0"/>
              <a:t> €      803.399,72 </a:t>
            </a:r>
            <a:endParaRPr lang="it-IT" sz="2400" b="1" dirty="0" smtClean="0"/>
          </a:p>
          <a:p>
            <a:pPr marL="285750" indent="-285750">
              <a:buFont typeface="Arial" pitchFamily="34" charset="0"/>
              <a:buChar char="•"/>
            </a:pPr>
            <a:endParaRPr lang="it-IT" sz="24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it-IT" sz="2400" dirty="0" smtClean="0"/>
              <a:t>Misure attivate:123 e 111-115</a:t>
            </a:r>
          </a:p>
          <a:p>
            <a:pPr marL="285750" indent="-285750">
              <a:buFont typeface="Arial" pitchFamily="34" charset="0"/>
              <a:buChar char="•"/>
            </a:pPr>
            <a:endParaRPr lang="it-IT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it-IT" sz="2400" dirty="0" smtClean="0"/>
              <a:t>Pochi partner</a:t>
            </a:r>
          </a:p>
          <a:p>
            <a:pPr marL="285750" indent="-285750">
              <a:buFont typeface="Arial" pitchFamily="34" charset="0"/>
              <a:buChar char="•"/>
            </a:pPr>
            <a:endParaRPr lang="it-IT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it-IT" sz="2400" dirty="0" smtClean="0"/>
              <a:t>Budget mediamente più basso in termini di investimento  rispetto agli altri comparti</a:t>
            </a:r>
            <a:endParaRPr lang="it-IT" sz="2400" dirty="0"/>
          </a:p>
        </p:txBody>
      </p:sp>
      <p:pic>
        <p:nvPicPr>
          <p:cNvPr id="6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3672408" cy="980728"/>
          </a:xfrm>
          <a:prstGeom prst="rect">
            <a:avLst/>
          </a:prstGeom>
          <a:noFill/>
        </p:spPr>
      </p:pic>
      <p:sp>
        <p:nvSpPr>
          <p:cNvPr id="7" name="CasellaDiTesto 6"/>
          <p:cNvSpPr txBox="1"/>
          <p:nvPr/>
        </p:nvSpPr>
        <p:spPr>
          <a:xfrm>
            <a:off x="827584" y="5517233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Oltre i </a:t>
            </a:r>
            <a:r>
              <a:rPr lang="it-IT" sz="2400" dirty="0" err="1" smtClean="0"/>
              <a:t>Pif</a:t>
            </a:r>
            <a:r>
              <a:rPr lang="it-IT" sz="2400" dirty="0" smtClean="0"/>
              <a:t> </a:t>
            </a:r>
            <a:r>
              <a:rPr lang="it-IT" sz="2400" dirty="0" smtClean="0">
                <a:sym typeface="Wingdings" pitchFamily="2" charset="2"/>
              </a:rPr>
              <a:t> forte adesione individuale alle misure forestali classiche (122-223-226-227)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xmlns="" val="67275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1152128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>Le misure forestali </a:t>
            </a:r>
            <a:r>
              <a:rPr lang="it-IT" b="1" dirty="0" err="1" smtClean="0"/>
              <a:t>Psr</a:t>
            </a:r>
            <a:r>
              <a:rPr lang="it-IT" b="1" dirty="0" smtClean="0"/>
              <a:t> Calabria</a:t>
            </a:r>
            <a:endParaRPr lang="it-IT" sz="3100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115616" y="2204864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endParaRPr lang="it-IT" sz="2400" dirty="0"/>
          </a:p>
        </p:txBody>
      </p:sp>
      <p:pic>
        <p:nvPicPr>
          <p:cNvPr id="6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3672408" cy="980728"/>
          </a:xfrm>
          <a:prstGeom prst="rect">
            <a:avLst/>
          </a:prstGeom>
          <a:noFill/>
        </p:spPr>
      </p:pic>
      <p:sp>
        <p:nvSpPr>
          <p:cNvPr id="7" name="CasellaDiTesto 6"/>
          <p:cNvSpPr txBox="1"/>
          <p:nvPr/>
        </p:nvSpPr>
        <p:spPr>
          <a:xfrm>
            <a:off x="827584" y="5517233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2400" dirty="0"/>
          </a:p>
        </p:txBody>
      </p:sp>
      <p:graphicFrame>
        <p:nvGraphicFramePr>
          <p:cNvPr id="9" name="Grafico 8"/>
          <p:cNvGraphicFramePr/>
          <p:nvPr/>
        </p:nvGraphicFramePr>
        <p:xfrm>
          <a:off x="611560" y="1844824"/>
          <a:ext cx="7632848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67275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168642" cy="72008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it-IT" b="1" dirty="0" smtClean="0"/>
              <a:t>Il </a:t>
            </a:r>
            <a:r>
              <a:rPr lang="it-IT" b="1" dirty="0" err="1" smtClean="0"/>
              <a:t>constesto</a:t>
            </a:r>
            <a:r>
              <a:rPr lang="it-IT" b="1" dirty="0" smtClean="0"/>
              <a:t> dei </a:t>
            </a:r>
            <a:r>
              <a:rPr lang="it-IT" b="1" dirty="0" err="1" smtClean="0"/>
              <a:t>Pif</a:t>
            </a:r>
            <a:endParaRPr lang="it-IT" b="1" dirty="0"/>
          </a:p>
        </p:txBody>
      </p:sp>
      <p:pic>
        <p:nvPicPr>
          <p:cNvPr id="4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3672408" cy="764704"/>
          </a:xfrm>
          <a:prstGeom prst="rect">
            <a:avLst/>
          </a:prstGeom>
          <a:noFill/>
        </p:spPr>
      </p:pic>
      <p:graphicFrame>
        <p:nvGraphicFramePr>
          <p:cNvPr id="6" name="Segnaposto contenuto 5"/>
          <p:cNvGraphicFramePr>
            <a:graphicFrameLocks noGrp="1"/>
          </p:cNvGraphicFramePr>
          <p:nvPr>
            <p:ph idx="1"/>
          </p:nvPr>
        </p:nvGraphicFramePr>
        <p:xfrm>
          <a:off x="4211960" y="692696"/>
          <a:ext cx="4176464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Grafico 7"/>
          <p:cNvGraphicFramePr/>
          <p:nvPr/>
        </p:nvGraphicFramePr>
        <p:xfrm>
          <a:off x="539552" y="1052736"/>
          <a:ext cx="3816424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71717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908720"/>
            <a:ext cx="7024744" cy="864096"/>
          </a:xfrm>
        </p:spPr>
        <p:txBody>
          <a:bodyPr/>
          <a:lstStyle/>
          <a:p>
            <a:r>
              <a:rPr lang="it-IT" b="1" dirty="0" smtClean="0"/>
              <a:t>Alcune riflessioni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43492" y="1844824"/>
            <a:ext cx="6777317" cy="4392488"/>
          </a:xfrm>
        </p:spPr>
        <p:txBody>
          <a:bodyPr>
            <a:normAutofit lnSpcReduction="10000"/>
          </a:bodyPr>
          <a:lstStyle/>
          <a:p>
            <a:r>
              <a:rPr lang="it-IT" b="1" dirty="0" smtClean="0"/>
              <a:t>Assenza misura 122</a:t>
            </a:r>
          </a:p>
          <a:p>
            <a:r>
              <a:rPr lang="it-IT" dirty="0" smtClean="0"/>
              <a:t>Coalizioni di piccole dimensioni (aderenti e risorse medie PIF)</a:t>
            </a:r>
          </a:p>
          <a:p>
            <a:r>
              <a:rPr lang="it-IT" dirty="0" smtClean="0"/>
              <a:t>Progetti che non comprendono azioni per innovazione di processo e di prodotto (azioni di sistema e misura 124)</a:t>
            </a:r>
          </a:p>
          <a:p>
            <a:r>
              <a:rPr lang="it-IT" b="1" dirty="0" smtClean="0"/>
              <a:t>Scarso collegamento  tra filiera produttiva e territorio</a:t>
            </a:r>
          </a:p>
          <a:p>
            <a:r>
              <a:rPr lang="it-IT" dirty="0" smtClean="0"/>
              <a:t>Assenza di alcuni attori (associazioni forestali, enti gestori di boschi o aree protette, consorzi forestali e distretti)</a:t>
            </a:r>
          </a:p>
          <a:p>
            <a:pPr marL="68580" indent="0">
              <a:buNone/>
            </a:pPr>
            <a:endParaRPr lang="it-IT" dirty="0"/>
          </a:p>
        </p:txBody>
      </p:sp>
      <p:pic>
        <p:nvPicPr>
          <p:cNvPr id="4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3672408" cy="9807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1717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908720"/>
            <a:ext cx="7024744" cy="720080"/>
          </a:xfrm>
        </p:spPr>
        <p:txBody>
          <a:bodyPr/>
          <a:lstStyle/>
          <a:p>
            <a:r>
              <a:rPr lang="it-IT" b="1" dirty="0" smtClean="0"/>
              <a:t>Le opportunità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844824"/>
            <a:ext cx="7992888" cy="4392488"/>
          </a:xfrm>
        </p:spPr>
        <p:txBody>
          <a:bodyPr>
            <a:normAutofit/>
          </a:bodyPr>
          <a:lstStyle/>
          <a:p>
            <a:pPr lvl="0"/>
            <a:r>
              <a:rPr lang="it-IT" b="1" dirty="0" smtClean="0"/>
              <a:t>vocazione forestale della Regione </a:t>
            </a:r>
            <a:r>
              <a:rPr lang="it-IT" dirty="0" smtClean="0"/>
              <a:t>per la presenza di una superficie </a:t>
            </a:r>
            <a:r>
              <a:rPr lang="it-IT" dirty="0" err="1" smtClean="0"/>
              <a:t>boscata</a:t>
            </a:r>
            <a:r>
              <a:rPr lang="it-IT" dirty="0" smtClean="0"/>
              <a:t> elevata che pone la Calabria tra le Regioni italiane più interessanti in termini produttivi;</a:t>
            </a:r>
          </a:p>
          <a:p>
            <a:r>
              <a:rPr lang="it-IT" b="1" dirty="0" smtClean="0"/>
              <a:t>valore multifunzionale della filiera forestale e </a:t>
            </a:r>
            <a:r>
              <a:rPr lang="it-IT" b="1" dirty="0" err="1" smtClean="0"/>
              <a:t>agroenergetica</a:t>
            </a:r>
            <a:r>
              <a:rPr lang="it-IT" b="1" dirty="0" smtClean="0"/>
              <a:t> </a:t>
            </a:r>
            <a:r>
              <a:rPr lang="it-IT" dirty="0" smtClean="0"/>
              <a:t>nelle aree interne della Regione </a:t>
            </a:r>
            <a:r>
              <a:rPr lang="it-IT" dirty="0" smtClean="0">
                <a:sym typeface="Wingdings" pitchFamily="2" charset="2"/>
              </a:rPr>
              <a:t></a:t>
            </a:r>
            <a:r>
              <a:rPr lang="it-IT" b="1" dirty="0" smtClean="0"/>
              <a:t> contenimento dei processi di abbandono delle aree meno competitive della regione ma interessate da ampie superfici forestali.</a:t>
            </a:r>
            <a:endParaRPr lang="it-IT" dirty="0" smtClean="0"/>
          </a:p>
          <a:p>
            <a:pPr lvl="0"/>
            <a:endParaRPr lang="it-IT" dirty="0" smtClean="0"/>
          </a:p>
          <a:p>
            <a:pPr marL="68580" indent="0">
              <a:buNone/>
            </a:pPr>
            <a:endParaRPr lang="it-IT" dirty="0"/>
          </a:p>
        </p:txBody>
      </p:sp>
      <p:pic>
        <p:nvPicPr>
          <p:cNvPr id="4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3672408" cy="9807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1717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908720"/>
            <a:ext cx="7024744" cy="720080"/>
          </a:xfrm>
        </p:spPr>
        <p:txBody>
          <a:bodyPr/>
          <a:lstStyle/>
          <a:p>
            <a:r>
              <a:rPr lang="it-IT" b="1" dirty="0" smtClean="0"/>
              <a:t>Le opportunità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43492" y="1844824"/>
            <a:ext cx="6777317" cy="4392488"/>
          </a:xfrm>
        </p:spPr>
        <p:txBody>
          <a:bodyPr>
            <a:normAutofit fontScale="85000" lnSpcReduction="10000"/>
          </a:bodyPr>
          <a:lstStyle/>
          <a:p>
            <a:r>
              <a:rPr lang="it-IT" b="1" dirty="0" smtClean="0"/>
              <a:t>Multifunzionalità ... ...</a:t>
            </a:r>
            <a:endParaRPr lang="it-IT" dirty="0" smtClean="0"/>
          </a:p>
          <a:p>
            <a:r>
              <a:rPr lang="it-IT" dirty="0" smtClean="0"/>
              <a:t>A livello qualitativo, i boschi della Calabria presentano una grande </a:t>
            </a:r>
            <a:r>
              <a:rPr lang="it-IT" b="1" dirty="0" smtClean="0"/>
              <a:t>diversificazione compositiva e strutturale</a:t>
            </a:r>
            <a:r>
              <a:rPr lang="it-IT" dirty="0" smtClean="0"/>
              <a:t> (funzione produttiva), nonché una elevata ricchezza </a:t>
            </a:r>
            <a:r>
              <a:rPr lang="it-IT" b="1" dirty="0" smtClean="0"/>
              <a:t>biologica</a:t>
            </a:r>
            <a:r>
              <a:rPr lang="it-IT" dirty="0" smtClean="0"/>
              <a:t> (funzione ambientale) e </a:t>
            </a:r>
            <a:r>
              <a:rPr lang="it-IT" b="1" dirty="0" smtClean="0"/>
              <a:t>paesaggistica (servizi e fruizione del territorio)</a:t>
            </a:r>
            <a:r>
              <a:rPr lang="it-IT" dirty="0" smtClean="0"/>
              <a:t>.</a:t>
            </a:r>
          </a:p>
          <a:p>
            <a:r>
              <a:rPr lang="it-IT" dirty="0" smtClean="0"/>
              <a:t> In tal senso, le foreste presentano più dimensioni, di </a:t>
            </a:r>
            <a:r>
              <a:rPr lang="it-IT" b="1" dirty="0" smtClean="0"/>
              <a:t>funzione / beneficio / servizio</a:t>
            </a:r>
            <a:r>
              <a:rPr lang="it-IT" dirty="0" smtClean="0"/>
              <a:t>, con delle funzioni connesse al mercato e l'esistenza di benefici non di mercato, ma che assumono comunque un ruolo economico </a:t>
            </a:r>
            <a:r>
              <a:rPr lang="it-IT" dirty="0" smtClean="0">
                <a:sym typeface="Wingdings"/>
              </a:rPr>
              <a:t></a:t>
            </a:r>
            <a:r>
              <a:rPr lang="it-IT" dirty="0" smtClean="0"/>
              <a:t> alcuni PIF integrano tutte le dimensioni (es. il modello dei progetti di filiera adottati nel Friuli Venezia Giulia)</a:t>
            </a:r>
          </a:p>
          <a:p>
            <a:pPr marL="68580" indent="0">
              <a:buNone/>
            </a:pPr>
            <a:endParaRPr lang="it-IT" dirty="0"/>
          </a:p>
        </p:txBody>
      </p:sp>
      <p:pic>
        <p:nvPicPr>
          <p:cNvPr id="4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3672408" cy="9807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1717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908720"/>
            <a:ext cx="7024744" cy="720080"/>
          </a:xfrm>
        </p:spPr>
        <p:txBody>
          <a:bodyPr/>
          <a:lstStyle/>
          <a:p>
            <a:r>
              <a:rPr lang="it-IT" b="1" dirty="0" smtClean="0"/>
              <a:t>Le opportunità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43492" y="1844824"/>
            <a:ext cx="6777317" cy="4392488"/>
          </a:xfrm>
        </p:spPr>
        <p:txBody>
          <a:bodyPr>
            <a:normAutofit/>
          </a:bodyPr>
          <a:lstStyle/>
          <a:p>
            <a:pPr lvl="0"/>
            <a:r>
              <a:rPr lang="it-IT" b="1" dirty="0" smtClean="0"/>
              <a:t>disponibilità di nuove tecnologie e sistemi di produzione di energia alternativa che assicurano un migliore rendimento delle biomasse e una buona redditività anche per gli impianti di piccole dimensioni;</a:t>
            </a:r>
            <a:endParaRPr lang="it-IT" dirty="0" smtClean="0"/>
          </a:p>
          <a:p>
            <a:pPr marL="68580" indent="0">
              <a:buNone/>
            </a:pPr>
            <a:endParaRPr lang="it-IT" dirty="0"/>
          </a:p>
        </p:txBody>
      </p:sp>
      <p:pic>
        <p:nvPicPr>
          <p:cNvPr id="4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3672408" cy="9807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1717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027664"/>
            <a:ext cx="8424936" cy="673144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/>
              <a:t>Prospettive di sviluppo per la filiera forestale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43492" y="1916832"/>
            <a:ext cx="7128908" cy="3915797"/>
          </a:xfrm>
        </p:spPr>
        <p:txBody>
          <a:bodyPr>
            <a:normAutofit/>
          </a:bodyPr>
          <a:lstStyle/>
          <a:p>
            <a:r>
              <a:rPr lang="it-IT" b="1" dirty="0" smtClean="0"/>
              <a:t>I </a:t>
            </a:r>
            <a:r>
              <a:rPr lang="it-IT" b="1" dirty="0" err="1" smtClean="0"/>
              <a:t>Pif</a:t>
            </a:r>
            <a:r>
              <a:rPr lang="it-IT" b="1" dirty="0" smtClean="0"/>
              <a:t> come strumento per creare le condizioni per  affrontare le sfide del settore forestale..</a:t>
            </a:r>
            <a:r>
              <a:rPr lang="it-IT" dirty="0" smtClean="0"/>
              <a:t> </a:t>
            </a:r>
          </a:p>
          <a:p>
            <a:r>
              <a:rPr lang="it-IT" dirty="0" smtClean="0"/>
              <a:t>Sfide: innovazione, valorizzazione della funzione ambientale, monetizzazione ruolo di contrasto ai cambiamenti climatici (azioni immateriali nei PIF, quali ad esempio misure per la consulenza e l’assistenza alla gestione, formazione e informazione). Associazionismo e cooperazione tra gli attori della filiera forestale</a:t>
            </a:r>
          </a:p>
          <a:p>
            <a:endParaRPr lang="it-IT" dirty="0"/>
          </a:p>
        </p:txBody>
      </p:sp>
      <p:pic>
        <p:nvPicPr>
          <p:cNvPr id="4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3672408" cy="6206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027664"/>
            <a:ext cx="8424936" cy="673144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>Prospettive di sviluppo per la filiera forestale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43492" y="1916832"/>
            <a:ext cx="7128908" cy="3915797"/>
          </a:xfrm>
        </p:spPr>
        <p:txBody>
          <a:bodyPr>
            <a:normAutofit fontScale="92500"/>
          </a:bodyPr>
          <a:lstStyle/>
          <a:p>
            <a:r>
              <a:rPr lang="it-IT" b="1" dirty="0" smtClean="0"/>
              <a:t>Utilizzo sinergico della altre misure forestali (seppur in assenza di altri bandi PIF fino al 2013)</a:t>
            </a:r>
          </a:p>
          <a:p>
            <a:r>
              <a:rPr lang="it-IT" b="1" dirty="0" smtClean="0"/>
              <a:t>Favorire la formazione/informazione degli operatori forestali</a:t>
            </a:r>
          </a:p>
          <a:p>
            <a:r>
              <a:rPr lang="it-IT" b="1" dirty="0" smtClean="0"/>
              <a:t>Avviare percorsi di aggregazione</a:t>
            </a:r>
          </a:p>
          <a:p>
            <a:r>
              <a:rPr lang="it-IT" b="1" dirty="0" smtClean="0"/>
              <a:t>Prepararsi al 2014-2020 </a:t>
            </a:r>
            <a:r>
              <a:rPr lang="it-IT" dirty="0" smtClean="0"/>
              <a:t>(innovazione, cluster, misure forestali ad hoc, servizi </a:t>
            </a:r>
            <a:r>
              <a:rPr lang="it-IT" dirty="0" err="1" smtClean="0"/>
              <a:t>silvoambientali</a:t>
            </a:r>
            <a:r>
              <a:rPr lang="it-IT" dirty="0" smtClean="0"/>
              <a:t>,investimenti in nuove tecnologie silvicole e trasformazione e commercializzazione prodotti forestali)</a:t>
            </a:r>
          </a:p>
          <a:p>
            <a:endParaRPr lang="it-IT" dirty="0"/>
          </a:p>
        </p:txBody>
      </p:sp>
      <p:pic>
        <p:nvPicPr>
          <p:cNvPr id="4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3672408" cy="6206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7024744" cy="720080"/>
          </a:xfrm>
        </p:spPr>
        <p:txBody>
          <a:bodyPr>
            <a:normAutofit/>
          </a:bodyPr>
          <a:lstStyle/>
          <a:p>
            <a:r>
              <a:rPr lang="it-IT" b="1" dirty="0" smtClean="0"/>
              <a:t>Obiettivi</a:t>
            </a:r>
            <a:r>
              <a:rPr lang="it-IT" dirty="0" smtClean="0"/>
              <a:t> </a:t>
            </a:r>
            <a:endParaRPr lang="it-IT" dirty="0"/>
          </a:p>
        </p:txBody>
      </p:sp>
      <p:graphicFrame>
        <p:nvGraphicFramePr>
          <p:cNvPr id="5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63368553"/>
              </p:ext>
            </p:extLst>
          </p:nvPr>
        </p:nvGraphicFramePr>
        <p:xfrm>
          <a:off x="457200" y="1916832"/>
          <a:ext cx="8229600" cy="4209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4008" y="0"/>
            <a:ext cx="3384376" cy="10527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8899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027664"/>
            <a:ext cx="8424936" cy="673144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>Grazie per l’attenzione </a:t>
            </a:r>
            <a:endParaRPr lang="it-IT" b="1" dirty="0"/>
          </a:p>
        </p:txBody>
      </p:sp>
      <p:pic>
        <p:nvPicPr>
          <p:cNvPr id="6" name="Segnaposto contenuto 5" descr="DSCN367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31640" y="1916113"/>
            <a:ext cx="6552728" cy="3916362"/>
          </a:xfrm>
        </p:spPr>
      </p:pic>
      <p:pic>
        <p:nvPicPr>
          <p:cNvPr id="4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0"/>
            <a:ext cx="3672408" cy="620688"/>
          </a:xfrm>
          <a:prstGeom prst="rect">
            <a:avLst/>
          </a:prstGeom>
          <a:noFill/>
        </p:spPr>
      </p:pic>
      <p:sp>
        <p:nvSpPr>
          <p:cNvPr id="5" name="CasellaDiTesto 4"/>
          <p:cNvSpPr txBox="1"/>
          <p:nvPr/>
        </p:nvSpPr>
        <p:spPr>
          <a:xfrm>
            <a:off x="755576" y="5949280"/>
            <a:ext cx="6862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Contatti: </a:t>
            </a:r>
            <a:r>
              <a:rPr lang="it-IT" sz="24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  <a:hlinkClick r:id="rId5"/>
              </a:rPr>
              <a:t>care@inea.it</a:t>
            </a:r>
            <a:r>
              <a:rPr lang="it-IT" sz="24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   – www.reterurale.it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Il concetto di filiera nella politica di sviluppo rurale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43492" y="2440303"/>
            <a:ext cx="6777317" cy="350897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it-IT" dirty="0">
                <a:solidFill>
                  <a:schemeClr val="accent2"/>
                </a:solidFill>
              </a:rPr>
              <a:t>La filiera</a:t>
            </a:r>
            <a:r>
              <a:rPr lang="it-IT" dirty="0"/>
              <a:t> è l’insieme delle attività che concorrono alla produzione, distribuzione, commercializzazione e fornitura di un prodotto agroalimentare strettamente interconnesse dalla fitta rete di relazioni instauratesi tra gli operatori economici, sociali ed istituzionali</a:t>
            </a:r>
            <a:r>
              <a:rPr lang="it-IT" dirty="0">
                <a:solidFill>
                  <a:srgbClr val="009900"/>
                </a:solidFill>
              </a:rPr>
              <a:t> </a:t>
            </a:r>
            <a:r>
              <a:rPr lang="it-IT" dirty="0"/>
              <a:t>(RRN, 2010). </a:t>
            </a:r>
          </a:p>
          <a:p>
            <a:pPr marL="68580" indent="0">
              <a:buNone/>
            </a:pPr>
            <a:endParaRPr lang="it-IT" dirty="0"/>
          </a:p>
        </p:txBody>
      </p:sp>
      <p:pic>
        <p:nvPicPr>
          <p:cNvPr id="4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3672408" cy="11247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8750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143000"/>
          </a:xfrm>
        </p:spPr>
        <p:txBody>
          <a:bodyPr/>
          <a:lstStyle/>
          <a:p>
            <a:r>
              <a:rPr lang="it-IT" dirty="0" smtClean="0"/>
              <a:t>Gli assunti teorici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800" dirty="0"/>
              <a:t>Il primato del locale </a:t>
            </a:r>
          </a:p>
          <a:p>
            <a:endParaRPr lang="it-IT" sz="2800" dirty="0"/>
          </a:p>
          <a:p>
            <a:r>
              <a:rPr lang="it-IT" sz="2800" dirty="0"/>
              <a:t>Partecipazione e cooperazione</a:t>
            </a:r>
          </a:p>
          <a:p>
            <a:endParaRPr lang="it-IT" sz="2800" dirty="0"/>
          </a:p>
          <a:p>
            <a:r>
              <a:rPr lang="it-IT" sz="2800" dirty="0"/>
              <a:t>Integrazione e </a:t>
            </a:r>
            <a:r>
              <a:rPr lang="it-IT" sz="2800" dirty="0" err="1"/>
              <a:t>multisettorialità</a:t>
            </a:r>
            <a:endParaRPr lang="it-IT" sz="2800" dirty="0"/>
          </a:p>
          <a:p>
            <a:endParaRPr lang="it-IT" dirty="0"/>
          </a:p>
        </p:txBody>
      </p:sp>
      <p:pic>
        <p:nvPicPr>
          <p:cNvPr id="4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3672408" cy="11247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3277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908720"/>
            <a:ext cx="7024744" cy="1080120"/>
          </a:xfrm>
        </p:spPr>
        <p:txBody>
          <a:bodyPr>
            <a:normAutofit/>
          </a:bodyPr>
          <a:lstStyle/>
          <a:p>
            <a:r>
              <a:rPr lang="it-IT" b="1" dirty="0" smtClean="0"/>
              <a:t>Perché far ricorso ai PIF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3568" y="2060848"/>
            <a:ext cx="7848872" cy="4104456"/>
          </a:xfrm>
        </p:spPr>
        <p:txBody>
          <a:bodyPr>
            <a:normAutofit fontScale="92500" lnSpcReduction="20000"/>
          </a:bodyPr>
          <a:lstStyle/>
          <a:p>
            <a:pPr marL="533400" indent="-533400">
              <a:lnSpc>
                <a:spcPct val="150000"/>
              </a:lnSpc>
              <a:buFont typeface="Wingdings 2" pitchFamily="18" charset="2"/>
              <a:buChar char=""/>
            </a:pPr>
            <a:r>
              <a:rPr lang="it-IT" dirty="0"/>
              <a:t>Garantiscono un approccio multisettoriale che coinvolge tutti gli attori e le risorse della filiera</a:t>
            </a:r>
          </a:p>
          <a:p>
            <a:pPr marL="533400" indent="-533400">
              <a:lnSpc>
                <a:spcPct val="150000"/>
              </a:lnSpc>
              <a:buFont typeface="Wingdings 2" pitchFamily="18" charset="2"/>
              <a:buChar char=""/>
            </a:pPr>
            <a:r>
              <a:rPr lang="it-IT" dirty="0" smtClean="0"/>
              <a:t>Avviano l’aggregazione tra soggetti della filiera  e rafforzamento le </a:t>
            </a:r>
            <a:r>
              <a:rPr lang="it-IT" dirty="0"/>
              <a:t>prassi partenariali</a:t>
            </a:r>
          </a:p>
          <a:p>
            <a:pPr marL="533400" indent="-533400">
              <a:lnSpc>
                <a:spcPct val="150000"/>
              </a:lnSpc>
              <a:buFont typeface="Wingdings 2" pitchFamily="18" charset="2"/>
              <a:buChar char=""/>
            </a:pPr>
            <a:r>
              <a:rPr lang="it-IT" dirty="0"/>
              <a:t>Migliorano l’offerta dei beni collettivi</a:t>
            </a:r>
          </a:p>
          <a:p>
            <a:pPr marL="533400" indent="-533400">
              <a:lnSpc>
                <a:spcPct val="150000"/>
              </a:lnSpc>
              <a:buFont typeface="Wingdings 2" pitchFamily="18" charset="2"/>
              <a:buChar char=""/>
            </a:pPr>
            <a:r>
              <a:rPr lang="it-IT" dirty="0"/>
              <a:t>Consolidano reti contribuendo a creare capitale sociale</a:t>
            </a:r>
          </a:p>
          <a:p>
            <a:pPr marL="533400" indent="-533400">
              <a:lnSpc>
                <a:spcPct val="150000"/>
              </a:lnSpc>
              <a:buFont typeface="Wingdings 2" pitchFamily="18" charset="2"/>
              <a:buChar char=""/>
            </a:pPr>
            <a:r>
              <a:rPr lang="it-IT" dirty="0"/>
              <a:t>Garantiscono maggiore </a:t>
            </a:r>
            <a:r>
              <a:rPr lang="it-IT" dirty="0" smtClean="0"/>
              <a:t>equità </a:t>
            </a:r>
            <a:endParaRPr lang="it-IT" dirty="0"/>
          </a:p>
        </p:txBody>
      </p:sp>
      <p:pic>
        <p:nvPicPr>
          <p:cNvPr id="4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3672408" cy="11247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4287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1143000"/>
          </a:xfrm>
        </p:spPr>
        <p:txBody>
          <a:bodyPr/>
          <a:lstStyle/>
          <a:p>
            <a:r>
              <a:rPr lang="it-IT" dirty="0" smtClean="0"/>
              <a:t>Come funziona un PIF</a:t>
            </a:r>
            <a:endParaRPr lang="it-IT" dirty="0"/>
          </a:p>
        </p:txBody>
      </p:sp>
      <p:graphicFrame>
        <p:nvGraphicFramePr>
          <p:cNvPr id="11" name="Segnaposto contenut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60465972"/>
              </p:ext>
            </p:extLst>
          </p:nvPr>
        </p:nvGraphicFramePr>
        <p:xfrm>
          <a:off x="539552" y="1916832"/>
          <a:ext cx="8064896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-315416"/>
            <a:ext cx="3744416" cy="1295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3099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… oltre la realizzazione del progetto … Il Partenariato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841652"/>
          </a:xfrm>
        </p:spPr>
        <p:txBody>
          <a:bodyPr>
            <a:normAutofit fontScale="92500"/>
          </a:bodyPr>
          <a:lstStyle/>
          <a:p>
            <a:r>
              <a:rPr lang="it-IT" dirty="0"/>
              <a:t>C</a:t>
            </a:r>
            <a:r>
              <a:rPr lang="it-IT" dirty="0" smtClean="0"/>
              <a:t>ondivisione di una strategia di azione comune</a:t>
            </a:r>
          </a:p>
          <a:p>
            <a:r>
              <a:rPr lang="it-IT" dirty="0" smtClean="0"/>
              <a:t>Specifici accordi in materia di conferimento prodotti all’interno del partenariato</a:t>
            </a:r>
          </a:p>
          <a:p>
            <a:r>
              <a:rPr lang="it-IT" dirty="0" smtClean="0"/>
              <a:t>Impegni e responsabilità condivise all’interno del partenariato</a:t>
            </a:r>
          </a:p>
          <a:p>
            <a:r>
              <a:rPr lang="it-IT" dirty="0" smtClean="0"/>
              <a:t>Soggetti a monte e a valle della filiera con ruolo di facilitatori</a:t>
            </a:r>
          </a:p>
          <a:p>
            <a:r>
              <a:rPr lang="it-IT" dirty="0" smtClean="0"/>
              <a:t>Delega di funzioni al partenariato e/o al soggetto capofila</a:t>
            </a:r>
          </a:p>
          <a:p>
            <a:endParaRPr lang="it-IT" dirty="0" smtClean="0"/>
          </a:p>
          <a:p>
            <a:endParaRPr lang="it-IT" dirty="0"/>
          </a:p>
        </p:txBody>
      </p:sp>
      <p:pic>
        <p:nvPicPr>
          <p:cNvPr id="3074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3672408" cy="10527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2678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7416824" cy="1152128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>I progetti integrati di filiera nel comparto forestale Italia</a:t>
            </a:r>
            <a:endParaRPr lang="it-IT" b="1" dirty="0"/>
          </a:p>
        </p:txBody>
      </p:sp>
      <p:grpSp>
        <p:nvGrpSpPr>
          <p:cNvPr id="4" name="Gruppo 3"/>
          <p:cNvGrpSpPr/>
          <p:nvPr/>
        </p:nvGrpSpPr>
        <p:grpSpPr>
          <a:xfrm>
            <a:off x="827584" y="1844824"/>
            <a:ext cx="3960440" cy="4302459"/>
            <a:chOff x="450851" y="838567"/>
            <a:chExt cx="8441267" cy="5846939"/>
          </a:xfrm>
        </p:grpSpPr>
        <p:sp>
          <p:nvSpPr>
            <p:cNvPr id="5" name="Freeform 2"/>
            <p:cNvSpPr>
              <a:spLocks/>
            </p:cNvSpPr>
            <p:nvPr/>
          </p:nvSpPr>
          <p:spPr bwMode="auto">
            <a:xfrm>
              <a:off x="450851" y="1188061"/>
              <a:ext cx="1718733" cy="1149594"/>
            </a:xfrm>
            <a:custGeom>
              <a:avLst/>
              <a:gdLst/>
              <a:ahLst/>
              <a:cxnLst>
                <a:cxn ang="0">
                  <a:pos x="77" y="637"/>
                </a:cxn>
                <a:cxn ang="0">
                  <a:pos x="54" y="682"/>
                </a:cxn>
                <a:cxn ang="0">
                  <a:pos x="56" y="728"/>
                </a:cxn>
                <a:cxn ang="0">
                  <a:pos x="92" y="775"/>
                </a:cxn>
                <a:cxn ang="0">
                  <a:pos x="138" y="796"/>
                </a:cxn>
                <a:cxn ang="0">
                  <a:pos x="170" y="807"/>
                </a:cxn>
                <a:cxn ang="0">
                  <a:pos x="219" y="805"/>
                </a:cxn>
                <a:cxn ang="0">
                  <a:pos x="251" y="803"/>
                </a:cxn>
                <a:cxn ang="0">
                  <a:pos x="265" y="821"/>
                </a:cxn>
                <a:cxn ang="0">
                  <a:pos x="315" y="821"/>
                </a:cxn>
                <a:cxn ang="0">
                  <a:pos x="335" y="805"/>
                </a:cxn>
                <a:cxn ang="0">
                  <a:pos x="351" y="782"/>
                </a:cxn>
                <a:cxn ang="0">
                  <a:pos x="356" y="750"/>
                </a:cxn>
                <a:cxn ang="0">
                  <a:pos x="385" y="719"/>
                </a:cxn>
                <a:cxn ang="0">
                  <a:pos x="399" y="673"/>
                </a:cxn>
                <a:cxn ang="0">
                  <a:pos x="433" y="689"/>
                </a:cxn>
                <a:cxn ang="0">
                  <a:pos x="480" y="682"/>
                </a:cxn>
                <a:cxn ang="0">
                  <a:pos x="496" y="657"/>
                </a:cxn>
                <a:cxn ang="0">
                  <a:pos x="526" y="676"/>
                </a:cxn>
                <a:cxn ang="0">
                  <a:pos x="555" y="664"/>
                </a:cxn>
                <a:cxn ang="0">
                  <a:pos x="566" y="626"/>
                </a:cxn>
                <a:cxn ang="0">
                  <a:pos x="598" y="642"/>
                </a:cxn>
                <a:cxn ang="0">
                  <a:pos x="637" y="644"/>
                </a:cxn>
                <a:cxn ang="0">
                  <a:pos x="628" y="576"/>
                </a:cxn>
                <a:cxn ang="0">
                  <a:pos x="600" y="551"/>
                </a:cxn>
                <a:cxn ang="0">
                  <a:pos x="566" y="517"/>
                </a:cxn>
                <a:cxn ang="0">
                  <a:pos x="553" y="494"/>
                </a:cxn>
                <a:cxn ang="0">
                  <a:pos x="537" y="503"/>
                </a:cxn>
                <a:cxn ang="0">
                  <a:pos x="512" y="501"/>
                </a:cxn>
                <a:cxn ang="0">
                  <a:pos x="494" y="476"/>
                </a:cxn>
                <a:cxn ang="0">
                  <a:pos x="473" y="446"/>
                </a:cxn>
                <a:cxn ang="0">
                  <a:pos x="469" y="431"/>
                </a:cxn>
                <a:cxn ang="0">
                  <a:pos x="467" y="412"/>
                </a:cxn>
                <a:cxn ang="0">
                  <a:pos x="480" y="390"/>
                </a:cxn>
                <a:cxn ang="0">
                  <a:pos x="501" y="401"/>
                </a:cxn>
                <a:cxn ang="0">
                  <a:pos x="526" y="388"/>
                </a:cxn>
                <a:cxn ang="0">
                  <a:pos x="539" y="376"/>
                </a:cxn>
                <a:cxn ang="0">
                  <a:pos x="528" y="338"/>
                </a:cxn>
                <a:cxn ang="0">
                  <a:pos x="503" y="290"/>
                </a:cxn>
                <a:cxn ang="0">
                  <a:pos x="487" y="258"/>
                </a:cxn>
                <a:cxn ang="0">
                  <a:pos x="503" y="172"/>
                </a:cxn>
                <a:cxn ang="0">
                  <a:pos x="487" y="106"/>
                </a:cxn>
                <a:cxn ang="0">
                  <a:pos x="453" y="65"/>
                </a:cxn>
                <a:cxn ang="0">
                  <a:pos x="458" y="7"/>
                </a:cxn>
                <a:cxn ang="0">
                  <a:pos x="419" y="20"/>
                </a:cxn>
                <a:cxn ang="0">
                  <a:pos x="392" y="56"/>
                </a:cxn>
                <a:cxn ang="0">
                  <a:pos x="383" y="100"/>
                </a:cxn>
                <a:cxn ang="0">
                  <a:pos x="342" y="156"/>
                </a:cxn>
                <a:cxn ang="0">
                  <a:pos x="308" y="195"/>
                </a:cxn>
                <a:cxn ang="0">
                  <a:pos x="319" y="249"/>
                </a:cxn>
                <a:cxn ang="0">
                  <a:pos x="324" y="283"/>
                </a:cxn>
                <a:cxn ang="0">
                  <a:pos x="301" y="301"/>
                </a:cxn>
                <a:cxn ang="0">
                  <a:pos x="247" y="310"/>
                </a:cxn>
                <a:cxn ang="0">
                  <a:pos x="199" y="315"/>
                </a:cxn>
                <a:cxn ang="0">
                  <a:pos x="151" y="340"/>
                </a:cxn>
                <a:cxn ang="0">
                  <a:pos x="124" y="331"/>
                </a:cxn>
                <a:cxn ang="0">
                  <a:pos x="131" y="383"/>
                </a:cxn>
                <a:cxn ang="0">
                  <a:pos x="113" y="431"/>
                </a:cxn>
                <a:cxn ang="0">
                  <a:pos x="63" y="449"/>
                </a:cxn>
                <a:cxn ang="0">
                  <a:pos x="22" y="453"/>
                </a:cxn>
                <a:cxn ang="0">
                  <a:pos x="9" y="490"/>
                </a:cxn>
                <a:cxn ang="0">
                  <a:pos x="27" y="535"/>
                </a:cxn>
                <a:cxn ang="0">
                  <a:pos x="81" y="558"/>
                </a:cxn>
              </a:cxnLst>
              <a:rect l="0" t="0" r="r" b="b"/>
              <a:pathLst>
                <a:path w="639" h="837">
                  <a:moveTo>
                    <a:pt x="104" y="605"/>
                  </a:moveTo>
                  <a:lnTo>
                    <a:pt x="104" y="608"/>
                  </a:lnTo>
                  <a:lnTo>
                    <a:pt x="106" y="612"/>
                  </a:lnTo>
                  <a:lnTo>
                    <a:pt x="106" y="614"/>
                  </a:lnTo>
                  <a:lnTo>
                    <a:pt x="106" y="617"/>
                  </a:lnTo>
                  <a:lnTo>
                    <a:pt x="104" y="617"/>
                  </a:lnTo>
                  <a:lnTo>
                    <a:pt x="99" y="614"/>
                  </a:lnTo>
                  <a:lnTo>
                    <a:pt x="95" y="612"/>
                  </a:lnTo>
                  <a:lnTo>
                    <a:pt x="88" y="614"/>
                  </a:lnTo>
                  <a:lnTo>
                    <a:pt x="88" y="612"/>
                  </a:lnTo>
                  <a:lnTo>
                    <a:pt x="86" y="612"/>
                  </a:lnTo>
                  <a:lnTo>
                    <a:pt x="81" y="614"/>
                  </a:lnTo>
                  <a:lnTo>
                    <a:pt x="81" y="617"/>
                  </a:lnTo>
                  <a:lnTo>
                    <a:pt x="79" y="617"/>
                  </a:lnTo>
                  <a:lnTo>
                    <a:pt x="77" y="619"/>
                  </a:lnTo>
                  <a:lnTo>
                    <a:pt x="77" y="621"/>
                  </a:lnTo>
                  <a:lnTo>
                    <a:pt x="74" y="626"/>
                  </a:lnTo>
                  <a:lnTo>
                    <a:pt x="74" y="628"/>
                  </a:lnTo>
                  <a:lnTo>
                    <a:pt x="74" y="630"/>
                  </a:lnTo>
                  <a:lnTo>
                    <a:pt x="77" y="635"/>
                  </a:lnTo>
                  <a:lnTo>
                    <a:pt x="79" y="635"/>
                  </a:lnTo>
                  <a:lnTo>
                    <a:pt x="79" y="637"/>
                  </a:lnTo>
                  <a:lnTo>
                    <a:pt x="77" y="637"/>
                  </a:lnTo>
                  <a:lnTo>
                    <a:pt x="77" y="637"/>
                  </a:lnTo>
                  <a:lnTo>
                    <a:pt x="74" y="637"/>
                  </a:lnTo>
                  <a:lnTo>
                    <a:pt x="74" y="642"/>
                  </a:lnTo>
                  <a:lnTo>
                    <a:pt x="72" y="642"/>
                  </a:lnTo>
                  <a:lnTo>
                    <a:pt x="72" y="644"/>
                  </a:lnTo>
                  <a:lnTo>
                    <a:pt x="70" y="646"/>
                  </a:lnTo>
                  <a:lnTo>
                    <a:pt x="70" y="653"/>
                  </a:lnTo>
                  <a:lnTo>
                    <a:pt x="70" y="653"/>
                  </a:lnTo>
                  <a:lnTo>
                    <a:pt x="65" y="655"/>
                  </a:lnTo>
                  <a:lnTo>
                    <a:pt x="65" y="657"/>
                  </a:lnTo>
                  <a:lnTo>
                    <a:pt x="63" y="660"/>
                  </a:lnTo>
                  <a:lnTo>
                    <a:pt x="63" y="660"/>
                  </a:lnTo>
                  <a:lnTo>
                    <a:pt x="61" y="660"/>
                  </a:lnTo>
                  <a:lnTo>
                    <a:pt x="58" y="660"/>
                  </a:lnTo>
                  <a:lnTo>
                    <a:pt x="56" y="660"/>
                  </a:lnTo>
                  <a:lnTo>
                    <a:pt x="54" y="664"/>
                  </a:lnTo>
                  <a:lnTo>
                    <a:pt x="49" y="666"/>
                  </a:lnTo>
                  <a:lnTo>
                    <a:pt x="49" y="669"/>
                  </a:lnTo>
                  <a:lnTo>
                    <a:pt x="49" y="671"/>
                  </a:lnTo>
                  <a:lnTo>
                    <a:pt x="49" y="673"/>
                  </a:lnTo>
                  <a:lnTo>
                    <a:pt x="52" y="678"/>
                  </a:lnTo>
                  <a:lnTo>
                    <a:pt x="54" y="680"/>
                  </a:lnTo>
                  <a:lnTo>
                    <a:pt x="54" y="682"/>
                  </a:lnTo>
                  <a:lnTo>
                    <a:pt x="54" y="685"/>
                  </a:lnTo>
                  <a:lnTo>
                    <a:pt x="56" y="685"/>
                  </a:lnTo>
                  <a:lnTo>
                    <a:pt x="58" y="687"/>
                  </a:lnTo>
                  <a:lnTo>
                    <a:pt x="61" y="689"/>
                  </a:lnTo>
                  <a:lnTo>
                    <a:pt x="63" y="696"/>
                  </a:lnTo>
                  <a:lnTo>
                    <a:pt x="70" y="700"/>
                  </a:lnTo>
                  <a:lnTo>
                    <a:pt x="72" y="703"/>
                  </a:lnTo>
                  <a:lnTo>
                    <a:pt x="72" y="705"/>
                  </a:lnTo>
                  <a:lnTo>
                    <a:pt x="70" y="703"/>
                  </a:lnTo>
                  <a:lnTo>
                    <a:pt x="68" y="705"/>
                  </a:lnTo>
                  <a:lnTo>
                    <a:pt x="65" y="705"/>
                  </a:lnTo>
                  <a:lnTo>
                    <a:pt x="65" y="705"/>
                  </a:lnTo>
                  <a:lnTo>
                    <a:pt x="61" y="705"/>
                  </a:lnTo>
                  <a:lnTo>
                    <a:pt x="58" y="705"/>
                  </a:lnTo>
                  <a:lnTo>
                    <a:pt x="58" y="707"/>
                  </a:lnTo>
                  <a:lnTo>
                    <a:pt x="58" y="712"/>
                  </a:lnTo>
                  <a:lnTo>
                    <a:pt x="58" y="712"/>
                  </a:lnTo>
                  <a:lnTo>
                    <a:pt x="58" y="716"/>
                  </a:lnTo>
                  <a:lnTo>
                    <a:pt x="58" y="723"/>
                  </a:lnTo>
                  <a:lnTo>
                    <a:pt x="58" y="723"/>
                  </a:lnTo>
                  <a:lnTo>
                    <a:pt x="56" y="725"/>
                  </a:lnTo>
                  <a:lnTo>
                    <a:pt x="56" y="725"/>
                  </a:lnTo>
                  <a:lnTo>
                    <a:pt x="56" y="728"/>
                  </a:lnTo>
                  <a:lnTo>
                    <a:pt x="61" y="728"/>
                  </a:lnTo>
                  <a:lnTo>
                    <a:pt x="63" y="730"/>
                  </a:lnTo>
                  <a:lnTo>
                    <a:pt x="65" y="730"/>
                  </a:lnTo>
                  <a:lnTo>
                    <a:pt x="65" y="732"/>
                  </a:lnTo>
                  <a:lnTo>
                    <a:pt x="65" y="737"/>
                  </a:lnTo>
                  <a:lnTo>
                    <a:pt x="68" y="739"/>
                  </a:lnTo>
                  <a:lnTo>
                    <a:pt x="70" y="739"/>
                  </a:lnTo>
                  <a:lnTo>
                    <a:pt x="72" y="741"/>
                  </a:lnTo>
                  <a:lnTo>
                    <a:pt x="74" y="746"/>
                  </a:lnTo>
                  <a:lnTo>
                    <a:pt x="74" y="748"/>
                  </a:lnTo>
                  <a:lnTo>
                    <a:pt x="72" y="750"/>
                  </a:lnTo>
                  <a:lnTo>
                    <a:pt x="74" y="750"/>
                  </a:lnTo>
                  <a:lnTo>
                    <a:pt x="77" y="750"/>
                  </a:lnTo>
                  <a:lnTo>
                    <a:pt x="77" y="755"/>
                  </a:lnTo>
                  <a:lnTo>
                    <a:pt x="79" y="753"/>
                  </a:lnTo>
                  <a:lnTo>
                    <a:pt x="83" y="755"/>
                  </a:lnTo>
                  <a:lnTo>
                    <a:pt x="83" y="766"/>
                  </a:lnTo>
                  <a:lnTo>
                    <a:pt x="86" y="771"/>
                  </a:lnTo>
                  <a:lnTo>
                    <a:pt x="88" y="773"/>
                  </a:lnTo>
                  <a:lnTo>
                    <a:pt x="88" y="773"/>
                  </a:lnTo>
                  <a:lnTo>
                    <a:pt x="90" y="773"/>
                  </a:lnTo>
                  <a:lnTo>
                    <a:pt x="92" y="775"/>
                  </a:lnTo>
                  <a:lnTo>
                    <a:pt x="92" y="775"/>
                  </a:lnTo>
                  <a:lnTo>
                    <a:pt x="97" y="773"/>
                  </a:lnTo>
                  <a:lnTo>
                    <a:pt x="99" y="775"/>
                  </a:lnTo>
                  <a:lnTo>
                    <a:pt x="102" y="773"/>
                  </a:lnTo>
                  <a:lnTo>
                    <a:pt x="102" y="773"/>
                  </a:lnTo>
                  <a:lnTo>
                    <a:pt x="106" y="775"/>
                  </a:lnTo>
                  <a:lnTo>
                    <a:pt x="106" y="775"/>
                  </a:lnTo>
                  <a:lnTo>
                    <a:pt x="106" y="778"/>
                  </a:lnTo>
                  <a:lnTo>
                    <a:pt x="108" y="778"/>
                  </a:lnTo>
                  <a:lnTo>
                    <a:pt x="113" y="778"/>
                  </a:lnTo>
                  <a:lnTo>
                    <a:pt x="120" y="784"/>
                  </a:lnTo>
                  <a:lnTo>
                    <a:pt x="120" y="784"/>
                  </a:lnTo>
                  <a:lnTo>
                    <a:pt x="122" y="784"/>
                  </a:lnTo>
                  <a:lnTo>
                    <a:pt x="122" y="784"/>
                  </a:lnTo>
                  <a:lnTo>
                    <a:pt x="124" y="782"/>
                  </a:lnTo>
                  <a:lnTo>
                    <a:pt x="127" y="784"/>
                  </a:lnTo>
                  <a:lnTo>
                    <a:pt x="127" y="784"/>
                  </a:lnTo>
                  <a:lnTo>
                    <a:pt x="131" y="784"/>
                  </a:lnTo>
                  <a:lnTo>
                    <a:pt x="131" y="784"/>
                  </a:lnTo>
                  <a:lnTo>
                    <a:pt x="131" y="789"/>
                  </a:lnTo>
                  <a:lnTo>
                    <a:pt x="133" y="789"/>
                  </a:lnTo>
                  <a:lnTo>
                    <a:pt x="136" y="791"/>
                  </a:lnTo>
                  <a:lnTo>
                    <a:pt x="138" y="793"/>
                  </a:lnTo>
                  <a:lnTo>
                    <a:pt x="138" y="796"/>
                  </a:lnTo>
                  <a:lnTo>
                    <a:pt x="140" y="796"/>
                  </a:lnTo>
                  <a:lnTo>
                    <a:pt x="142" y="793"/>
                  </a:lnTo>
                  <a:lnTo>
                    <a:pt x="145" y="796"/>
                  </a:lnTo>
                  <a:lnTo>
                    <a:pt x="145" y="796"/>
                  </a:lnTo>
                  <a:lnTo>
                    <a:pt x="145" y="800"/>
                  </a:lnTo>
                  <a:lnTo>
                    <a:pt x="147" y="800"/>
                  </a:lnTo>
                  <a:lnTo>
                    <a:pt x="149" y="803"/>
                  </a:lnTo>
                  <a:lnTo>
                    <a:pt x="151" y="803"/>
                  </a:lnTo>
                  <a:lnTo>
                    <a:pt x="151" y="805"/>
                  </a:lnTo>
                  <a:lnTo>
                    <a:pt x="154" y="805"/>
                  </a:lnTo>
                  <a:lnTo>
                    <a:pt x="154" y="805"/>
                  </a:lnTo>
                  <a:lnTo>
                    <a:pt x="156" y="805"/>
                  </a:lnTo>
                  <a:lnTo>
                    <a:pt x="158" y="805"/>
                  </a:lnTo>
                  <a:lnTo>
                    <a:pt x="161" y="805"/>
                  </a:lnTo>
                  <a:lnTo>
                    <a:pt x="161" y="805"/>
                  </a:lnTo>
                  <a:lnTo>
                    <a:pt x="161" y="805"/>
                  </a:lnTo>
                  <a:lnTo>
                    <a:pt x="163" y="805"/>
                  </a:lnTo>
                  <a:lnTo>
                    <a:pt x="165" y="805"/>
                  </a:lnTo>
                  <a:lnTo>
                    <a:pt x="167" y="805"/>
                  </a:lnTo>
                  <a:lnTo>
                    <a:pt x="170" y="805"/>
                  </a:lnTo>
                  <a:lnTo>
                    <a:pt x="170" y="807"/>
                  </a:lnTo>
                  <a:lnTo>
                    <a:pt x="170" y="807"/>
                  </a:lnTo>
                  <a:lnTo>
                    <a:pt x="170" y="807"/>
                  </a:lnTo>
                  <a:lnTo>
                    <a:pt x="170" y="809"/>
                  </a:lnTo>
                  <a:lnTo>
                    <a:pt x="172" y="814"/>
                  </a:lnTo>
                  <a:lnTo>
                    <a:pt x="176" y="814"/>
                  </a:lnTo>
                  <a:lnTo>
                    <a:pt x="179" y="814"/>
                  </a:lnTo>
                  <a:lnTo>
                    <a:pt x="181" y="812"/>
                  </a:lnTo>
                  <a:lnTo>
                    <a:pt x="183" y="814"/>
                  </a:lnTo>
                  <a:lnTo>
                    <a:pt x="185" y="814"/>
                  </a:lnTo>
                  <a:lnTo>
                    <a:pt x="188" y="816"/>
                  </a:lnTo>
                  <a:lnTo>
                    <a:pt x="190" y="816"/>
                  </a:lnTo>
                  <a:lnTo>
                    <a:pt x="190" y="814"/>
                  </a:lnTo>
                  <a:lnTo>
                    <a:pt x="190" y="809"/>
                  </a:lnTo>
                  <a:lnTo>
                    <a:pt x="197" y="812"/>
                  </a:lnTo>
                  <a:lnTo>
                    <a:pt x="199" y="812"/>
                  </a:lnTo>
                  <a:lnTo>
                    <a:pt x="201" y="809"/>
                  </a:lnTo>
                  <a:lnTo>
                    <a:pt x="204" y="809"/>
                  </a:lnTo>
                  <a:lnTo>
                    <a:pt x="206" y="809"/>
                  </a:lnTo>
                  <a:lnTo>
                    <a:pt x="208" y="807"/>
                  </a:lnTo>
                  <a:lnTo>
                    <a:pt x="210" y="807"/>
                  </a:lnTo>
                  <a:lnTo>
                    <a:pt x="210" y="807"/>
                  </a:lnTo>
                  <a:lnTo>
                    <a:pt x="213" y="807"/>
                  </a:lnTo>
                  <a:lnTo>
                    <a:pt x="215" y="807"/>
                  </a:lnTo>
                  <a:lnTo>
                    <a:pt x="217" y="805"/>
                  </a:lnTo>
                  <a:lnTo>
                    <a:pt x="219" y="805"/>
                  </a:lnTo>
                  <a:lnTo>
                    <a:pt x="222" y="805"/>
                  </a:lnTo>
                  <a:lnTo>
                    <a:pt x="224" y="803"/>
                  </a:lnTo>
                  <a:lnTo>
                    <a:pt x="224" y="803"/>
                  </a:lnTo>
                  <a:lnTo>
                    <a:pt x="226" y="803"/>
                  </a:lnTo>
                  <a:lnTo>
                    <a:pt x="226" y="803"/>
                  </a:lnTo>
                  <a:lnTo>
                    <a:pt x="229" y="803"/>
                  </a:lnTo>
                  <a:lnTo>
                    <a:pt x="231" y="805"/>
                  </a:lnTo>
                  <a:lnTo>
                    <a:pt x="233" y="803"/>
                  </a:lnTo>
                  <a:lnTo>
                    <a:pt x="235" y="805"/>
                  </a:lnTo>
                  <a:lnTo>
                    <a:pt x="238" y="805"/>
                  </a:lnTo>
                  <a:lnTo>
                    <a:pt x="240" y="803"/>
                  </a:lnTo>
                  <a:lnTo>
                    <a:pt x="242" y="796"/>
                  </a:lnTo>
                  <a:lnTo>
                    <a:pt x="242" y="791"/>
                  </a:lnTo>
                  <a:lnTo>
                    <a:pt x="242" y="789"/>
                  </a:lnTo>
                  <a:lnTo>
                    <a:pt x="240" y="789"/>
                  </a:lnTo>
                  <a:lnTo>
                    <a:pt x="242" y="789"/>
                  </a:lnTo>
                  <a:lnTo>
                    <a:pt x="244" y="789"/>
                  </a:lnTo>
                  <a:lnTo>
                    <a:pt x="249" y="789"/>
                  </a:lnTo>
                  <a:lnTo>
                    <a:pt x="249" y="791"/>
                  </a:lnTo>
                  <a:lnTo>
                    <a:pt x="251" y="796"/>
                  </a:lnTo>
                  <a:lnTo>
                    <a:pt x="256" y="796"/>
                  </a:lnTo>
                  <a:lnTo>
                    <a:pt x="253" y="800"/>
                  </a:lnTo>
                  <a:lnTo>
                    <a:pt x="251" y="803"/>
                  </a:lnTo>
                  <a:lnTo>
                    <a:pt x="251" y="805"/>
                  </a:lnTo>
                  <a:lnTo>
                    <a:pt x="253" y="805"/>
                  </a:lnTo>
                  <a:lnTo>
                    <a:pt x="251" y="812"/>
                  </a:lnTo>
                  <a:lnTo>
                    <a:pt x="251" y="816"/>
                  </a:lnTo>
                  <a:lnTo>
                    <a:pt x="256" y="818"/>
                  </a:lnTo>
                  <a:lnTo>
                    <a:pt x="258" y="823"/>
                  </a:lnTo>
                  <a:lnTo>
                    <a:pt x="260" y="825"/>
                  </a:lnTo>
                  <a:lnTo>
                    <a:pt x="263" y="827"/>
                  </a:lnTo>
                  <a:lnTo>
                    <a:pt x="263" y="830"/>
                  </a:lnTo>
                  <a:lnTo>
                    <a:pt x="263" y="837"/>
                  </a:lnTo>
                  <a:lnTo>
                    <a:pt x="263" y="837"/>
                  </a:lnTo>
                  <a:lnTo>
                    <a:pt x="265" y="837"/>
                  </a:lnTo>
                  <a:lnTo>
                    <a:pt x="265" y="834"/>
                  </a:lnTo>
                  <a:lnTo>
                    <a:pt x="267" y="832"/>
                  </a:lnTo>
                  <a:lnTo>
                    <a:pt x="267" y="832"/>
                  </a:lnTo>
                  <a:lnTo>
                    <a:pt x="272" y="830"/>
                  </a:lnTo>
                  <a:lnTo>
                    <a:pt x="272" y="830"/>
                  </a:lnTo>
                  <a:lnTo>
                    <a:pt x="272" y="827"/>
                  </a:lnTo>
                  <a:lnTo>
                    <a:pt x="272" y="827"/>
                  </a:lnTo>
                  <a:lnTo>
                    <a:pt x="272" y="827"/>
                  </a:lnTo>
                  <a:lnTo>
                    <a:pt x="267" y="827"/>
                  </a:lnTo>
                  <a:lnTo>
                    <a:pt x="265" y="825"/>
                  </a:lnTo>
                  <a:lnTo>
                    <a:pt x="265" y="821"/>
                  </a:lnTo>
                  <a:lnTo>
                    <a:pt x="263" y="821"/>
                  </a:lnTo>
                  <a:lnTo>
                    <a:pt x="265" y="816"/>
                  </a:lnTo>
                  <a:lnTo>
                    <a:pt x="265" y="814"/>
                  </a:lnTo>
                  <a:lnTo>
                    <a:pt x="265" y="812"/>
                  </a:lnTo>
                  <a:lnTo>
                    <a:pt x="269" y="812"/>
                  </a:lnTo>
                  <a:lnTo>
                    <a:pt x="272" y="809"/>
                  </a:lnTo>
                  <a:lnTo>
                    <a:pt x="274" y="807"/>
                  </a:lnTo>
                  <a:lnTo>
                    <a:pt x="278" y="809"/>
                  </a:lnTo>
                  <a:lnTo>
                    <a:pt x="283" y="812"/>
                  </a:lnTo>
                  <a:lnTo>
                    <a:pt x="285" y="814"/>
                  </a:lnTo>
                  <a:lnTo>
                    <a:pt x="288" y="814"/>
                  </a:lnTo>
                  <a:lnTo>
                    <a:pt x="290" y="814"/>
                  </a:lnTo>
                  <a:lnTo>
                    <a:pt x="294" y="816"/>
                  </a:lnTo>
                  <a:lnTo>
                    <a:pt x="297" y="816"/>
                  </a:lnTo>
                  <a:lnTo>
                    <a:pt x="299" y="816"/>
                  </a:lnTo>
                  <a:lnTo>
                    <a:pt x="303" y="818"/>
                  </a:lnTo>
                  <a:lnTo>
                    <a:pt x="303" y="818"/>
                  </a:lnTo>
                  <a:lnTo>
                    <a:pt x="306" y="818"/>
                  </a:lnTo>
                  <a:lnTo>
                    <a:pt x="306" y="821"/>
                  </a:lnTo>
                  <a:lnTo>
                    <a:pt x="308" y="821"/>
                  </a:lnTo>
                  <a:lnTo>
                    <a:pt x="310" y="821"/>
                  </a:lnTo>
                  <a:lnTo>
                    <a:pt x="312" y="818"/>
                  </a:lnTo>
                  <a:lnTo>
                    <a:pt x="315" y="821"/>
                  </a:lnTo>
                  <a:lnTo>
                    <a:pt x="315" y="818"/>
                  </a:lnTo>
                  <a:lnTo>
                    <a:pt x="317" y="823"/>
                  </a:lnTo>
                  <a:lnTo>
                    <a:pt x="319" y="823"/>
                  </a:lnTo>
                  <a:lnTo>
                    <a:pt x="324" y="823"/>
                  </a:lnTo>
                  <a:lnTo>
                    <a:pt x="326" y="821"/>
                  </a:lnTo>
                  <a:lnTo>
                    <a:pt x="326" y="818"/>
                  </a:lnTo>
                  <a:lnTo>
                    <a:pt x="326" y="818"/>
                  </a:lnTo>
                  <a:lnTo>
                    <a:pt x="328" y="818"/>
                  </a:lnTo>
                  <a:lnTo>
                    <a:pt x="328" y="821"/>
                  </a:lnTo>
                  <a:lnTo>
                    <a:pt x="331" y="821"/>
                  </a:lnTo>
                  <a:lnTo>
                    <a:pt x="331" y="821"/>
                  </a:lnTo>
                  <a:lnTo>
                    <a:pt x="333" y="821"/>
                  </a:lnTo>
                  <a:lnTo>
                    <a:pt x="335" y="823"/>
                  </a:lnTo>
                  <a:lnTo>
                    <a:pt x="337" y="823"/>
                  </a:lnTo>
                  <a:lnTo>
                    <a:pt x="340" y="818"/>
                  </a:lnTo>
                  <a:lnTo>
                    <a:pt x="337" y="818"/>
                  </a:lnTo>
                  <a:lnTo>
                    <a:pt x="337" y="816"/>
                  </a:lnTo>
                  <a:lnTo>
                    <a:pt x="335" y="814"/>
                  </a:lnTo>
                  <a:lnTo>
                    <a:pt x="333" y="814"/>
                  </a:lnTo>
                  <a:lnTo>
                    <a:pt x="333" y="812"/>
                  </a:lnTo>
                  <a:lnTo>
                    <a:pt x="328" y="812"/>
                  </a:lnTo>
                  <a:lnTo>
                    <a:pt x="328" y="809"/>
                  </a:lnTo>
                  <a:lnTo>
                    <a:pt x="335" y="805"/>
                  </a:lnTo>
                  <a:lnTo>
                    <a:pt x="337" y="805"/>
                  </a:lnTo>
                  <a:lnTo>
                    <a:pt x="340" y="805"/>
                  </a:lnTo>
                  <a:lnTo>
                    <a:pt x="342" y="805"/>
                  </a:lnTo>
                  <a:lnTo>
                    <a:pt x="346" y="809"/>
                  </a:lnTo>
                  <a:lnTo>
                    <a:pt x="351" y="807"/>
                  </a:lnTo>
                  <a:lnTo>
                    <a:pt x="353" y="807"/>
                  </a:lnTo>
                  <a:lnTo>
                    <a:pt x="353" y="803"/>
                  </a:lnTo>
                  <a:lnTo>
                    <a:pt x="356" y="803"/>
                  </a:lnTo>
                  <a:lnTo>
                    <a:pt x="356" y="800"/>
                  </a:lnTo>
                  <a:lnTo>
                    <a:pt x="356" y="800"/>
                  </a:lnTo>
                  <a:lnTo>
                    <a:pt x="356" y="800"/>
                  </a:lnTo>
                  <a:lnTo>
                    <a:pt x="358" y="800"/>
                  </a:lnTo>
                  <a:lnTo>
                    <a:pt x="358" y="798"/>
                  </a:lnTo>
                  <a:lnTo>
                    <a:pt x="358" y="798"/>
                  </a:lnTo>
                  <a:lnTo>
                    <a:pt x="358" y="798"/>
                  </a:lnTo>
                  <a:lnTo>
                    <a:pt x="358" y="796"/>
                  </a:lnTo>
                  <a:lnTo>
                    <a:pt x="358" y="793"/>
                  </a:lnTo>
                  <a:lnTo>
                    <a:pt x="358" y="789"/>
                  </a:lnTo>
                  <a:lnTo>
                    <a:pt x="356" y="787"/>
                  </a:lnTo>
                  <a:lnTo>
                    <a:pt x="356" y="784"/>
                  </a:lnTo>
                  <a:lnTo>
                    <a:pt x="353" y="784"/>
                  </a:lnTo>
                  <a:lnTo>
                    <a:pt x="353" y="784"/>
                  </a:lnTo>
                  <a:lnTo>
                    <a:pt x="351" y="782"/>
                  </a:lnTo>
                  <a:lnTo>
                    <a:pt x="353" y="782"/>
                  </a:lnTo>
                  <a:lnTo>
                    <a:pt x="351" y="780"/>
                  </a:lnTo>
                  <a:lnTo>
                    <a:pt x="351" y="780"/>
                  </a:lnTo>
                  <a:lnTo>
                    <a:pt x="356" y="775"/>
                  </a:lnTo>
                  <a:lnTo>
                    <a:pt x="356" y="773"/>
                  </a:lnTo>
                  <a:lnTo>
                    <a:pt x="353" y="773"/>
                  </a:lnTo>
                  <a:lnTo>
                    <a:pt x="353" y="773"/>
                  </a:lnTo>
                  <a:lnTo>
                    <a:pt x="351" y="771"/>
                  </a:lnTo>
                  <a:lnTo>
                    <a:pt x="356" y="766"/>
                  </a:lnTo>
                  <a:lnTo>
                    <a:pt x="358" y="764"/>
                  </a:lnTo>
                  <a:lnTo>
                    <a:pt x="358" y="764"/>
                  </a:lnTo>
                  <a:lnTo>
                    <a:pt x="358" y="762"/>
                  </a:lnTo>
                  <a:lnTo>
                    <a:pt x="358" y="762"/>
                  </a:lnTo>
                  <a:lnTo>
                    <a:pt x="356" y="762"/>
                  </a:lnTo>
                  <a:lnTo>
                    <a:pt x="353" y="757"/>
                  </a:lnTo>
                  <a:lnTo>
                    <a:pt x="351" y="757"/>
                  </a:lnTo>
                  <a:lnTo>
                    <a:pt x="351" y="755"/>
                  </a:lnTo>
                  <a:lnTo>
                    <a:pt x="351" y="753"/>
                  </a:lnTo>
                  <a:lnTo>
                    <a:pt x="351" y="753"/>
                  </a:lnTo>
                  <a:lnTo>
                    <a:pt x="353" y="750"/>
                  </a:lnTo>
                  <a:lnTo>
                    <a:pt x="353" y="750"/>
                  </a:lnTo>
                  <a:lnTo>
                    <a:pt x="356" y="750"/>
                  </a:lnTo>
                  <a:lnTo>
                    <a:pt x="356" y="750"/>
                  </a:lnTo>
                  <a:lnTo>
                    <a:pt x="356" y="750"/>
                  </a:lnTo>
                  <a:lnTo>
                    <a:pt x="360" y="753"/>
                  </a:lnTo>
                  <a:lnTo>
                    <a:pt x="362" y="748"/>
                  </a:lnTo>
                  <a:lnTo>
                    <a:pt x="362" y="744"/>
                  </a:lnTo>
                  <a:lnTo>
                    <a:pt x="362" y="741"/>
                  </a:lnTo>
                  <a:lnTo>
                    <a:pt x="365" y="741"/>
                  </a:lnTo>
                  <a:lnTo>
                    <a:pt x="367" y="741"/>
                  </a:lnTo>
                  <a:lnTo>
                    <a:pt x="367" y="744"/>
                  </a:lnTo>
                  <a:lnTo>
                    <a:pt x="369" y="741"/>
                  </a:lnTo>
                  <a:lnTo>
                    <a:pt x="369" y="741"/>
                  </a:lnTo>
                  <a:lnTo>
                    <a:pt x="371" y="739"/>
                  </a:lnTo>
                  <a:lnTo>
                    <a:pt x="371" y="735"/>
                  </a:lnTo>
                  <a:lnTo>
                    <a:pt x="371" y="730"/>
                  </a:lnTo>
                  <a:lnTo>
                    <a:pt x="371" y="730"/>
                  </a:lnTo>
                  <a:lnTo>
                    <a:pt x="371" y="728"/>
                  </a:lnTo>
                  <a:lnTo>
                    <a:pt x="371" y="728"/>
                  </a:lnTo>
                  <a:lnTo>
                    <a:pt x="371" y="725"/>
                  </a:lnTo>
                  <a:lnTo>
                    <a:pt x="374" y="725"/>
                  </a:lnTo>
                  <a:lnTo>
                    <a:pt x="376" y="723"/>
                  </a:lnTo>
                  <a:lnTo>
                    <a:pt x="378" y="721"/>
                  </a:lnTo>
                  <a:lnTo>
                    <a:pt x="380" y="719"/>
                  </a:lnTo>
                  <a:lnTo>
                    <a:pt x="383" y="721"/>
                  </a:lnTo>
                  <a:lnTo>
                    <a:pt x="385" y="719"/>
                  </a:lnTo>
                  <a:lnTo>
                    <a:pt x="387" y="716"/>
                  </a:lnTo>
                  <a:lnTo>
                    <a:pt x="390" y="712"/>
                  </a:lnTo>
                  <a:lnTo>
                    <a:pt x="390" y="710"/>
                  </a:lnTo>
                  <a:lnTo>
                    <a:pt x="392" y="707"/>
                  </a:lnTo>
                  <a:lnTo>
                    <a:pt x="387" y="703"/>
                  </a:lnTo>
                  <a:lnTo>
                    <a:pt x="387" y="700"/>
                  </a:lnTo>
                  <a:lnTo>
                    <a:pt x="387" y="700"/>
                  </a:lnTo>
                  <a:lnTo>
                    <a:pt x="387" y="698"/>
                  </a:lnTo>
                  <a:lnTo>
                    <a:pt x="385" y="696"/>
                  </a:lnTo>
                  <a:lnTo>
                    <a:pt x="385" y="696"/>
                  </a:lnTo>
                  <a:lnTo>
                    <a:pt x="385" y="691"/>
                  </a:lnTo>
                  <a:lnTo>
                    <a:pt x="385" y="691"/>
                  </a:lnTo>
                  <a:lnTo>
                    <a:pt x="387" y="691"/>
                  </a:lnTo>
                  <a:lnTo>
                    <a:pt x="387" y="691"/>
                  </a:lnTo>
                  <a:lnTo>
                    <a:pt x="390" y="691"/>
                  </a:lnTo>
                  <a:lnTo>
                    <a:pt x="390" y="691"/>
                  </a:lnTo>
                  <a:lnTo>
                    <a:pt x="392" y="689"/>
                  </a:lnTo>
                  <a:lnTo>
                    <a:pt x="392" y="687"/>
                  </a:lnTo>
                  <a:lnTo>
                    <a:pt x="390" y="687"/>
                  </a:lnTo>
                  <a:lnTo>
                    <a:pt x="392" y="682"/>
                  </a:lnTo>
                  <a:lnTo>
                    <a:pt x="392" y="680"/>
                  </a:lnTo>
                  <a:lnTo>
                    <a:pt x="396" y="678"/>
                  </a:lnTo>
                  <a:lnTo>
                    <a:pt x="399" y="673"/>
                  </a:lnTo>
                  <a:lnTo>
                    <a:pt x="401" y="676"/>
                  </a:lnTo>
                  <a:lnTo>
                    <a:pt x="401" y="678"/>
                  </a:lnTo>
                  <a:lnTo>
                    <a:pt x="403" y="682"/>
                  </a:lnTo>
                  <a:lnTo>
                    <a:pt x="405" y="682"/>
                  </a:lnTo>
                  <a:lnTo>
                    <a:pt x="408" y="682"/>
                  </a:lnTo>
                  <a:lnTo>
                    <a:pt x="410" y="682"/>
                  </a:lnTo>
                  <a:lnTo>
                    <a:pt x="412" y="682"/>
                  </a:lnTo>
                  <a:lnTo>
                    <a:pt x="414" y="687"/>
                  </a:lnTo>
                  <a:lnTo>
                    <a:pt x="417" y="689"/>
                  </a:lnTo>
                  <a:lnTo>
                    <a:pt x="419" y="689"/>
                  </a:lnTo>
                  <a:lnTo>
                    <a:pt x="424" y="689"/>
                  </a:lnTo>
                  <a:lnTo>
                    <a:pt x="424" y="691"/>
                  </a:lnTo>
                  <a:lnTo>
                    <a:pt x="424" y="691"/>
                  </a:lnTo>
                  <a:lnTo>
                    <a:pt x="424" y="694"/>
                  </a:lnTo>
                  <a:lnTo>
                    <a:pt x="424" y="694"/>
                  </a:lnTo>
                  <a:lnTo>
                    <a:pt x="424" y="694"/>
                  </a:lnTo>
                  <a:lnTo>
                    <a:pt x="428" y="696"/>
                  </a:lnTo>
                  <a:lnTo>
                    <a:pt x="430" y="694"/>
                  </a:lnTo>
                  <a:lnTo>
                    <a:pt x="433" y="694"/>
                  </a:lnTo>
                  <a:lnTo>
                    <a:pt x="435" y="694"/>
                  </a:lnTo>
                  <a:lnTo>
                    <a:pt x="435" y="691"/>
                  </a:lnTo>
                  <a:lnTo>
                    <a:pt x="433" y="691"/>
                  </a:lnTo>
                  <a:lnTo>
                    <a:pt x="433" y="689"/>
                  </a:lnTo>
                  <a:lnTo>
                    <a:pt x="435" y="687"/>
                  </a:lnTo>
                  <a:lnTo>
                    <a:pt x="435" y="685"/>
                  </a:lnTo>
                  <a:lnTo>
                    <a:pt x="437" y="682"/>
                  </a:lnTo>
                  <a:lnTo>
                    <a:pt x="439" y="680"/>
                  </a:lnTo>
                  <a:lnTo>
                    <a:pt x="442" y="685"/>
                  </a:lnTo>
                  <a:lnTo>
                    <a:pt x="444" y="685"/>
                  </a:lnTo>
                  <a:lnTo>
                    <a:pt x="446" y="682"/>
                  </a:lnTo>
                  <a:lnTo>
                    <a:pt x="448" y="685"/>
                  </a:lnTo>
                  <a:lnTo>
                    <a:pt x="451" y="680"/>
                  </a:lnTo>
                  <a:lnTo>
                    <a:pt x="453" y="678"/>
                  </a:lnTo>
                  <a:lnTo>
                    <a:pt x="455" y="678"/>
                  </a:lnTo>
                  <a:lnTo>
                    <a:pt x="455" y="680"/>
                  </a:lnTo>
                  <a:lnTo>
                    <a:pt x="455" y="680"/>
                  </a:lnTo>
                  <a:lnTo>
                    <a:pt x="458" y="680"/>
                  </a:lnTo>
                  <a:lnTo>
                    <a:pt x="462" y="682"/>
                  </a:lnTo>
                  <a:lnTo>
                    <a:pt x="467" y="680"/>
                  </a:lnTo>
                  <a:lnTo>
                    <a:pt x="469" y="680"/>
                  </a:lnTo>
                  <a:lnTo>
                    <a:pt x="469" y="680"/>
                  </a:lnTo>
                  <a:lnTo>
                    <a:pt x="471" y="680"/>
                  </a:lnTo>
                  <a:lnTo>
                    <a:pt x="473" y="682"/>
                  </a:lnTo>
                  <a:lnTo>
                    <a:pt x="476" y="682"/>
                  </a:lnTo>
                  <a:lnTo>
                    <a:pt x="478" y="682"/>
                  </a:lnTo>
                  <a:lnTo>
                    <a:pt x="480" y="682"/>
                  </a:lnTo>
                  <a:lnTo>
                    <a:pt x="480" y="680"/>
                  </a:lnTo>
                  <a:lnTo>
                    <a:pt x="478" y="680"/>
                  </a:lnTo>
                  <a:lnTo>
                    <a:pt x="480" y="678"/>
                  </a:lnTo>
                  <a:lnTo>
                    <a:pt x="478" y="678"/>
                  </a:lnTo>
                  <a:lnTo>
                    <a:pt x="483" y="676"/>
                  </a:lnTo>
                  <a:lnTo>
                    <a:pt x="483" y="673"/>
                  </a:lnTo>
                  <a:lnTo>
                    <a:pt x="485" y="671"/>
                  </a:lnTo>
                  <a:lnTo>
                    <a:pt x="485" y="671"/>
                  </a:lnTo>
                  <a:lnTo>
                    <a:pt x="487" y="671"/>
                  </a:lnTo>
                  <a:lnTo>
                    <a:pt x="489" y="669"/>
                  </a:lnTo>
                  <a:lnTo>
                    <a:pt x="485" y="666"/>
                  </a:lnTo>
                  <a:lnTo>
                    <a:pt x="487" y="662"/>
                  </a:lnTo>
                  <a:lnTo>
                    <a:pt x="487" y="662"/>
                  </a:lnTo>
                  <a:lnTo>
                    <a:pt x="487" y="660"/>
                  </a:lnTo>
                  <a:lnTo>
                    <a:pt x="489" y="662"/>
                  </a:lnTo>
                  <a:lnTo>
                    <a:pt x="489" y="660"/>
                  </a:lnTo>
                  <a:lnTo>
                    <a:pt x="489" y="660"/>
                  </a:lnTo>
                  <a:lnTo>
                    <a:pt x="489" y="660"/>
                  </a:lnTo>
                  <a:lnTo>
                    <a:pt x="492" y="657"/>
                  </a:lnTo>
                  <a:lnTo>
                    <a:pt x="492" y="655"/>
                  </a:lnTo>
                  <a:lnTo>
                    <a:pt x="492" y="655"/>
                  </a:lnTo>
                  <a:lnTo>
                    <a:pt x="494" y="657"/>
                  </a:lnTo>
                  <a:lnTo>
                    <a:pt x="496" y="657"/>
                  </a:lnTo>
                  <a:lnTo>
                    <a:pt x="498" y="655"/>
                  </a:lnTo>
                  <a:lnTo>
                    <a:pt x="501" y="657"/>
                  </a:lnTo>
                  <a:lnTo>
                    <a:pt x="503" y="655"/>
                  </a:lnTo>
                  <a:lnTo>
                    <a:pt x="503" y="657"/>
                  </a:lnTo>
                  <a:lnTo>
                    <a:pt x="507" y="660"/>
                  </a:lnTo>
                  <a:lnTo>
                    <a:pt x="507" y="657"/>
                  </a:lnTo>
                  <a:lnTo>
                    <a:pt x="510" y="657"/>
                  </a:lnTo>
                  <a:lnTo>
                    <a:pt x="512" y="657"/>
                  </a:lnTo>
                  <a:lnTo>
                    <a:pt x="517" y="657"/>
                  </a:lnTo>
                  <a:lnTo>
                    <a:pt x="517" y="657"/>
                  </a:lnTo>
                  <a:lnTo>
                    <a:pt x="519" y="660"/>
                  </a:lnTo>
                  <a:lnTo>
                    <a:pt x="519" y="660"/>
                  </a:lnTo>
                  <a:lnTo>
                    <a:pt x="521" y="664"/>
                  </a:lnTo>
                  <a:lnTo>
                    <a:pt x="521" y="666"/>
                  </a:lnTo>
                  <a:lnTo>
                    <a:pt x="523" y="666"/>
                  </a:lnTo>
                  <a:lnTo>
                    <a:pt x="523" y="669"/>
                  </a:lnTo>
                  <a:lnTo>
                    <a:pt x="523" y="671"/>
                  </a:lnTo>
                  <a:lnTo>
                    <a:pt x="526" y="673"/>
                  </a:lnTo>
                  <a:lnTo>
                    <a:pt x="526" y="676"/>
                  </a:lnTo>
                  <a:lnTo>
                    <a:pt x="523" y="676"/>
                  </a:lnTo>
                  <a:lnTo>
                    <a:pt x="523" y="676"/>
                  </a:lnTo>
                  <a:lnTo>
                    <a:pt x="526" y="676"/>
                  </a:lnTo>
                  <a:lnTo>
                    <a:pt x="526" y="676"/>
                  </a:lnTo>
                  <a:lnTo>
                    <a:pt x="528" y="676"/>
                  </a:lnTo>
                  <a:lnTo>
                    <a:pt x="528" y="680"/>
                  </a:lnTo>
                  <a:lnTo>
                    <a:pt x="530" y="682"/>
                  </a:lnTo>
                  <a:lnTo>
                    <a:pt x="528" y="687"/>
                  </a:lnTo>
                  <a:lnTo>
                    <a:pt x="530" y="687"/>
                  </a:lnTo>
                  <a:lnTo>
                    <a:pt x="532" y="687"/>
                  </a:lnTo>
                  <a:lnTo>
                    <a:pt x="537" y="685"/>
                  </a:lnTo>
                  <a:lnTo>
                    <a:pt x="535" y="682"/>
                  </a:lnTo>
                  <a:lnTo>
                    <a:pt x="535" y="678"/>
                  </a:lnTo>
                  <a:lnTo>
                    <a:pt x="537" y="673"/>
                  </a:lnTo>
                  <a:lnTo>
                    <a:pt x="539" y="673"/>
                  </a:lnTo>
                  <a:lnTo>
                    <a:pt x="541" y="671"/>
                  </a:lnTo>
                  <a:lnTo>
                    <a:pt x="544" y="671"/>
                  </a:lnTo>
                  <a:lnTo>
                    <a:pt x="544" y="669"/>
                  </a:lnTo>
                  <a:lnTo>
                    <a:pt x="541" y="666"/>
                  </a:lnTo>
                  <a:lnTo>
                    <a:pt x="544" y="664"/>
                  </a:lnTo>
                  <a:lnTo>
                    <a:pt x="546" y="662"/>
                  </a:lnTo>
                  <a:lnTo>
                    <a:pt x="548" y="664"/>
                  </a:lnTo>
                  <a:lnTo>
                    <a:pt x="548" y="664"/>
                  </a:lnTo>
                  <a:lnTo>
                    <a:pt x="551" y="664"/>
                  </a:lnTo>
                  <a:lnTo>
                    <a:pt x="553" y="662"/>
                  </a:lnTo>
                  <a:lnTo>
                    <a:pt x="553" y="662"/>
                  </a:lnTo>
                  <a:lnTo>
                    <a:pt x="555" y="664"/>
                  </a:lnTo>
                  <a:lnTo>
                    <a:pt x="557" y="666"/>
                  </a:lnTo>
                  <a:lnTo>
                    <a:pt x="557" y="666"/>
                  </a:lnTo>
                  <a:lnTo>
                    <a:pt x="560" y="666"/>
                  </a:lnTo>
                  <a:lnTo>
                    <a:pt x="564" y="664"/>
                  </a:lnTo>
                  <a:lnTo>
                    <a:pt x="566" y="662"/>
                  </a:lnTo>
                  <a:lnTo>
                    <a:pt x="564" y="657"/>
                  </a:lnTo>
                  <a:lnTo>
                    <a:pt x="564" y="655"/>
                  </a:lnTo>
                  <a:lnTo>
                    <a:pt x="562" y="653"/>
                  </a:lnTo>
                  <a:lnTo>
                    <a:pt x="562" y="648"/>
                  </a:lnTo>
                  <a:lnTo>
                    <a:pt x="564" y="646"/>
                  </a:lnTo>
                  <a:lnTo>
                    <a:pt x="562" y="644"/>
                  </a:lnTo>
                  <a:lnTo>
                    <a:pt x="560" y="642"/>
                  </a:lnTo>
                  <a:lnTo>
                    <a:pt x="560" y="642"/>
                  </a:lnTo>
                  <a:lnTo>
                    <a:pt x="557" y="639"/>
                  </a:lnTo>
                  <a:lnTo>
                    <a:pt x="557" y="639"/>
                  </a:lnTo>
                  <a:lnTo>
                    <a:pt x="557" y="637"/>
                  </a:lnTo>
                  <a:lnTo>
                    <a:pt x="557" y="637"/>
                  </a:lnTo>
                  <a:lnTo>
                    <a:pt x="562" y="635"/>
                  </a:lnTo>
                  <a:lnTo>
                    <a:pt x="564" y="632"/>
                  </a:lnTo>
                  <a:lnTo>
                    <a:pt x="564" y="630"/>
                  </a:lnTo>
                  <a:lnTo>
                    <a:pt x="566" y="628"/>
                  </a:lnTo>
                  <a:lnTo>
                    <a:pt x="566" y="628"/>
                  </a:lnTo>
                  <a:lnTo>
                    <a:pt x="566" y="626"/>
                  </a:lnTo>
                  <a:lnTo>
                    <a:pt x="566" y="623"/>
                  </a:lnTo>
                  <a:lnTo>
                    <a:pt x="569" y="623"/>
                  </a:lnTo>
                  <a:lnTo>
                    <a:pt x="571" y="623"/>
                  </a:lnTo>
                  <a:lnTo>
                    <a:pt x="571" y="626"/>
                  </a:lnTo>
                  <a:lnTo>
                    <a:pt x="573" y="623"/>
                  </a:lnTo>
                  <a:lnTo>
                    <a:pt x="575" y="623"/>
                  </a:lnTo>
                  <a:lnTo>
                    <a:pt x="578" y="626"/>
                  </a:lnTo>
                  <a:lnTo>
                    <a:pt x="578" y="626"/>
                  </a:lnTo>
                  <a:lnTo>
                    <a:pt x="578" y="628"/>
                  </a:lnTo>
                  <a:lnTo>
                    <a:pt x="580" y="628"/>
                  </a:lnTo>
                  <a:lnTo>
                    <a:pt x="582" y="628"/>
                  </a:lnTo>
                  <a:lnTo>
                    <a:pt x="585" y="628"/>
                  </a:lnTo>
                  <a:lnTo>
                    <a:pt x="587" y="626"/>
                  </a:lnTo>
                  <a:lnTo>
                    <a:pt x="589" y="626"/>
                  </a:lnTo>
                  <a:lnTo>
                    <a:pt x="591" y="628"/>
                  </a:lnTo>
                  <a:lnTo>
                    <a:pt x="591" y="632"/>
                  </a:lnTo>
                  <a:lnTo>
                    <a:pt x="594" y="635"/>
                  </a:lnTo>
                  <a:lnTo>
                    <a:pt x="594" y="635"/>
                  </a:lnTo>
                  <a:lnTo>
                    <a:pt x="594" y="635"/>
                  </a:lnTo>
                  <a:lnTo>
                    <a:pt x="596" y="635"/>
                  </a:lnTo>
                  <a:lnTo>
                    <a:pt x="596" y="639"/>
                  </a:lnTo>
                  <a:lnTo>
                    <a:pt x="596" y="639"/>
                  </a:lnTo>
                  <a:lnTo>
                    <a:pt x="598" y="642"/>
                  </a:lnTo>
                  <a:lnTo>
                    <a:pt x="596" y="644"/>
                  </a:lnTo>
                  <a:lnTo>
                    <a:pt x="596" y="646"/>
                  </a:lnTo>
                  <a:lnTo>
                    <a:pt x="598" y="646"/>
                  </a:lnTo>
                  <a:lnTo>
                    <a:pt x="598" y="644"/>
                  </a:lnTo>
                  <a:lnTo>
                    <a:pt x="600" y="642"/>
                  </a:lnTo>
                  <a:lnTo>
                    <a:pt x="605" y="642"/>
                  </a:lnTo>
                  <a:lnTo>
                    <a:pt x="607" y="644"/>
                  </a:lnTo>
                  <a:lnTo>
                    <a:pt x="607" y="646"/>
                  </a:lnTo>
                  <a:lnTo>
                    <a:pt x="609" y="646"/>
                  </a:lnTo>
                  <a:lnTo>
                    <a:pt x="612" y="646"/>
                  </a:lnTo>
                  <a:lnTo>
                    <a:pt x="612" y="648"/>
                  </a:lnTo>
                  <a:lnTo>
                    <a:pt x="612" y="653"/>
                  </a:lnTo>
                  <a:lnTo>
                    <a:pt x="614" y="655"/>
                  </a:lnTo>
                  <a:lnTo>
                    <a:pt x="614" y="657"/>
                  </a:lnTo>
                  <a:lnTo>
                    <a:pt x="616" y="657"/>
                  </a:lnTo>
                  <a:lnTo>
                    <a:pt x="621" y="660"/>
                  </a:lnTo>
                  <a:lnTo>
                    <a:pt x="623" y="660"/>
                  </a:lnTo>
                  <a:lnTo>
                    <a:pt x="632" y="653"/>
                  </a:lnTo>
                  <a:lnTo>
                    <a:pt x="637" y="653"/>
                  </a:lnTo>
                  <a:lnTo>
                    <a:pt x="637" y="651"/>
                  </a:lnTo>
                  <a:lnTo>
                    <a:pt x="637" y="651"/>
                  </a:lnTo>
                  <a:lnTo>
                    <a:pt x="637" y="646"/>
                  </a:lnTo>
                  <a:lnTo>
                    <a:pt x="637" y="644"/>
                  </a:lnTo>
                  <a:lnTo>
                    <a:pt x="637" y="639"/>
                  </a:lnTo>
                  <a:lnTo>
                    <a:pt x="637" y="637"/>
                  </a:lnTo>
                  <a:lnTo>
                    <a:pt x="637" y="635"/>
                  </a:lnTo>
                  <a:lnTo>
                    <a:pt x="637" y="632"/>
                  </a:lnTo>
                  <a:lnTo>
                    <a:pt x="637" y="630"/>
                  </a:lnTo>
                  <a:lnTo>
                    <a:pt x="637" y="630"/>
                  </a:lnTo>
                  <a:lnTo>
                    <a:pt x="637" y="626"/>
                  </a:lnTo>
                  <a:lnTo>
                    <a:pt x="637" y="623"/>
                  </a:lnTo>
                  <a:lnTo>
                    <a:pt x="637" y="621"/>
                  </a:lnTo>
                  <a:lnTo>
                    <a:pt x="639" y="614"/>
                  </a:lnTo>
                  <a:lnTo>
                    <a:pt x="637" y="608"/>
                  </a:lnTo>
                  <a:lnTo>
                    <a:pt x="639" y="605"/>
                  </a:lnTo>
                  <a:lnTo>
                    <a:pt x="639" y="603"/>
                  </a:lnTo>
                  <a:lnTo>
                    <a:pt x="639" y="601"/>
                  </a:lnTo>
                  <a:lnTo>
                    <a:pt x="639" y="596"/>
                  </a:lnTo>
                  <a:lnTo>
                    <a:pt x="634" y="596"/>
                  </a:lnTo>
                  <a:lnTo>
                    <a:pt x="630" y="592"/>
                  </a:lnTo>
                  <a:lnTo>
                    <a:pt x="630" y="589"/>
                  </a:lnTo>
                  <a:lnTo>
                    <a:pt x="630" y="587"/>
                  </a:lnTo>
                  <a:lnTo>
                    <a:pt x="630" y="583"/>
                  </a:lnTo>
                  <a:lnTo>
                    <a:pt x="628" y="580"/>
                  </a:lnTo>
                  <a:lnTo>
                    <a:pt x="625" y="578"/>
                  </a:lnTo>
                  <a:lnTo>
                    <a:pt x="628" y="576"/>
                  </a:lnTo>
                  <a:lnTo>
                    <a:pt x="625" y="576"/>
                  </a:lnTo>
                  <a:lnTo>
                    <a:pt x="623" y="578"/>
                  </a:lnTo>
                  <a:lnTo>
                    <a:pt x="621" y="578"/>
                  </a:lnTo>
                  <a:lnTo>
                    <a:pt x="619" y="578"/>
                  </a:lnTo>
                  <a:lnTo>
                    <a:pt x="616" y="578"/>
                  </a:lnTo>
                  <a:lnTo>
                    <a:pt x="614" y="578"/>
                  </a:lnTo>
                  <a:lnTo>
                    <a:pt x="612" y="576"/>
                  </a:lnTo>
                  <a:lnTo>
                    <a:pt x="609" y="573"/>
                  </a:lnTo>
                  <a:lnTo>
                    <a:pt x="607" y="573"/>
                  </a:lnTo>
                  <a:lnTo>
                    <a:pt x="605" y="576"/>
                  </a:lnTo>
                  <a:lnTo>
                    <a:pt x="605" y="576"/>
                  </a:lnTo>
                  <a:lnTo>
                    <a:pt x="605" y="573"/>
                  </a:lnTo>
                  <a:lnTo>
                    <a:pt x="605" y="571"/>
                  </a:lnTo>
                  <a:lnTo>
                    <a:pt x="605" y="569"/>
                  </a:lnTo>
                  <a:lnTo>
                    <a:pt x="603" y="569"/>
                  </a:lnTo>
                  <a:lnTo>
                    <a:pt x="603" y="569"/>
                  </a:lnTo>
                  <a:lnTo>
                    <a:pt x="598" y="564"/>
                  </a:lnTo>
                  <a:lnTo>
                    <a:pt x="600" y="560"/>
                  </a:lnTo>
                  <a:lnTo>
                    <a:pt x="603" y="560"/>
                  </a:lnTo>
                  <a:lnTo>
                    <a:pt x="603" y="558"/>
                  </a:lnTo>
                  <a:lnTo>
                    <a:pt x="603" y="558"/>
                  </a:lnTo>
                  <a:lnTo>
                    <a:pt x="603" y="555"/>
                  </a:lnTo>
                  <a:lnTo>
                    <a:pt x="600" y="551"/>
                  </a:lnTo>
                  <a:lnTo>
                    <a:pt x="598" y="551"/>
                  </a:lnTo>
                  <a:lnTo>
                    <a:pt x="598" y="551"/>
                  </a:lnTo>
                  <a:lnTo>
                    <a:pt x="596" y="551"/>
                  </a:lnTo>
                  <a:lnTo>
                    <a:pt x="594" y="551"/>
                  </a:lnTo>
                  <a:lnTo>
                    <a:pt x="591" y="546"/>
                  </a:lnTo>
                  <a:lnTo>
                    <a:pt x="591" y="546"/>
                  </a:lnTo>
                  <a:lnTo>
                    <a:pt x="589" y="544"/>
                  </a:lnTo>
                  <a:lnTo>
                    <a:pt x="587" y="544"/>
                  </a:lnTo>
                  <a:lnTo>
                    <a:pt x="587" y="539"/>
                  </a:lnTo>
                  <a:lnTo>
                    <a:pt x="585" y="537"/>
                  </a:lnTo>
                  <a:lnTo>
                    <a:pt x="585" y="535"/>
                  </a:lnTo>
                  <a:lnTo>
                    <a:pt x="582" y="535"/>
                  </a:lnTo>
                  <a:lnTo>
                    <a:pt x="582" y="533"/>
                  </a:lnTo>
                  <a:lnTo>
                    <a:pt x="580" y="530"/>
                  </a:lnTo>
                  <a:lnTo>
                    <a:pt x="580" y="528"/>
                  </a:lnTo>
                  <a:lnTo>
                    <a:pt x="582" y="528"/>
                  </a:lnTo>
                  <a:lnTo>
                    <a:pt x="582" y="526"/>
                  </a:lnTo>
                  <a:lnTo>
                    <a:pt x="580" y="526"/>
                  </a:lnTo>
                  <a:lnTo>
                    <a:pt x="580" y="524"/>
                  </a:lnTo>
                  <a:lnTo>
                    <a:pt x="575" y="515"/>
                  </a:lnTo>
                  <a:lnTo>
                    <a:pt x="571" y="515"/>
                  </a:lnTo>
                  <a:lnTo>
                    <a:pt x="571" y="517"/>
                  </a:lnTo>
                  <a:lnTo>
                    <a:pt x="566" y="517"/>
                  </a:lnTo>
                  <a:lnTo>
                    <a:pt x="569" y="515"/>
                  </a:lnTo>
                  <a:lnTo>
                    <a:pt x="566" y="515"/>
                  </a:lnTo>
                  <a:lnTo>
                    <a:pt x="566" y="515"/>
                  </a:lnTo>
                  <a:lnTo>
                    <a:pt x="564" y="512"/>
                  </a:lnTo>
                  <a:lnTo>
                    <a:pt x="562" y="510"/>
                  </a:lnTo>
                  <a:lnTo>
                    <a:pt x="562" y="510"/>
                  </a:lnTo>
                  <a:lnTo>
                    <a:pt x="562" y="508"/>
                  </a:lnTo>
                  <a:lnTo>
                    <a:pt x="562" y="508"/>
                  </a:lnTo>
                  <a:lnTo>
                    <a:pt x="562" y="505"/>
                  </a:lnTo>
                  <a:lnTo>
                    <a:pt x="562" y="501"/>
                  </a:lnTo>
                  <a:lnTo>
                    <a:pt x="562" y="499"/>
                  </a:lnTo>
                  <a:lnTo>
                    <a:pt x="560" y="496"/>
                  </a:lnTo>
                  <a:lnTo>
                    <a:pt x="562" y="496"/>
                  </a:lnTo>
                  <a:lnTo>
                    <a:pt x="562" y="492"/>
                  </a:lnTo>
                  <a:lnTo>
                    <a:pt x="560" y="494"/>
                  </a:lnTo>
                  <a:lnTo>
                    <a:pt x="557" y="494"/>
                  </a:lnTo>
                  <a:lnTo>
                    <a:pt x="557" y="492"/>
                  </a:lnTo>
                  <a:lnTo>
                    <a:pt x="557" y="492"/>
                  </a:lnTo>
                  <a:lnTo>
                    <a:pt x="557" y="490"/>
                  </a:lnTo>
                  <a:lnTo>
                    <a:pt x="557" y="490"/>
                  </a:lnTo>
                  <a:lnTo>
                    <a:pt x="555" y="492"/>
                  </a:lnTo>
                  <a:lnTo>
                    <a:pt x="553" y="492"/>
                  </a:lnTo>
                  <a:lnTo>
                    <a:pt x="553" y="494"/>
                  </a:lnTo>
                  <a:lnTo>
                    <a:pt x="553" y="494"/>
                  </a:lnTo>
                  <a:lnTo>
                    <a:pt x="551" y="492"/>
                  </a:lnTo>
                  <a:lnTo>
                    <a:pt x="551" y="494"/>
                  </a:lnTo>
                  <a:lnTo>
                    <a:pt x="548" y="492"/>
                  </a:lnTo>
                  <a:lnTo>
                    <a:pt x="546" y="494"/>
                  </a:lnTo>
                  <a:lnTo>
                    <a:pt x="546" y="496"/>
                  </a:lnTo>
                  <a:lnTo>
                    <a:pt x="544" y="494"/>
                  </a:lnTo>
                  <a:lnTo>
                    <a:pt x="544" y="496"/>
                  </a:lnTo>
                  <a:lnTo>
                    <a:pt x="541" y="494"/>
                  </a:lnTo>
                  <a:lnTo>
                    <a:pt x="541" y="496"/>
                  </a:lnTo>
                  <a:lnTo>
                    <a:pt x="541" y="496"/>
                  </a:lnTo>
                  <a:lnTo>
                    <a:pt x="541" y="499"/>
                  </a:lnTo>
                  <a:lnTo>
                    <a:pt x="539" y="499"/>
                  </a:lnTo>
                  <a:lnTo>
                    <a:pt x="541" y="499"/>
                  </a:lnTo>
                  <a:lnTo>
                    <a:pt x="539" y="501"/>
                  </a:lnTo>
                  <a:lnTo>
                    <a:pt x="537" y="499"/>
                  </a:lnTo>
                  <a:lnTo>
                    <a:pt x="535" y="499"/>
                  </a:lnTo>
                  <a:lnTo>
                    <a:pt x="535" y="499"/>
                  </a:lnTo>
                  <a:lnTo>
                    <a:pt x="535" y="499"/>
                  </a:lnTo>
                  <a:lnTo>
                    <a:pt x="535" y="501"/>
                  </a:lnTo>
                  <a:lnTo>
                    <a:pt x="537" y="501"/>
                  </a:lnTo>
                  <a:lnTo>
                    <a:pt x="537" y="501"/>
                  </a:lnTo>
                  <a:lnTo>
                    <a:pt x="537" y="503"/>
                  </a:lnTo>
                  <a:lnTo>
                    <a:pt x="535" y="503"/>
                  </a:lnTo>
                  <a:lnTo>
                    <a:pt x="532" y="503"/>
                  </a:lnTo>
                  <a:lnTo>
                    <a:pt x="530" y="503"/>
                  </a:lnTo>
                  <a:lnTo>
                    <a:pt x="530" y="503"/>
                  </a:lnTo>
                  <a:lnTo>
                    <a:pt x="532" y="505"/>
                  </a:lnTo>
                  <a:lnTo>
                    <a:pt x="530" y="508"/>
                  </a:lnTo>
                  <a:lnTo>
                    <a:pt x="530" y="508"/>
                  </a:lnTo>
                  <a:lnTo>
                    <a:pt x="528" y="505"/>
                  </a:lnTo>
                  <a:lnTo>
                    <a:pt x="526" y="508"/>
                  </a:lnTo>
                  <a:lnTo>
                    <a:pt x="526" y="508"/>
                  </a:lnTo>
                  <a:lnTo>
                    <a:pt x="526" y="505"/>
                  </a:lnTo>
                  <a:lnTo>
                    <a:pt x="526" y="505"/>
                  </a:lnTo>
                  <a:lnTo>
                    <a:pt x="523" y="508"/>
                  </a:lnTo>
                  <a:lnTo>
                    <a:pt x="523" y="505"/>
                  </a:lnTo>
                  <a:lnTo>
                    <a:pt x="526" y="505"/>
                  </a:lnTo>
                  <a:lnTo>
                    <a:pt x="523" y="503"/>
                  </a:lnTo>
                  <a:lnTo>
                    <a:pt x="523" y="503"/>
                  </a:lnTo>
                  <a:lnTo>
                    <a:pt x="519" y="503"/>
                  </a:lnTo>
                  <a:lnTo>
                    <a:pt x="514" y="499"/>
                  </a:lnTo>
                  <a:lnTo>
                    <a:pt x="514" y="499"/>
                  </a:lnTo>
                  <a:lnTo>
                    <a:pt x="512" y="499"/>
                  </a:lnTo>
                  <a:lnTo>
                    <a:pt x="512" y="501"/>
                  </a:lnTo>
                  <a:lnTo>
                    <a:pt x="512" y="501"/>
                  </a:lnTo>
                  <a:lnTo>
                    <a:pt x="510" y="503"/>
                  </a:lnTo>
                  <a:lnTo>
                    <a:pt x="510" y="503"/>
                  </a:lnTo>
                  <a:lnTo>
                    <a:pt x="505" y="501"/>
                  </a:lnTo>
                  <a:lnTo>
                    <a:pt x="505" y="501"/>
                  </a:lnTo>
                  <a:lnTo>
                    <a:pt x="505" y="503"/>
                  </a:lnTo>
                  <a:lnTo>
                    <a:pt x="503" y="503"/>
                  </a:lnTo>
                  <a:lnTo>
                    <a:pt x="503" y="499"/>
                  </a:lnTo>
                  <a:lnTo>
                    <a:pt x="501" y="499"/>
                  </a:lnTo>
                  <a:lnTo>
                    <a:pt x="498" y="499"/>
                  </a:lnTo>
                  <a:lnTo>
                    <a:pt x="496" y="496"/>
                  </a:lnTo>
                  <a:lnTo>
                    <a:pt x="496" y="496"/>
                  </a:lnTo>
                  <a:lnTo>
                    <a:pt x="498" y="494"/>
                  </a:lnTo>
                  <a:lnTo>
                    <a:pt x="498" y="492"/>
                  </a:lnTo>
                  <a:lnTo>
                    <a:pt x="498" y="490"/>
                  </a:lnTo>
                  <a:lnTo>
                    <a:pt x="498" y="490"/>
                  </a:lnTo>
                  <a:lnTo>
                    <a:pt x="498" y="490"/>
                  </a:lnTo>
                  <a:lnTo>
                    <a:pt x="496" y="487"/>
                  </a:lnTo>
                  <a:lnTo>
                    <a:pt x="498" y="485"/>
                  </a:lnTo>
                  <a:lnTo>
                    <a:pt x="496" y="485"/>
                  </a:lnTo>
                  <a:lnTo>
                    <a:pt x="496" y="481"/>
                  </a:lnTo>
                  <a:lnTo>
                    <a:pt x="494" y="481"/>
                  </a:lnTo>
                  <a:lnTo>
                    <a:pt x="492" y="478"/>
                  </a:lnTo>
                  <a:lnTo>
                    <a:pt x="494" y="476"/>
                  </a:lnTo>
                  <a:lnTo>
                    <a:pt x="492" y="476"/>
                  </a:lnTo>
                  <a:lnTo>
                    <a:pt x="489" y="476"/>
                  </a:lnTo>
                  <a:lnTo>
                    <a:pt x="489" y="471"/>
                  </a:lnTo>
                  <a:lnTo>
                    <a:pt x="489" y="471"/>
                  </a:lnTo>
                  <a:lnTo>
                    <a:pt x="489" y="469"/>
                  </a:lnTo>
                  <a:lnTo>
                    <a:pt x="489" y="469"/>
                  </a:lnTo>
                  <a:lnTo>
                    <a:pt x="489" y="467"/>
                  </a:lnTo>
                  <a:lnTo>
                    <a:pt x="487" y="465"/>
                  </a:lnTo>
                  <a:lnTo>
                    <a:pt x="487" y="465"/>
                  </a:lnTo>
                  <a:lnTo>
                    <a:pt x="485" y="465"/>
                  </a:lnTo>
                  <a:lnTo>
                    <a:pt x="483" y="460"/>
                  </a:lnTo>
                  <a:lnTo>
                    <a:pt x="483" y="458"/>
                  </a:lnTo>
                  <a:lnTo>
                    <a:pt x="480" y="458"/>
                  </a:lnTo>
                  <a:lnTo>
                    <a:pt x="480" y="458"/>
                  </a:lnTo>
                  <a:lnTo>
                    <a:pt x="480" y="456"/>
                  </a:lnTo>
                  <a:lnTo>
                    <a:pt x="478" y="456"/>
                  </a:lnTo>
                  <a:lnTo>
                    <a:pt x="478" y="456"/>
                  </a:lnTo>
                  <a:lnTo>
                    <a:pt x="476" y="456"/>
                  </a:lnTo>
                  <a:lnTo>
                    <a:pt x="476" y="456"/>
                  </a:lnTo>
                  <a:lnTo>
                    <a:pt x="476" y="453"/>
                  </a:lnTo>
                  <a:lnTo>
                    <a:pt x="473" y="451"/>
                  </a:lnTo>
                  <a:lnTo>
                    <a:pt x="473" y="451"/>
                  </a:lnTo>
                  <a:lnTo>
                    <a:pt x="473" y="446"/>
                  </a:lnTo>
                  <a:lnTo>
                    <a:pt x="476" y="446"/>
                  </a:lnTo>
                  <a:lnTo>
                    <a:pt x="476" y="444"/>
                  </a:lnTo>
                  <a:lnTo>
                    <a:pt x="478" y="444"/>
                  </a:lnTo>
                  <a:lnTo>
                    <a:pt x="478" y="442"/>
                  </a:lnTo>
                  <a:lnTo>
                    <a:pt x="480" y="442"/>
                  </a:lnTo>
                  <a:lnTo>
                    <a:pt x="483" y="440"/>
                  </a:lnTo>
                  <a:lnTo>
                    <a:pt x="483" y="437"/>
                  </a:lnTo>
                  <a:lnTo>
                    <a:pt x="480" y="437"/>
                  </a:lnTo>
                  <a:lnTo>
                    <a:pt x="476" y="440"/>
                  </a:lnTo>
                  <a:lnTo>
                    <a:pt x="476" y="440"/>
                  </a:lnTo>
                  <a:lnTo>
                    <a:pt x="476" y="442"/>
                  </a:lnTo>
                  <a:lnTo>
                    <a:pt x="473" y="442"/>
                  </a:lnTo>
                  <a:lnTo>
                    <a:pt x="469" y="444"/>
                  </a:lnTo>
                  <a:lnTo>
                    <a:pt x="469" y="442"/>
                  </a:lnTo>
                  <a:lnTo>
                    <a:pt x="469" y="442"/>
                  </a:lnTo>
                  <a:lnTo>
                    <a:pt x="469" y="440"/>
                  </a:lnTo>
                  <a:lnTo>
                    <a:pt x="469" y="440"/>
                  </a:lnTo>
                  <a:lnTo>
                    <a:pt x="471" y="442"/>
                  </a:lnTo>
                  <a:lnTo>
                    <a:pt x="471" y="440"/>
                  </a:lnTo>
                  <a:lnTo>
                    <a:pt x="473" y="440"/>
                  </a:lnTo>
                  <a:lnTo>
                    <a:pt x="471" y="435"/>
                  </a:lnTo>
                  <a:lnTo>
                    <a:pt x="469" y="433"/>
                  </a:lnTo>
                  <a:lnTo>
                    <a:pt x="469" y="431"/>
                  </a:lnTo>
                  <a:lnTo>
                    <a:pt x="471" y="431"/>
                  </a:lnTo>
                  <a:lnTo>
                    <a:pt x="473" y="428"/>
                  </a:lnTo>
                  <a:lnTo>
                    <a:pt x="473" y="428"/>
                  </a:lnTo>
                  <a:lnTo>
                    <a:pt x="469" y="428"/>
                  </a:lnTo>
                  <a:lnTo>
                    <a:pt x="473" y="428"/>
                  </a:lnTo>
                  <a:lnTo>
                    <a:pt x="476" y="426"/>
                  </a:lnTo>
                  <a:lnTo>
                    <a:pt x="476" y="426"/>
                  </a:lnTo>
                  <a:lnTo>
                    <a:pt x="473" y="426"/>
                  </a:lnTo>
                  <a:lnTo>
                    <a:pt x="471" y="426"/>
                  </a:lnTo>
                  <a:lnTo>
                    <a:pt x="469" y="424"/>
                  </a:lnTo>
                  <a:lnTo>
                    <a:pt x="469" y="422"/>
                  </a:lnTo>
                  <a:lnTo>
                    <a:pt x="469" y="422"/>
                  </a:lnTo>
                  <a:lnTo>
                    <a:pt x="471" y="424"/>
                  </a:lnTo>
                  <a:lnTo>
                    <a:pt x="473" y="422"/>
                  </a:lnTo>
                  <a:lnTo>
                    <a:pt x="471" y="422"/>
                  </a:lnTo>
                  <a:lnTo>
                    <a:pt x="471" y="419"/>
                  </a:lnTo>
                  <a:lnTo>
                    <a:pt x="471" y="417"/>
                  </a:lnTo>
                  <a:lnTo>
                    <a:pt x="471" y="415"/>
                  </a:lnTo>
                  <a:lnTo>
                    <a:pt x="471" y="412"/>
                  </a:lnTo>
                  <a:lnTo>
                    <a:pt x="469" y="412"/>
                  </a:lnTo>
                  <a:lnTo>
                    <a:pt x="469" y="415"/>
                  </a:lnTo>
                  <a:lnTo>
                    <a:pt x="467" y="415"/>
                  </a:lnTo>
                  <a:lnTo>
                    <a:pt x="467" y="412"/>
                  </a:lnTo>
                  <a:lnTo>
                    <a:pt x="467" y="410"/>
                  </a:lnTo>
                  <a:lnTo>
                    <a:pt x="467" y="408"/>
                  </a:lnTo>
                  <a:lnTo>
                    <a:pt x="462" y="408"/>
                  </a:lnTo>
                  <a:lnTo>
                    <a:pt x="467" y="401"/>
                  </a:lnTo>
                  <a:lnTo>
                    <a:pt x="469" y="401"/>
                  </a:lnTo>
                  <a:lnTo>
                    <a:pt x="471" y="399"/>
                  </a:lnTo>
                  <a:lnTo>
                    <a:pt x="471" y="399"/>
                  </a:lnTo>
                  <a:lnTo>
                    <a:pt x="471" y="397"/>
                  </a:lnTo>
                  <a:lnTo>
                    <a:pt x="471" y="394"/>
                  </a:lnTo>
                  <a:lnTo>
                    <a:pt x="471" y="394"/>
                  </a:lnTo>
                  <a:lnTo>
                    <a:pt x="469" y="394"/>
                  </a:lnTo>
                  <a:lnTo>
                    <a:pt x="469" y="392"/>
                  </a:lnTo>
                  <a:lnTo>
                    <a:pt x="469" y="392"/>
                  </a:lnTo>
                  <a:lnTo>
                    <a:pt x="471" y="390"/>
                  </a:lnTo>
                  <a:lnTo>
                    <a:pt x="473" y="390"/>
                  </a:lnTo>
                  <a:lnTo>
                    <a:pt x="473" y="388"/>
                  </a:lnTo>
                  <a:lnTo>
                    <a:pt x="473" y="388"/>
                  </a:lnTo>
                  <a:lnTo>
                    <a:pt x="476" y="385"/>
                  </a:lnTo>
                  <a:lnTo>
                    <a:pt x="476" y="385"/>
                  </a:lnTo>
                  <a:lnTo>
                    <a:pt x="476" y="385"/>
                  </a:lnTo>
                  <a:lnTo>
                    <a:pt x="478" y="388"/>
                  </a:lnTo>
                  <a:lnTo>
                    <a:pt x="478" y="388"/>
                  </a:lnTo>
                  <a:lnTo>
                    <a:pt x="480" y="390"/>
                  </a:lnTo>
                  <a:lnTo>
                    <a:pt x="483" y="390"/>
                  </a:lnTo>
                  <a:lnTo>
                    <a:pt x="485" y="388"/>
                  </a:lnTo>
                  <a:lnTo>
                    <a:pt x="485" y="388"/>
                  </a:lnTo>
                  <a:lnTo>
                    <a:pt x="485" y="390"/>
                  </a:lnTo>
                  <a:lnTo>
                    <a:pt x="487" y="390"/>
                  </a:lnTo>
                  <a:lnTo>
                    <a:pt x="487" y="390"/>
                  </a:lnTo>
                  <a:lnTo>
                    <a:pt x="487" y="388"/>
                  </a:lnTo>
                  <a:lnTo>
                    <a:pt x="489" y="388"/>
                  </a:lnTo>
                  <a:lnTo>
                    <a:pt x="489" y="388"/>
                  </a:lnTo>
                  <a:lnTo>
                    <a:pt x="489" y="388"/>
                  </a:lnTo>
                  <a:lnTo>
                    <a:pt x="492" y="388"/>
                  </a:lnTo>
                  <a:lnTo>
                    <a:pt x="492" y="388"/>
                  </a:lnTo>
                  <a:lnTo>
                    <a:pt x="492" y="385"/>
                  </a:lnTo>
                  <a:lnTo>
                    <a:pt x="494" y="388"/>
                  </a:lnTo>
                  <a:lnTo>
                    <a:pt x="494" y="388"/>
                  </a:lnTo>
                  <a:lnTo>
                    <a:pt x="494" y="390"/>
                  </a:lnTo>
                  <a:lnTo>
                    <a:pt x="496" y="390"/>
                  </a:lnTo>
                  <a:lnTo>
                    <a:pt x="496" y="390"/>
                  </a:lnTo>
                  <a:lnTo>
                    <a:pt x="496" y="392"/>
                  </a:lnTo>
                  <a:lnTo>
                    <a:pt x="496" y="392"/>
                  </a:lnTo>
                  <a:lnTo>
                    <a:pt x="498" y="397"/>
                  </a:lnTo>
                  <a:lnTo>
                    <a:pt x="501" y="397"/>
                  </a:lnTo>
                  <a:lnTo>
                    <a:pt x="501" y="401"/>
                  </a:lnTo>
                  <a:lnTo>
                    <a:pt x="503" y="403"/>
                  </a:lnTo>
                  <a:lnTo>
                    <a:pt x="501" y="403"/>
                  </a:lnTo>
                  <a:lnTo>
                    <a:pt x="503" y="406"/>
                  </a:lnTo>
                  <a:lnTo>
                    <a:pt x="503" y="408"/>
                  </a:lnTo>
                  <a:lnTo>
                    <a:pt x="507" y="408"/>
                  </a:lnTo>
                  <a:lnTo>
                    <a:pt x="510" y="408"/>
                  </a:lnTo>
                  <a:lnTo>
                    <a:pt x="512" y="408"/>
                  </a:lnTo>
                  <a:lnTo>
                    <a:pt x="512" y="406"/>
                  </a:lnTo>
                  <a:lnTo>
                    <a:pt x="512" y="406"/>
                  </a:lnTo>
                  <a:lnTo>
                    <a:pt x="514" y="406"/>
                  </a:lnTo>
                  <a:lnTo>
                    <a:pt x="517" y="406"/>
                  </a:lnTo>
                  <a:lnTo>
                    <a:pt x="517" y="401"/>
                  </a:lnTo>
                  <a:lnTo>
                    <a:pt x="519" y="399"/>
                  </a:lnTo>
                  <a:lnTo>
                    <a:pt x="517" y="399"/>
                  </a:lnTo>
                  <a:lnTo>
                    <a:pt x="519" y="394"/>
                  </a:lnTo>
                  <a:lnTo>
                    <a:pt x="523" y="394"/>
                  </a:lnTo>
                  <a:lnTo>
                    <a:pt x="523" y="394"/>
                  </a:lnTo>
                  <a:lnTo>
                    <a:pt x="523" y="392"/>
                  </a:lnTo>
                  <a:lnTo>
                    <a:pt x="523" y="392"/>
                  </a:lnTo>
                  <a:lnTo>
                    <a:pt x="523" y="392"/>
                  </a:lnTo>
                  <a:lnTo>
                    <a:pt x="528" y="390"/>
                  </a:lnTo>
                  <a:lnTo>
                    <a:pt x="528" y="390"/>
                  </a:lnTo>
                  <a:lnTo>
                    <a:pt x="526" y="388"/>
                  </a:lnTo>
                  <a:lnTo>
                    <a:pt x="528" y="388"/>
                  </a:lnTo>
                  <a:lnTo>
                    <a:pt x="523" y="388"/>
                  </a:lnTo>
                  <a:lnTo>
                    <a:pt x="519" y="383"/>
                  </a:lnTo>
                  <a:lnTo>
                    <a:pt x="517" y="381"/>
                  </a:lnTo>
                  <a:lnTo>
                    <a:pt x="517" y="381"/>
                  </a:lnTo>
                  <a:lnTo>
                    <a:pt x="517" y="378"/>
                  </a:lnTo>
                  <a:lnTo>
                    <a:pt x="517" y="378"/>
                  </a:lnTo>
                  <a:lnTo>
                    <a:pt x="519" y="378"/>
                  </a:lnTo>
                  <a:lnTo>
                    <a:pt x="519" y="378"/>
                  </a:lnTo>
                  <a:lnTo>
                    <a:pt x="521" y="381"/>
                  </a:lnTo>
                  <a:lnTo>
                    <a:pt x="523" y="378"/>
                  </a:lnTo>
                  <a:lnTo>
                    <a:pt x="523" y="381"/>
                  </a:lnTo>
                  <a:lnTo>
                    <a:pt x="526" y="378"/>
                  </a:lnTo>
                  <a:lnTo>
                    <a:pt x="526" y="381"/>
                  </a:lnTo>
                  <a:lnTo>
                    <a:pt x="528" y="378"/>
                  </a:lnTo>
                  <a:lnTo>
                    <a:pt x="528" y="378"/>
                  </a:lnTo>
                  <a:lnTo>
                    <a:pt x="528" y="378"/>
                  </a:lnTo>
                  <a:lnTo>
                    <a:pt x="528" y="378"/>
                  </a:lnTo>
                  <a:lnTo>
                    <a:pt x="528" y="376"/>
                  </a:lnTo>
                  <a:lnTo>
                    <a:pt x="530" y="376"/>
                  </a:lnTo>
                  <a:lnTo>
                    <a:pt x="532" y="378"/>
                  </a:lnTo>
                  <a:lnTo>
                    <a:pt x="537" y="378"/>
                  </a:lnTo>
                  <a:lnTo>
                    <a:pt x="539" y="376"/>
                  </a:lnTo>
                  <a:lnTo>
                    <a:pt x="539" y="374"/>
                  </a:lnTo>
                  <a:lnTo>
                    <a:pt x="541" y="374"/>
                  </a:lnTo>
                  <a:lnTo>
                    <a:pt x="544" y="376"/>
                  </a:lnTo>
                  <a:lnTo>
                    <a:pt x="548" y="374"/>
                  </a:lnTo>
                  <a:lnTo>
                    <a:pt x="546" y="372"/>
                  </a:lnTo>
                  <a:lnTo>
                    <a:pt x="544" y="365"/>
                  </a:lnTo>
                  <a:lnTo>
                    <a:pt x="544" y="363"/>
                  </a:lnTo>
                  <a:lnTo>
                    <a:pt x="541" y="363"/>
                  </a:lnTo>
                  <a:lnTo>
                    <a:pt x="544" y="360"/>
                  </a:lnTo>
                  <a:lnTo>
                    <a:pt x="541" y="358"/>
                  </a:lnTo>
                  <a:lnTo>
                    <a:pt x="539" y="360"/>
                  </a:lnTo>
                  <a:lnTo>
                    <a:pt x="539" y="360"/>
                  </a:lnTo>
                  <a:lnTo>
                    <a:pt x="539" y="358"/>
                  </a:lnTo>
                  <a:lnTo>
                    <a:pt x="539" y="356"/>
                  </a:lnTo>
                  <a:lnTo>
                    <a:pt x="537" y="351"/>
                  </a:lnTo>
                  <a:lnTo>
                    <a:pt x="535" y="351"/>
                  </a:lnTo>
                  <a:lnTo>
                    <a:pt x="532" y="349"/>
                  </a:lnTo>
                  <a:lnTo>
                    <a:pt x="535" y="347"/>
                  </a:lnTo>
                  <a:lnTo>
                    <a:pt x="535" y="342"/>
                  </a:lnTo>
                  <a:lnTo>
                    <a:pt x="535" y="342"/>
                  </a:lnTo>
                  <a:lnTo>
                    <a:pt x="532" y="342"/>
                  </a:lnTo>
                  <a:lnTo>
                    <a:pt x="530" y="342"/>
                  </a:lnTo>
                  <a:lnTo>
                    <a:pt x="528" y="338"/>
                  </a:lnTo>
                  <a:lnTo>
                    <a:pt x="526" y="338"/>
                  </a:lnTo>
                  <a:lnTo>
                    <a:pt x="523" y="338"/>
                  </a:lnTo>
                  <a:lnTo>
                    <a:pt x="519" y="333"/>
                  </a:lnTo>
                  <a:lnTo>
                    <a:pt x="514" y="329"/>
                  </a:lnTo>
                  <a:lnTo>
                    <a:pt x="517" y="326"/>
                  </a:lnTo>
                  <a:lnTo>
                    <a:pt x="514" y="322"/>
                  </a:lnTo>
                  <a:lnTo>
                    <a:pt x="514" y="317"/>
                  </a:lnTo>
                  <a:lnTo>
                    <a:pt x="514" y="313"/>
                  </a:lnTo>
                  <a:lnTo>
                    <a:pt x="512" y="310"/>
                  </a:lnTo>
                  <a:lnTo>
                    <a:pt x="512" y="308"/>
                  </a:lnTo>
                  <a:lnTo>
                    <a:pt x="514" y="306"/>
                  </a:lnTo>
                  <a:lnTo>
                    <a:pt x="512" y="301"/>
                  </a:lnTo>
                  <a:lnTo>
                    <a:pt x="512" y="301"/>
                  </a:lnTo>
                  <a:lnTo>
                    <a:pt x="512" y="301"/>
                  </a:lnTo>
                  <a:lnTo>
                    <a:pt x="510" y="299"/>
                  </a:lnTo>
                  <a:lnTo>
                    <a:pt x="510" y="299"/>
                  </a:lnTo>
                  <a:lnTo>
                    <a:pt x="510" y="299"/>
                  </a:lnTo>
                  <a:lnTo>
                    <a:pt x="507" y="295"/>
                  </a:lnTo>
                  <a:lnTo>
                    <a:pt x="505" y="295"/>
                  </a:lnTo>
                  <a:lnTo>
                    <a:pt x="503" y="295"/>
                  </a:lnTo>
                  <a:lnTo>
                    <a:pt x="503" y="292"/>
                  </a:lnTo>
                  <a:lnTo>
                    <a:pt x="505" y="292"/>
                  </a:lnTo>
                  <a:lnTo>
                    <a:pt x="503" y="290"/>
                  </a:lnTo>
                  <a:lnTo>
                    <a:pt x="503" y="288"/>
                  </a:lnTo>
                  <a:lnTo>
                    <a:pt x="503" y="285"/>
                  </a:lnTo>
                  <a:lnTo>
                    <a:pt x="505" y="288"/>
                  </a:lnTo>
                  <a:lnTo>
                    <a:pt x="505" y="288"/>
                  </a:lnTo>
                  <a:lnTo>
                    <a:pt x="507" y="290"/>
                  </a:lnTo>
                  <a:lnTo>
                    <a:pt x="510" y="290"/>
                  </a:lnTo>
                  <a:lnTo>
                    <a:pt x="510" y="288"/>
                  </a:lnTo>
                  <a:lnTo>
                    <a:pt x="510" y="288"/>
                  </a:lnTo>
                  <a:lnTo>
                    <a:pt x="510" y="285"/>
                  </a:lnTo>
                  <a:lnTo>
                    <a:pt x="507" y="281"/>
                  </a:lnTo>
                  <a:lnTo>
                    <a:pt x="505" y="279"/>
                  </a:lnTo>
                  <a:lnTo>
                    <a:pt x="507" y="276"/>
                  </a:lnTo>
                  <a:lnTo>
                    <a:pt x="507" y="274"/>
                  </a:lnTo>
                  <a:lnTo>
                    <a:pt x="503" y="274"/>
                  </a:lnTo>
                  <a:lnTo>
                    <a:pt x="498" y="274"/>
                  </a:lnTo>
                  <a:lnTo>
                    <a:pt x="498" y="274"/>
                  </a:lnTo>
                  <a:lnTo>
                    <a:pt x="498" y="272"/>
                  </a:lnTo>
                  <a:lnTo>
                    <a:pt x="498" y="270"/>
                  </a:lnTo>
                  <a:lnTo>
                    <a:pt x="501" y="265"/>
                  </a:lnTo>
                  <a:lnTo>
                    <a:pt x="501" y="263"/>
                  </a:lnTo>
                  <a:lnTo>
                    <a:pt x="498" y="258"/>
                  </a:lnTo>
                  <a:lnTo>
                    <a:pt x="494" y="258"/>
                  </a:lnTo>
                  <a:lnTo>
                    <a:pt x="487" y="258"/>
                  </a:lnTo>
                  <a:lnTo>
                    <a:pt x="485" y="256"/>
                  </a:lnTo>
                  <a:lnTo>
                    <a:pt x="485" y="251"/>
                  </a:lnTo>
                  <a:lnTo>
                    <a:pt x="483" y="249"/>
                  </a:lnTo>
                  <a:lnTo>
                    <a:pt x="483" y="247"/>
                  </a:lnTo>
                  <a:lnTo>
                    <a:pt x="476" y="240"/>
                  </a:lnTo>
                  <a:lnTo>
                    <a:pt x="476" y="236"/>
                  </a:lnTo>
                  <a:lnTo>
                    <a:pt x="476" y="233"/>
                  </a:lnTo>
                  <a:lnTo>
                    <a:pt x="478" y="229"/>
                  </a:lnTo>
                  <a:lnTo>
                    <a:pt x="483" y="227"/>
                  </a:lnTo>
                  <a:lnTo>
                    <a:pt x="487" y="222"/>
                  </a:lnTo>
                  <a:lnTo>
                    <a:pt x="487" y="220"/>
                  </a:lnTo>
                  <a:lnTo>
                    <a:pt x="487" y="215"/>
                  </a:lnTo>
                  <a:lnTo>
                    <a:pt x="485" y="211"/>
                  </a:lnTo>
                  <a:lnTo>
                    <a:pt x="480" y="199"/>
                  </a:lnTo>
                  <a:lnTo>
                    <a:pt x="480" y="197"/>
                  </a:lnTo>
                  <a:lnTo>
                    <a:pt x="485" y="190"/>
                  </a:lnTo>
                  <a:lnTo>
                    <a:pt x="489" y="186"/>
                  </a:lnTo>
                  <a:lnTo>
                    <a:pt x="503" y="172"/>
                  </a:lnTo>
                  <a:lnTo>
                    <a:pt x="501" y="172"/>
                  </a:lnTo>
                  <a:lnTo>
                    <a:pt x="496" y="170"/>
                  </a:lnTo>
                  <a:lnTo>
                    <a:pt x="494" y="170"/>
                  </a:lnTo>
                  <a:lnTo>
                    <a:pt x="498" y="170"/>
                  </a:lnTo>
                  <a:lnTo>
                    <a:pt x="503" y="172"/>
                  </a:lnTo>
                  <a:lnTo>
                    <a:pt x="510" y="165"/>
                  </a:lnTo>
                  <a:lnTo>
                    <a:pt x="519" y="156"/>
                  </a:lnTo>
                  <a:lnTo>
                    <a:pt x="519" y="154"/>
                  </a:lnTo>
                  <a:lnTo>
                    <a:pt x="519" y="152"/>
                  </a:lnTo>
                  <a:lnTo>
                    <a:pt x="517" y="145"/>
                  </a:lnTo>
                  <a:lnTo>
                    <a:pt x="517" y="140"/>
                  </a:lnTo>
                  <a:lnTo>
                    <a:pt x="514" y="134"/>
                  </a:lnTo>
                  <a:lnTo>
                    <a:pt x="514" y="131"/>
                  </a:lnTo>
                  <a:lnTo>
                    <a:pt x="517" y="127"/>
                  </a:lnTo>
                  <a:lnTo>
                    <a:pt x="512" y="127"/>
                  </a:lnTo>
                  <a:lnTo>
                    <a:pt x="510" y="127"/>
                  </a:lnTo>
                  <a:lnTo>
                    <a:pt x="507" y="122"/>
                  </a:lnTo>
                  <a:lnTo>
                    <a:pt x="505" y="124"/>
                  </a:lnTo>
                  <a:lnTo>
                    <a:pt x="503" y="122"/>
                  </a:lnTo>
                  <a:lnTo>
                    <a:pt x="501" y="118"/>
                  </a:lnTo>
                  <a:lnTo>
                    <a:pt x="501" y="118"/>
                  </a:lnTo>
                  <a:lnTo>
                    <a:pt x="496" y="120"/>
                  </a:lnTo>
                  <a:lnTo>
                    <a:pt x="492" y="120"/>
                  </a:lnTo>
                  <a:lnTo>
                    <a:pt x="492" y="115"/>
                  </a:lnTo>
                  <a:lnTo>
                    <a:pt x="487" y="111"/>
                  </a:lnTo>
                  <a:lnTo>
                    <a:pt x="489" y="109"/>
                  </a:lnTo>
                  <a:lnTo>
                    <a:pt x="489" y="109"/>
                  </a:lnTo>
                  <a:lnTo>
                    <a:pt x="487" y="106"/>
                  </a:lnTo>
                  <a:lnTo>
                    <a:pt x="485" y="104"/>
                  </a:lnTo>
                  <a:lnTo>
                    <a:pt x="483" y="104"/>
                  </a:lnTo>
                  <a:lnTo>
                    <a:pt x="483" y="104"/>
                  </a:lnTo>
                  <a:lnTo>
                    <a:pt x="483" y="100"/>
                  </a:lnTo>
                  <a:lnTo>
                    <a:pt x="480" y="100"/>
                  </a:lnTo>
                  <a:lnTo>
                    <a:pt x="480" y="97"/>
                  </a:lnTo>
                  <a:lnTo>
                    <a:pt x="478" y="97"/>
                  </a:lnTo>
                  <a:lnTo>
                    <a:pt x="478" y="95"/>
                  </a:lnTo>
                  <a:lnTo>
                    <a:pt x="476" y="93"/>
                  </a:lnTo>
                  <a:lnTo>
                    <a:pt x="473" y="90"/>
                  </a:lnTo>
                  <a:lnTo>
                    <a:pt x="471" y="84"/>
                  </a:lnTo>
                  <a:lnTo>
                    <a:pt x="471" y="84"/>
                  </a:lnTo>
                  <a:lnTo>
                    <a:pt x="469" y="84"/>
                  </a:lnTo>
                  <a:lnTo>
                    <a:pt x="462" y="81"/>
                  </a:lnTo>
                  <a:lnTo>
                    <a:pt x="458" y="81"/>
                  </a:lnTo>
                  <a:lnTo>
                    <a:pt x="458" y="79"/>
                  </a:lnTo>
                  <a:lnTo>
                    <a:pt x="455" y="77"/>
                  </a:lnTo>
                  <a:lnTo>
                    <a:pt x="455" y="77"/>
                  </a:lnTo>
                  <a:lnTo>
                    <a:pt x="451" y="75"/>
                  </a:lnTo>
                  <a:lnTo>
                    <a:pt x="451" y="75"/>
                  </a:lnTo>
                  <a:lnTo>
                    <a:pt x="451" y="72"/>
                  </a:lnTo>
                  <a:lnTo>
                    <a:pt x="453" y="68"/>
                  </a:lnTo>
                  <a:lnTo>
                    <a:pt x="453" y="65"/>
                  </a:lnTo>
                  <a:lnTo>
                    <a:pt x="448" y="61"/>
                  </a:lnTo>
                  <a:lnTo>
                    <a:pt x="446" y="56"/>
                  </a:lnTo>
                  <a:lnTo>
                    <a:pt x="448" y="56"/>
                  </a:lnTo>
                  <a:lnTo>
                    <a:pt x="451" y="54"/>
                  </a:lnTo>
                  <a:lnTo>
                    <a:pt x="451" y="50"/>
                  </a:lnTo>
                  <a:lnTo>
                    <a:pt x="453" y="50"/>
                  </a:lnTo>
                  <a:lnTo>
                    <a:pt x="453" y="47"/>
                  </a:lnTo>
                  <a:lnTo>
                    <a:pt x="455" y="45"/>
                  </a:lnTo>
                  <a:lnTo>
                    <a:pt x="455" y="41"/>
                  </a:lnTo>
                  <a:lnTo>
                    <a:pt x="455" y="38"/>
                  </a:lnTo>
                  <a:lnTo>
                    <a:pt x="458" y="36"/>
                  </a:lnTo>
                  <a:lnTo>
                    <a:pt x="458" y="34"/>
                  </a:lnTo>
                  <a:lnTo>
                    <a:pt x="458" y="29"/>
                  </a:lnTo>
                  <a:lnTo>
                    <a:pt x="455" y="27"/>
                  </a:lnTo>
                  <a:lnTo>
                    <a:pt x="458" y="25"/>
                  </a:lnTo>
                  <a:lnTo>
                    <a:pt x="458" y="20"/>
                  </a:lnTo>
                  <a:lnTo>
                    <a:pt x="458" y="18"/>
                  </a:lnTo>
                  <a:lnTo>
                    <a:pt x="455" y="16"/>
                  </a:lnTo>
                  <a:lnTo>
                    <a:pt x="455" y="13"/>
                  </a:lnTo>
                  <a:lnTo>
                    <a:pt x="455" y="13"/>
                  </a:lnTo>
                  <a:lnTo>
                    <a:pt x="455" y="9"/>
                  </a:lnTo>
                  <a:lnTo>
                    <a:pt x="458" y="9"/>
                  </a:lnTo>
                  <a:lnTo>
                    <a:pt x="458" y="7"/>
                  </a:lnTo>
                  <a:lnTo>
                    <a:pt x="455" y="7"/>
                  </a:lnTo>
                  <a:lnTo>
                    <a:pt x="455" y="4"/>
                  </a:lnTo>
                  <a:lnTo>
                    <a:pt x="455" y="4"/>
                  </a:lnTo>
                  <a:lnTo>
                    <a:pt x="453" y="2"/>
                  </a:lnTo>
                  <a:lnTo>
                    <a:pt x="453" y="0"/>
                  </a:lnTo>
                  <a:lnTo>
                    <a:pt x="448" y="0"/>
                  </a:lnTo>
                  <a:lnTo>
                    <a:pt x="444" y="2"/>
                  </a:lnTo>
                  <a:lnTo>
                    <a:pt x="442" y="2"/>
                  </a:lnTo>
                  <a:lnTo>
                    <a:pt x="439" y="2"/>
                  </a:lnTo>
                  <a:lnTo>
                    <a:pt x="439" y="4"/>
                  </a:lnTo>
                  <a:lnTo>
                    <a:pt x="433" y="4"/>
                  </a:lnTo>
                  <a:lnTo>
                    <a:pt x="430" y="4"/>
                  </a:lnTo>
                  <a:lnTo>
                    <a:pt x="426" y="11"/>
                  </a:lnTo>
                  <a:lnTo>
                    <a:pt x="424" y="13"/>
                  </a:lnTo>
                  <a:lnTo>
                    <a:pt x="421" y="13"/>
                  </a:lnTo>
                  <a:lnTo>
                    <a:pt x="419" y="13"/>
                  </a:lnTo>
                  <a:lnTo>
                    <a:pt x="419" y="13"/>
                  </a:lnTo>
                  <a:lnTo>
                    <a:pt x="417" y="16"/>
                  </a:lnTo>
                  <a:lnTo>
                    <a:pt x="417" y="16"/>
                  </a:lnTo>
                  <a:lnTo>
                    <a:pt x="414" y="18"/>
                  </a:lnTo>
                  <a:lnTo>
                    <a:pt x="417" y="20"/>
                  </a:lnTo>
                  <a:lnTo>
                    <a:pt x="417" y="20"/>
                  </a:lnTo>
                  <a:lnTo>
                    <a:pt x="419" y="20"/>
                  </a:lnTo>
                  <a:lnTo>
                    <a:pt x="421" y="22"/>
                  </a:lnTo>
                  <a:lnTo>
                    <a:pt x="421" y="22"/>
                  </a:lnTo>
                  <a:lnTo>
                    <a:pt x="421" y="25"/>
                  </a:lnTo>
                  <a:lnTo>
                    <a:pt x="421" y="27"/>
                  </a:lnTo>
                  <a:lnTo>
                    <a:pt x="419" y="29"/>
                  </a:lnTo>
                  <a:lnTo>
                    <a:pt x="417" y="29"/>
                  </a:lnTo>
                  <a:lnTo>
                    <a:pt x="412" y="34"/>
                  </a:lnTo>
                  <a:lnTo>
                    <a:pt x="410" y="34"/>
                  </a:lnTo>
                  <a:lnTo>
                    <a:pt x="408" y="34"/>
                  </a:lnTo>
                  <a:lnTo>
                    <a:pt x="408" y="36"/>
                  </a:lnTo>
                  <a:lnTo>
                    <a:pt x="408" y="36"/>
                  </a:lnTo>
                  <a:lnTo>
                    <a:pt x="408" y="38"/>
                  </a:lnTo>
                  <a:lnTo>
                    <a:pt x="408" y="38"/>
                  </a:lnTo>
                  <a:lnTo>
                    <a:pt x="408" y="41"/>
                  </a:lnTo>
                  <a:lnTo>
                    <a:pt x="405" y="41"/>
                  </a:lnTo>
                  <a:lnTo>
                    <a:pt x="405" y="41"/>
                  </a:lnTo>
                  <a:lnTo>
                    <a:pt x="405" y="43"/>
                  </a:lnTo>
                  <a:lnTo>
                    <a:pt x="401" y="43"/>
                  </a:lnTo>
                  <a:lnTo>
                    <a:pt x="399" y="45"/>
                  </a:lnTo>
                  <a:lnTo>
                    <a:pt x="399" y="47"/>
                  </a:lnTo>
                  <a:lnTo>
                    <a:pt x="396" y="50"/>
                  </a:lnTo>
                  <a:lnTo>
                    <a:pt x="394" y="54"/>
                  </a:lnTo>
                  <a:lnTo>
                    <a:pt x="392" y="56"/>
                  </a:lnTo>
                  <a:lnTo>
                    <a:pt x="390" y="56"/>
                  </a:lnTo>
                  <a:lnTo>
                    <a:pt x="387" y="56"/>
                  </a:lnTo>
                  <a:lnTo>
                    <a:pt x="383" y="56"/>
                  </a:lnTo>
                  <a:lnTo>
                    <a:pt x="378" y="56"/>
                  </a:lnTo>
                  <a:lnTo>
                    <a:pt x="378" y="56"/>
                  </a:lnTo>
                  <a:lnTo>
                    <a:pt x="374" y="59"/>
                  </a:lnTo>
                  <a:lnTo>
                    <a:pt x="371" y="63"/>
                  </a:lnTo>
                  <a:lnTo>
                    <a:pt x="367" y="65"/>
                  </a:lnTo>
                  <a:lnTo>
                    <a:pt x="365" y="68"/>
                  </a:lnTo>
                  <a:lnTo>
                    <a:pt x="365" y="70"/>
                  </a:lnTo>
                  <a:lnTo>
                    <a:pt x="362" y="70"/>
                  </a:lnTo>
                  <a:lnTo>
                    <a:pt x="365" y="70"/>
                  </a:lnTo>
                  <a:lnTo>
                    <a:pt x="365" y="72"/>
                  </a:lnTo>
                  <a:lnTo>
                    <a:pt x="369" y="75"/>
                  </a:lnTo>
                  <a:lnTo>
                    <a:pt x="371" y="79"/>
                  </a:lnTo>
                  <a:lnTo>
                    <a:pt x="374" y="79"/>
                  </a:lnTo>
                  <a:lnTo>
                    <a:pt x="374" y="81"/>
                  </a:lnTo>
                  <a:lnTo>
                    <a:pt x="378" y="81"/>
                  </a:lnTo>
                  <a:lnTo>
                    <a:pt x="378" y="86"/>
                  </a:lnTo>
                  <a:lnTo>
                    <a:pt x="380" y="90"/>
                  </a:lnTo>
                  <a:lnTo>
                    <a:pt x="380" y="93"/>
                  </a:lnTo>
                  <a:lnTo>
                    <a:pt x="383" y="97"/>
                  </a:lnTo>
                  <a:lnTo>
                    <a:pt x="383" y="100"/>
                  </a:lnTo>
                  <a:lnTo>
                    <a:pt x="380" y="100"/>
                  </a:lnTo>
                  <a:lnTo>
                    <a:pt x="378" y="104"/>
                  </a:lnTo>
                  <a:lnTo>
                    <a:pt x="380" y="109"/>
                  </a:lnTo>
                  <a:lnTo>
                    <a:pt x="378" y="113"/>
                  </a:lnTo>
                  <a:lnTo>
                    <a:pt x="374" y="113"/>
                  </a:lnTo>
                  <a:lnTo>
                    <a:pt x="371" y="115"/>
                  </a:lnTo>
                  <a:lnTo>
                    <a:pt x="371" y="115"/>
                  </a:lnTo>
                  <a:lnTo>
                    <a:pt x="371" y="120"/>
                  </a:lnTo>
                  <a:lnTo>
                    <a:pt x="369" y="122"/>
                  </a:lnTo>
                  <a:lnTo>
                    <a:pt x="365" y="122"/>
                  </a:lnTo>
                  <a:lnTo>
                    <a:pt x="360" y="122"/>
                  </a:lnTo>
                  <a:lnTo>
                    <a:pt x="356" y="124"/>
                  </a:lnTo>
                  <a:lnTo>
                    <a:pt x="351" y="124"/>
                  </a:lnTo>
                  <a:lnTo>
                    <a:pt x="351" y="129"/>
                  </a:lnTo>
                  <a:lnTo>
                    <a:pt x="349" y="136"/>
                  </a:lnTo>
                  <a:lnTo>
                    <a:pt x="351" y="145"/>
                  </a:lnTo>
                  <a:lnTo>
                    <a:pt x="346" y="147"/>
                  </a:lnTo>
                  <a:lnTo>
                    <a:pt x="346" y="149"/>
                  </a:lnTo>
                  <a:lnTo>
                    <a:pt x="346" y="152"/>
                  </a:lnTo>
                  <a:lnTo>
                    <a:pt x="344" y="154"/>
                  </a:lnTo>
                  <a:lnTo>
                    <a:pt x="346" y="156"/>
                  </a:lnTo>
                  <a:lnTo>
                    <a:pt x="344" y="156"/>
                  </a:lnTo>
                  <a:lnTo>
                    <a:pt x="342" y="156"/>
                  </a:lnTo>
                  <a:lnTo>
                    <a:pt x="340" y="161"/>
                  </a:lnTo>
                  <a:lnTo>
                    <a:pt x="340" y="161"/>
                  </a:lnTo>
                  <a:lnTo>
                    <a:pt x="337" y="161"/>
                  </a:lnTo>
                  <a:lnTo>
                    <a:pt x="331" y="161"/>
                  </a:lnTo>
                  <a:lnTo>
                    <a:pt x="328" y="161"/>
                  </a:lnTo>
                  <a:lnTo>
                    <a:pt x="326" y="161"/>
                  </a:lnTo>
                  <a:lnTo>
                    <a:pt x="319" y="161"/>
                  </a:lnTo>
                  <a:lnTo>
                    <a:pt x="319" y="163"/>
                  </a:lnTo>
                  <a:lnTo>
                    <a:pt x="317" y="165"/>
                  </a:lnTo>
                  <a:lnTo>
                    <a:pt x="317" y="168"/>
                  </a:lnTo>
                  <a:lnTo>
                    <a:pt x="312" y="170"/>
                  </a:lnTo>
                  <a:lnTo>
                    <a:pt x="312" y="172"/>
                  </a:lnTo>
                  <a:lnTo>
                    <a:pt x="312" y="174"/>
                  </a:lnTo>
                  <a:lnTo>
                    <a:pt x="312" y="177"/>
                  </a:lnTo>
                  <a:lnTo>
                    <a:pt x="310" y="179"/>
                  </a:lnTo>
                  <a:lnTo>
                    <a:pt x="310" y="181"/>
                  </a:lnTo>
                  <a:lnTo>
                    <a:pt x="312" y="186"/>
                  </a:lnTo>
                  <a:lnTo>
                    <a:pt x="310" y="188"/>
                  </a:lnTo>
                  <a:lnTo>
                    <a:pt x="308" y="188"/>
                  </a:lnTo>
                  <a:lnTo>
                    <a:pt x="308" y="190"/>
                  </a:lnTo>
                  <a:lnTo>
                    <a:pt x="308" y="192"/>
                  </a:lnTo>
                  <a:lnTo>
                    <a:pt x="310" y="192"/>
                  </a:lnTo>
                  <a:lnTo>
                    <a:pt x="308" y="195"/>
                  </a:lnTo>
                  <a:lnTo>
                    <a:pt x="308" y="197"/>
                  </a:lnTo>
                  <a:lnTo>
                    <a:pt x="310" y="206"/>
                  </a:lnTo>
                  <a:lnTo>
                    <a:pt x="310" y="208"/>
                  </a:lnTo>
                  <a:lnTo>
                    <a:pt x="310" y="211"/>
                  </a:lnTo>
                  <a:lnTo>
                    <a:pt x="310" y="213"/>
                  </a:lnTo>
                  <a:lnTo>
                    <a:pt x="308" y="215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08" y="222"/>
                  </a:lnTo>
                  <a:lnTo>
                    <a:pt x="308" y="229"/>
                  </a:lnTo>
                  <a:lnTo>
                    <a:pt x="308" y="231"/>
                  </a:lnTo>
                  <a:lnTo>
                    <a:pt x="308" y="233"/>
                  </a:lnTo>
                  <a:lnTo>
                    <a:pt x="308" y="236"/>
                  </a:lnTo>
                  <a:lnTo>
                    <a:pt x="310" y="238"/>
                  </a:lnTo>
                  <a:lnTo>
                    <a:pt x="312" y="238"/>
                  </a:lnTo>
                  <a:lnTo>
                    <a:pt x="312" y="240"/>
                  </a:lnTo>
                  <a:lnTo>
                    <a:pt x="312" y="240"/>
                  </a:lnTo>
                  <a:lnTo>
                    <a:pt x="312" y="242"/>
                  </a:lnTo>
                  <a:lnTo>
                    <a:pt x="312" y="242"/>
                  </a:lnTo>
                  <a:lnTo>
                    <a:pt x="315" y="245"/>
                  </a:lnTo>
                  <a:lnTo>
                    <a:pt x="317" y="247"/>
                  </a:lnTo>
                  <a:lnTo>
                    <a:pt x="317" y="249"/>
                  </a:lnTo>
                  <a:lnTo>
                    <a:pt x="319" y="249"/>
                  </a:lnTo>
                  <a:lnTo>
                    <a:pt x="322" y="249"/>
                  </a:lnTo>
                  <a:lnTo>
                    <a:pt x="324" y="249"/>
                  </a:lnTo>
                  <a:lnTo>
                    <a:pt x="324" y="251"/>
                  </a:lnTo>
                  <a:lnTo>
                    <a:pt x="324" y="251"/>
                  </a:lnTo>
                  <a:lnTo>
                    <a:pt x="324" y="254"/>
                  </a:lnTo>
                  <a:lnTo>
                    <a:pt x="326" y="256"/>
                  </a:lnTo>
                  <a:lnTo>
                    <a:pt x="324" y="258"/>
                  </a:lnTo>
                  <a:lnTo>
                    <a:pt x="324" y="261"/>
                  </a:lnTo>
                  <a:lnTo>
                    <a:pt x="322" y="263"/>
                  </a:lnTo>
                  <a:lnTo>
                    <a:pt x="322" y="265"/>
                  </a:lnTo>
                  <a:lnTo>
                    <a:pt x="322" y="265"/>
                  </a:lnTo>
                  <a:lnTo>
                    <a:pt x="319" y="265"/>
                  </a:lnTo>
                  <a:lnTo>
                    <a:pt x="319" y="265"/>
                  </a:lnTo>
                  <a:lnTo>
                    <a:pt x="317" y="270"/>
                  </a:lnTo>
                  <a:lnTo>
                    <a:pt x="317" y="270"/>
                  </a:lnTo>
                  <a:lnTo>
                    <a:pt x="317" y="272"/>
                  </a:lnTo>
                  <a:lnTo>
                    <a:pt x="319" y="272"/>
                  </a:lnTo>
                  <a:lnTo>
                    <a:pt x="319" y="274"/>
                  </a:lnTo>
                  <a:lnTo>
                    <a:pt x="322" y="276"/>
                  </a:lnTo>
                  <a:lnTo>
                    <a:pt x="322" y="276"/>
                  </a:lnTo>
                  <a:lnTo>
                    <a:pt x="322" y="279"/>
                  </a:lnTo>
                  <a:lnTo>
                    <a:pt x="324" y="281"/>
                  </a:lnTo>
                  <a:lnTo>
                    <a:pt x="324" y="283"/>
                  </a:lnTo>
                  <a:lnTo>
                    <a:pt x="324" y="283"/>
                  </a:lnTo>
                  <a:lnTo>
                    <a:pt x="326" y="285"/>
                  </a:lnTo>
                  <a:lnTo>
                    <a:pt x="324" y="288"/>
                  </a:lnTo>
                  <a:lnTo>
                    <a:pt x="324" y="288"/>
                  </a:lnTo>
                  <a:lnTo>
                    <a:pt x="322" y="288"/>
                  </a:lnTo>
                  <a:lnTo>
                    <a:pt x="319" y="288"/>
                  </a:lnTo>
                  <a:lnTo>
                    <a:pt x="319" y="290"/>
                  </a:lnTo>
                  <a:lnTo>
                    <a:pt x="317" y="292"/>
                  </a:lnTo>
                  <a:lnTo>
                    <a:pt x="315" y="295"/>
                  </a:lnTo>
                  <a:lnTo>
                    <a:pt x="315" y="297"/>
                  </a:lnTo>
                  <a:lnTo>
                    <a:pt x="315" y="297"/>
                  </a:lnTo>
                  <a:lnTo>
                    <a:pt x="315" y="297"/>
                  </a:lnTo>
                  <a:lnTo>
                    <a:pt x="315" y="297"/>
                  </a:lnTo>
                  <a:lnTo>
                    <a:pt x="315" y="299"/>
                  </a:lnTo>
                  <a:lnTo>
                    <a:pt x="317" y="301"/>
                  </a:lnTo>
                  <a:lnTo>
                    <a:pt x="315" y="304"/>
                  </a:lnTo>
                  <a:lnTo>
                    <a:pt x="315" y="301"/>
                  </a:lnTo>
                  <a:lnTo>
                    <a:pt x="312" y="301"/>
                  </a:lnTo>
                  <a:lnTo>
                    <a:pt x="310" y="299"/>
                  </a:lnTo>
                  <a:lnTo>
                    <a:pt x="308" y="301"/>
                  </a:lnTo>
                  <a:lnTo>
                    <a:pt x="306" y="301"/>
                  </a:lnTo>
                  <a:lnTo>
                    <a:pt x="303" y="299"/>
                  </a:lnTo>
                  <a:lnTo>
                    <a:pt x="301" y="301"/>
                  </a:lnTo>
                  <a:lnTo>
                    <a:pt x="299" y="301"/>
                  </a:lnTo>
                  <a:lnTo>
                    <a:pt x="294" y="301"/>
                  </a:lnTo>
                  <a:lnTo>
                    <a:pt x="292" y="304"/>
                  </a:lnTo>
                  <a:lnTo>
                    <a:pt x="290" y="304"/>
                  </a:lnTo>
                  <a:lnTo>
                    <a:pt x="290" y="306"/>
                  </a:lnTo>
                  <a:lnTo>
                    <a:pt x="288" y="308"/>
                  </a:lnTo>
                  <a:lnTo>
                    <a:pt x="285" y="310"/>
                  </a:lnTo>
                  <a:lnTo>
                    <a:pt x="283" y="310"/>
                  </a:lnTo>
                  <a:lnTo>
                    <a:pt x="281" y="313"/>
                  </a:lnTo>
                  <a:lnTo>
                    <a:pt x="276" y="315"/>
                  </a:lnTo>
                  <a:lnTo>
                    <a:pt x="274" y="317"/>
                  </a:lnTo>
                  <a:lnTo>
                    <a:pt x="272" y="313"/>
                  </a:lnTo>
                  <a:lnTo>
                    <a:pt x="269" y="315"/>
                  </a:lnTo>
                  <a:lnTo>
                    <a:pt x="267" y="315"/>
                  </a:lnTo>
                  <a:lnTo>
                    <a:pt x="265" y="313"/>
                  </a:lnTo>
                  <a:lnTo>
                    <a:pt x="260" y="315"/>
                  </a:lnTo>
                  <a:lnTo>
                    <a:pt x="258" y="313"/>
                  </a:lnTo>
                  <a:lnTo>
                    <a:pt x="256" y="310"/>
                  </a:lnTo>
                  <a:lnTo>
                    <a:pt x="256" y="310"/>
                  </a:lnTo>
                  <a:lnTo>
                    <a:pt x="253" y="310"/>
                  </a:lnTo>
                  <a:lnTo>
                    <a:pt x="251" y="308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4" y="310"/>
                  </a:lnTo>
                  <a:lnTo>
                    <a:pt x="244" y="310"/>
                  </a:lnTo>
                  <a:lnTo>
                    <a:pt x="244" y="308"/>
                  </a:lnTo>
                  <a:lnTo>
                    <a:pt x="240" y="304"/>
                  </a:lnTo>
                  <a:lnTo>
                    <a:pt x="238" y="304"/>
                  </a:lnTo>
                  <a:lnTo>
                    <a:pt x="238" y="304"/>
                  </a:lnTo>
                  <a:lnTo>
                    <a:pt x="233" y="301"/>
                  </a:lnTo>
                  <a:lnTo>
                    <a:pt x="229" y="301"/>
                  </a:lnTo>
                  <a:lnTo>
                    <a:pt x="229" y="304"/>
                  </a:lnTo>
                  <a:lnTo>
                    <a:pt x="226" y="306"/>
                  </a:lnTo>
                  <a:lnTo>
                    <a:pt x="224" y="306"/>
                  </a:lnTo>
                  <a:lnTo>
                    <a:pt x="222" y="306"/>
                  </a:lnTo>
                  <a:lnTo>
                    <a:pt x="219" y="304"/>
                  </a:lnTo>
                  <a:lnTo>
                    <a:pt x="217" y="304"/>
                  </a:lnTo>
                  <a:lnTo>
                    <a:pt x="215" y="304"/>
                  </a:lnTo>
                  <a:lnTo>
                    <a:pt x="213" y="306"/>
                  </a:lnTo>
                  <a:lnTo>
                    <a:pt x="208" y="306"/>
                  </a:lnTo>
                  <a:lnTo>
                    <a:pt x="208" y="308"/>
                  </a:lnTo>
                  <a:lnTo>
                    <a:pt x="206" y="308"/>
                  </a:lnTo>
                  <a:lnTo>
                    <a:pt x="206" y="310"/>
                  </a:lnTo>
                  <a:lnTo>
                    <a:pt x="204" y="310"/>
                  </a:lnTo>
                  <a:lnTo>
                    <a:pt x="204" y="313"/>
                  </a:lnTo>
                  <a:lnTo>
                    <a:pt x="199" y="315"/>
                  </a:lnTo>
                  <a:lnTo>
                    <a:pt x="197" y="317"/>
                  </a:lnTo>
                  <a:lnTo>
                    <a:pt x="197" y="317"/>
                  </a:lnTo>
                  <a:lnTo>
                    <a:pt x="197" y="319"/>
                  </a:lnTo>
                  <a:lnTo>
                    <a:pt x="192" y="322"/>
                  </a:lnTo>
                  <a:lnTo>
                    <a:pt x="188" y="326"/>
                  </a:lnTo>
                  <a:lnTo>
                    <a:pt x="185" y="326"/>
                  </a:lnTo>
                  <a:lnTo>
                    <a:pt x="185" y="326"/>
                  </a:lnTo>
                  <a:lnTo>
                    <a:pt x="185" y="324"/>
                  </a:lnTo>
                  <a:lnTo>
                    <a:pt x="183" y="324"/>
                  </a:lnTo>
                  <a:lnTo>
                    <a:pt x="183" y="324"/>
                  </a:lnTo>
                  <a:lnTo>
                    <a:pt x="179" y="324"/>
                  </a:lnTo>
                  <a:lnTo>
                    <a:pt x="176" y="324"/>
                  </a:lnTo>
                  <a:lnTo>
                    <a:pt x="174" y="326"/>
                  </a:lnTo>
                  <a:lnTo>
                    <a:pt x="167" y="326"/>
                  </a:lnTo>
                  <a:lnTo>
                    <a:pt x="165" y="326"/>
                  </a:lnTo>
                  <a:lnTo>
                    <a:pt x="161" y="326"/>
                  </a:lnTo>
                  <a:lnTo>
                    <a:pt x="161" y="329"/>
                  </a:lnTo>
                  <a:lnTo>
                    <a:pt x="161" y="331"/>
                  </a:lnTo>
                  <a:lnTo>
                    <a:pt x="158" y="333"/>
                  </a:lnTo>
                  <a:lnTo>
                    <a:pt x="156" y="333"/>
                  </a:lnTo>
                  <a:lnTo>
                    <a:pt x="154" y="335"/>
                  </a:lnTo>
                  <a:lnTo>
                    <a:pt x="151" y="338"/>
                  </a:lnTo>
                  <a:lnTo>
                    <a:pt x="151" y="340"/>
                  </a:lnTo>
                  <a:lnTo>
                    <a:pt x="149" y="340"/>
                  </a:lnTo>
                  <a:lnTo>
                    <a:pt x="149" y="342"/>
                  </a:lnTo>
                  <a:lnTo>
                    <a:pt x="147" y="342"/>
                  </a:lnTo>
                  <a:lnTo>
                    <a:pt x="145" y="340"/>
                  </a:lnTo>
                  <a:lnTo>
                    <a:pt x="145" y="340"/>
                  </a:lnTo>
                  <a:lnTo>
                    <a:pt x="142" y="338"/>
                  </a:lnTo>
                  <a:lnTo>
                    <a:pt x="138" y="338"/>
                  </a:lnTo>
                  <a:lnTo>
                    <a:pt x="136" y="338"/>
                  </a:lnTo>
                  <a:lnTo>
                    <a:pt x="136" y="335"/>
                  </a:lnTo>
                  <a:lnTo>
                    <a:pt x="133" y="335"/>
                  </a:lnTo>
                  <a:lnTo>
                    <a:pt x="131" y="335"/>
                  </a:lnTo>
                  <a:lnTo>
                    <a:pt x="131" y="340"/>
                  </a:lnTo>
                  <a:lnTo>
                    <a:pt x="129" y="338"/>
                  </a:lnTo>
                  <a:lnTo>
                    <a:pt x="129" y="338"/>
                  </a:lnTo>
                  <a:lnTo>
                    <a:pt x="129" y="333"/>
                  </a:lnTo>
                  <a:lnTo>
                    <a:pt x="129" y="333"/>
                  </a:lnTo>
                  <a:lnTo>
                    <a:pt x="129" y="329"/>
                  </a:lnTo>
                  <a:lnTo>
                    <a:pt x="129" y="329"/>
                  </a:lnTo>
                  <a:lnTo>
                    <a:pt x="129" y="326"/>
                  </a:lnTo>
                  <a:lnTo>
                    <a:pt x="129" y="326"/>
                  </a:lnTo>
                  <a:lnTo>
                    <a:pt x="127" y="326"/>
                  </a:lnTo>
                  <a:lnTo>
                    <a:pt x="124" y="329"/>
                  </a:lnTo>
                  <a:lnTo>
                    <a:pt x="124" y="331"/>
                  </a:lnTo>
                  <a:lnTo>
                    <a:pt x="124" y="331"/>
                  </a:lnTo>
                  <a:lnTo>
                    <a:pt x="122" y="333"/>
                  </a:lnTo>
                  <a:lnTo>
                    <a:pt x="122" y="340"/>
                  </a:lnTo>
                  <a:lnTo>
                    <a:pt x="122" y="342"/>
                  </a:lnTo>
                  <a:lnTo>
                    <a:pt x="120" y="342"/>
                  </a:lnTo>
                  <a:lnTo>
                    <a:pt x="117" y="342"/>
                  </a:lnTo>
                  <a:lnTo>
                    <a:pt x="117" y="344"/>
                  </a:lnTo>
                  <a:lnTo>
                    <a:pt x="120" y="347"/>
                  </a:lnTo>
                  <a:lnTo>
                    <a:pt x="122" y="351"/>
                  </a:lnTo>
                  <a:lnTo>
                    <a:pt x="122" y="354"/>
                  </a:lnTo>
                  <a:lnTo>
                    <a:pt x="127" y="356"/>
                  </a:lnTo>
                  <a:lnTo>
                    <a:pt x="131" y="358"/>
                  </a:lnTo>
                  <a:lnTo>
                    <a:pt x="131" y="360"/>
                  </a:lnTo>
                  <a:lnTo>
                    <a:pt x="133" y="363"/>
                  </a:lnTo>
                  <a:lnTo>
                    <a:pt x="138" y="365"/>
                  </a:lnTo>
                  <a:lnTo>
                    <a:pt x="140" y="365"/>
                  </a:lnTo>
                  <a:lnTo>
                    <a:pt x="138" y="367"/>
                  </a:lnTo>
                  <a:lnTo>
                    <a:pt x="138" y="369"/>
                  </a:lnTo>
                  <a:lnTo>
                    <a:pt x="133" y="372"/>
                  </a:lnTo>
                  <a:lnTo>
                    <a:pt x="133" y="374"/>
                  </a:lnTo>
                  <a:lnTo>
                    <a:pt x="133" y="376"/>
                  </a:lnTo>
                  <a:lnTo>
                    <a:pt x="133" y="381"/>
                  </a:lnTo>
                  <a:lnTo>
                    <a:pt x="131" y="383"/>
                  </a:lnTo>
                  <a:lnTo>
                    <a:pt x="127" y="383"/>
                  </a:lnTo>
                  <a:lnTo>
                    <a:pt x="127" y="383"/>
                  </a:lnTo>
                  <a:lnTo>
                    <a:pt x="124" y="388"/>
                  </a:lnTo>
                  <a:lnTo>
                    <a:pt x="127" y="390"/>
                  </a:lnTo>
                  <a:lnTo>
                    <a:pt x="127" y="390"/>
                  </a:lnTo>
                  <a:lnTo>
                    <a:pt x="124" y="392"/>
                  </a:lnTo>
                  <a:lnTo>
                    <a:pt x="122" y="390"/>
                  </a:lnTo>
                  <a:lnTo>
                    <a:pt x="120" y="390"/>
                  </a:lnTo>
                  <a:lnTo>
                    <a:pt x="120" y="394"/>
                  </a:lnTo>
                  <a:lnTo>
                    <a:pt x="122" y="397"/>
                  </a:lnTo>
                  <a:lnTo>
                    <a:pt x="122" y="401"/>
                  </a:lnTo>
                  <a:lnTo>
                    <a:pt x="127" y="408"/>
                  </a:lnTo>
                  <a:lnTo>
                    <a:pt x="124" y="410"/>
                  </a:lnTo>
                  <a:lnTo>
                    <a:pt x="124" y="415"/>
                  </a:lnTo>
                  <a:lnTo>
                    <a:pt x="127" y="417"/>
                  </a:lnTo>
                  <a:lnTo>
                    <a:pt x="124" y="419"/>
                  </a:lnTo>
                  <a:lnTo>
                    <a:pt x="122" y="419"/>
                  </a:lnTo>
                  <a:lnTo>
                    <a:pt x="120" y="419"/>
                  </a:lnTo>
                  <a:lnTo>
                    <a:pt x="120" y="419"/>
                  </a:lnTo>
                  <a:lnTo>
                    <a:pt x="117" y="422"/>
                  </a:lnTo>
                  <a:lnTo>
                    <a:pt x="117" y="424"/>
                  </a:lnTo>
                  <a:lnTo>
                    <a:pt x="113" y="426"/>
                  </a:lnTo>
                  <a:lnTo>
                    <a:pt x="113" y="431"/>
                  </a:lnTo>
                  <a:lnTo>
                    <a:pt x="108" y="431"/>
                  </a:lnTo>
                  <a:lnTo>
                    <a:pt x="104" y="426"/>
                  </a:lnTo>
                  <a:lnTo>
                    <a:pt x="102" y="426"/>
                  </a:lnTo>
                  <a:lnTo>
                    <a:pt x="99" y="428"/>
                  </a:lnTo>
                  <a:lnTo>
                    <a:pt x="97" y="428"/>
                  </a:lnTo>
                  <a:lnTo>
                    <a:pt x="97" y="431"/>
                  </a:lnTo>
                  <a:lnTo>
                    <a:pt x="95" y="428"/>
                  </a:lnTo>
                  <a:lnTo>
                    <a:pt x="92" y="428"/>
                  </a:lnTo>
                  <a:lnTo>
                    <a:pt x="92" y="428"/>
                  </a:lnTo>
                  <a:lnTo>
                    <a:pt x="90" y="431"/>
                  </a:lnTo>
                  <a:lnTo>
                    <a:pt x="83" y="433"/>
                  </a:lnTo>
                  <a:lnTo>
                    <a:pt x="83" y="435"/>
                  </a:lnTo>
                  <a:lnTo>
                    <a:pt x="83" y="435"/>
                  </a:lnTo>
                  <a:lnTo>
                    <a:pt x="83" y="437"/>
                  </a:lnTo>
                  <a:lnTo>
                    <a:pt x="81" y="437"/>
                  </a:lnTo>
                  <a:lnTo>
                    <a:pt x="81" y="442"/>
                  </a:lnTo>
                  <a:lnTo>
                    <a:pt x="77" y="444"/>
                  </a:lnTo>
                  <a:lnTo>
                    <a:pt x="79" y="444"/>
                  </a:lnTo>
                  <a:lnTo>
                    <a:pt x="74" y="444"/>
                  </a:lnTo>
                  <a:lnTo>
                    <a:pt x="70" y="446"/>
                  </a:lnTo>
                  <a:lnTo>
                    <a:pt x="65" y="444"/>
                  </a:lnTo>
                  <a:lnTo>
                    <a:pt x="65" y="446"/>
                  </a:lnTo>
                  <a:lnTo>
                    <a:pt x="63" y="449"/>
                  </a:lnTo>
                  <a:lnTo>
                    <a:pt x="63" y="451"/>
                  </a:lnTo>
                  <a:lnTo>
                    <a:pt x="65" y="451"/>
                  </a:lnTo>
                  <a:lnTo>
                    <a:pt x="65" y="453"/>
                  </a:lnTo>
                  <a:lnTo>
                    <a:pt x="65" y="453"/>
                  </a:lnTo>
                  <a:lnTo>
                    <a:pt x="65" y="456"/>
                  </a:lnTo>
                  <a:lnTo>
                    <a:pt x="65" y="456"/>
                  </a:lnTo>
                  <a:lnTo>
                    <a:pt x="61" y="458"/>
                  </a:lnTo>
                  <a:lnTo>
                    <a:pt x="58" y="458"/>
                  </a:lnTo>
                  <a:lnTo>
                    <a:pt x="54" y="460"/>
                  </a:lnTo>
                  <a:lnTo>
                    <a:pt x="54" y="460"/>
                  </a:lnTo>
                  <a:lnTo>
                    <a:pt x="54" y="456"/>
                  </a:lnTo>
                  <a:lnTo>
                    <a:pt x="52" y="456"/>
                  </a:lnTo>
                  <a:lnTo>
                    <a:pt x="49" y="456"/>
                  </a:lnTo>
                  <a:lnTo>
                    <a:pt x="49" y="453"/>
                  </a:lnTo>
                  <a:lnTo>
                    <a:pt x="45" y="451"/>
                  </a:lnTo>
                  <a:lnTo>
                    <a:pt x="38" y="449"/>
                  </a:lnTo>
                  <a:lnTo>
                    <a:pt x="38" y="449"/>
                  </a:lnTo>
                  <a:lnTo>
                    <a:pt x="34" y="446"/>
                  </a:lnTo>
                  <a:lnTo>
                    <a:pt x="31" y="451"/>
                  </a:lnTo>
                  <a:lnTo>
                    <a:pt x="29" y="453"/>
                  </a:lnTo>
                  <a:lnTo>
                    <a:pt x="27" y="456"/>
                  </a:lnTo>
                  <a:lnTo>
                    <a:pt x="22" y="453"/>
                  </a:lnTo>
                  <a:lnTo>
                    <a:pt x="22" y="453"/>
                  </a:lnTo>
                  <a:lnTo>
                    <a:pt x="20" y="453"/>
                  </a:lnTo>
                  <a:lnTo>
                    <a:pt x="15" y="453"/>
                  </a:lnTo>
                  <a:lnTo>
                    <a:pt x="13" y="453"/>
                  </a:lnTo>
                  <a:lnTo>
                    <a:pt x="11" y="456"/>
                  </a:lnTo>
                  <a:lnTo>
                    <a:pt x="11" y="460"/>
                  </a:lnTo>
                  <a:lnTo>
                    <a:pt x="9" y="460"/>
                  </a:lnTo>
                  <a:lnTo>
                    <a:pt x="6" y="460"/>
                  </a:lnTo>
                  <a:lnTo>
                    <a:pt x="4" y="462"/>
                  </a:lnTo>
                  <a:lnTo>
                    <a:pt x="2" y="462"/>
                  </a:lnTo>
                  <a:lnTo>
                    <a:pt x="0" y="465"/>
                  </a:lnTo>
                  <a:lnTo>
                    <a:pt x="0" y="465"/>
                  </a:lnTo>
                  <a:lnTo>
                    <a:pt x="0" y="467"/>
                  </a:lnTo>
                  <a:lnTo>
                    <a:pt x="0" y="469"/>
                  </a:lnTo>
                  <a:lnTo>
                    <a:pt x="2" y="469"/>
                  </a:lnTo>
                  <a:lnTo>
                    <a:pt x="2" y="471"/>
                  </a:lnTo>
                  <a:lnTo>
                    <a:pt x="4" y="474"/>
                  </a:lnTo>
                  <a:lnTo>
                    <a:pt x="4" y="476"/>
                  </a:lnTo>
                  <a:lnTo>
                    <a:pt x="6" y="478"/>
                  </a:lnTo>
                  <a:lnTo>
                    <a:pt x="6" y="478"/>
                  </a:lnTo>
                  <a:lnTo>
                    <a:pt x="9" y="483"/>
                  </a:lnTo>
                  <a:lnTo>
                    <a:pt x="6" y="485"/>
                  </a:lnTo>
                  <a:lnTo>
                    <a:pt x="9" y="487"/>
                  </a:lnTo>
                  <a:lnTo>
                    <a:pt x="9" y="490"/>
                  </a:lnTo>
                  <a:lnTo>
                    <a:pt x="9" y="490"/>
                  </a:lnTo>
                  <a:lnTo>
                    <a:pt x="9" y="492"/>
                  </a:lnTo>
                  <a:lnTo>
                    <a:pt x="9" y="492"/>
                  </a:lnTo>
                  <a:lnTo>
                    <a:pt x="9" y="496"/>
                  </a:lnTo>
                  <a:lnTo>
                    <a:pt x="18" y="496"/>
                  </a:lnTo>
                  <a:lnTo>
                    <a:pt x="22" y="496"/>
                  </a:lnTo>
                  <a:lnTo>
                    <a:pt x="27" y="499"/>
                  </a:lnTo>
                  <a:lnTo>
                    <a:pt x="27" y="501"/>
                  </a:lnTo>
                  <a:lnTo>
                    <a:pt x="29" y="505"/>
                  </a:lnTo>
                  <a:lnTo>
                    <a:pt x="24" y="505"/>
                  </a:lnTo>
                  <a:lnTo>
                    <a:pt x="24" y="505"/>
                  </a:lnTo>
                  <a:lnTo>
                    <a:pt x="27" y="510"/>
                  </a:lnTo>
                  <a:lnTo>
                    <a:pt x="29" y="510"/>
                  </a:lnTo>
                  <a:lnTo>
                    <a:pt x="31" y="512"/>
                  </a:lnTo>
                  <a:lnTo>
                    <a:pt x="31" y="517"/>
                  </a:lnTo>
                  <a:lnTo>
                    <a:pt x="29" y="521"/>
                  </a:lnTo>
                  <a:lnTo>
                    <a:pt x="27" y="526"/>
                  </a:lnTo>
                  <a:lnTo>
                    <a:pt x="27" y="526"/>
                  </a:lnTo>
                  <a:lnTo>
                    <a:pt x="29" y="526"/>
                  </a:lnTo>
                  <a:lnTo>
                    <a:pt x="31" y="528"/>
                  </a:lnTo>
                  <a:lnTo>
                    <a:pt x="31" y="533"/>
                  </a:lnTo>
                  <a:lnTo>
                    <a:pt x="27" y="533"/>
                  </a:lnTo>
                  <a:lnTo>
                    <a:pt x="27" y="535"/>
                  </a:lnTo>
                  <a:lnTo>
                    <a:pt x="31" y="537"/>
                  </a:lnTo>
                  <a:lnTo>
                    <a:pt x="34" y="537"/>
                  </a:lnTo>
                  <a:lnTo>
                    <a:pt x="36" y="542"/>
                  </a:lnTo>
                  <a:lnTo>
                    <a:pt x="38" y="542"/>
                  </a:lnTo>
                  <a:lnTo>
                    <a:pt x="40" y="542"/>
                  </a:lnTo>
                  <a:lnTo>
                    <a:pt x="40" y="544"/>
                  </a:lnTo>
                  <a:lnTo>
                    <a:pt x="40" y="546"/>
                  </a:lnTo>
                  <a:lnTo>
                    <a:pt x="47" y="549"/>
                  </a:lnTo>
                  <a:lnTo>
                    <a:pt x="47" y="551"/>
                  </a:lnTo>
                  <a:lnTo>
                    <a:pt x="49" y="553"/>
                  </a:lnTo>
                  <a:lnTo>
                    <a:pt x="54" y="553"/>
                  </a:lnTo>
                  <a:lnTo>
                    <a:pt x="54" y="555"/>
                  </a:lnTo>
                  <a:lnTo>
                    <a:pt x="56" y="555"/>
                  </a:lnTo>
                  <a:lnTo>
                    <a:pt x="58" y="555"/>
                  </a:lnTo>
                  <a:lnTo>
                    <a:pt x="61" y="558"/>
                  </a:lnTo>
                  <a:lnTo>
                    <a:pt x="65" y="558"/>
                  </a:lnTo>
                  <a:lnTo>
                    <a:pt x="65" y="558"/>
                  </a:lnTo>
                  <a:lnTo>
                    <a:pt x="68" y="558"/>
                  </a:lnTo>
                  <a:lnTo>
                    <a:pt x="70" y="555"/>
                  </a:lnTo>
                  <a:lnTo>
                    <a:pt x="70" y="553"/>
                  </a:lnTo>
                  <a:lnTo>
                    <a:pt x="72" y="553"/>
                  </a:lnTo>
                  <a:lnTo>
                    <a:pt x="74" y="553"/>
                  </a:lnTo>
                  <a:lnTo>
                    <a:pt x="81" y="558"/>
                  </a:lnTo>
                  <a:lnTo>
                    <a:pt x="83" y="558"/>
                  </a:lnTo>
                  <a:lnTo>
                    <a:pt x="88" y="560"/>
                  </a:lnTo>
                  <a:lnTo>
                    <a:pt x="88" y="560"/>
                  </a:lnTo>
                  <a:lnTo>
                    <a:pt x="90" y="560"/>
                  </a:lnTo>
                  <a:lnTo>
                    <a:pt x="90" y="562"/>
                  </a:lnTo>
                  <a:lnTo>
                    <a:pt x="92" y="567"/>
                  </a:lnTo>
                  <a:lnTo>
                    <a:pt x="95" y="567"/>
                  </a:lnTo>
                  <a:lnTo>
                    <a:pt x="92" y="569"/>
                  </a:lnTo>
                  <a:lnTo>
                    <a:pt x="92" y="571"/>
                  </a:lnTo>
                  <a:lnTo>
                    <a:pt x="90" y="576"/>
                  </a:lnTo>
                  <a:lnTo>
                    <a:pt x="88" y="578"/>
                  </a:lnTo>
                  <a:lnTo>
                    <a:pt x="90" y="580"/>
                  </a:lnTo>
                  <a:lnTo>
                    <a:pt x="92" y="583"/>
                  </a:lnTo>
                  <a:lnTo>
                    <a:pt x="92" y="585"/>
                  </a:lnTo>
                  <a:lnTo>
                    <a:pt x="95" y="587"/>
                  </a:lnTo>
                  <a:lnTo>
                    <a:pt x="92" y="592"/>
                  </a:lnTo>
                  <a:lnTo>
                    <a:pt x="95" y="594"/>
                  </a:lnTo>
                  <a:lnTo>
                    <a:pt x="95" y="596"/>
                  </a:lnTo>
                  <a:lnTo>
                    <a:pt x="95" y="598"/>
                  </a:lnTo>
                  <a:lnTo>
                    <a:pt x="95" y="598"/>
                  </a:lnTo>
                  <a:lnTo>
                    <a:pt x="99" y="603"/>
                  </a:lnTo>
                  <a:lnTo>
                    <a:pt x="104" y="605"/>
                  </a:lnTo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0" cap="flat" cmpd="sng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6" name="Freeform 3"/>
            <p:cNvSpPr>
              <a:spLocks/>
            </p:cNvSpPr>
            <p:nvPr/>
          </p:nvSpPr>
          <p:spPr bwMode="auto">
            <a:xfrm>
              <a:off x="1856317" y="2090372"/>
              <a:ext cx="8467" cy="6594"/>
            </a:xfrm>
            <a:custGeom>
              <a:avLst/>
              <a:gdLst/>
              <a:ahLst/>
              <a:cxnLst>
                <a:cxn ang="0">
                  <a:pos x="2" y="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5"/>
                </a:cxn>
              </a:cxnLst>
              <a:rect l="0" t="0" r="r" b="b"/>
              <a:pathLst>
                <a:path w="2" h="5">
                  <a:moveTo>
                    <a:pt x="2" y="5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Freeform 4"/>
            <p:cNvSpPr>
              <a:spLocks/>
            </p:cNvSpPr>
            <p:nvPr/>
          </p:nvSpPr>
          <p:spPr bwMode="auto">
            <a:xfrm>
              <a:off x="577851" y="1413364"/>
              <a:ext cx="753533" cy="245086"/>
            </a:xfrm>
            <a:custGeom>
              <a:avLst/>
              <a:gdLst/>
              <a:ahLst/>
              <a:cxnLst>
                <a:cxn ang="0">
                  <a:pos x="245" y="25"/>
                </a:cxn>
                <a:cxn ang="0">
                  <a:pos x="261" y="25"/>
                </a:cxn>
                <a:cxn ang="0">
                  <a:pos x="263" y="43"/>
                </a:cxn>
                <a:cxn ang="0">
                  <a:pos x="263" y="57"/>
                </a:cxn>
                <a:cxn ang="0">
                  <a:pos x="263" y="75"/>
                </a:cxn>
                <a:cxn ang="0">
                  <a:pos x="270" y="84"/>
                </a:cxn>
                <a:cxn ang="0">
                  <a:pos x="277" y="91"/>
                </a:cxn>
                <a:cxn ang="0">
                  <a:pos x="272" y="102"/>
                </a:cxn>
                <a:cxn ang="0">
                  <a:pos x="275" y="113"/>
                </a:cxn>
                <a:cxn ang="0">
                  <a:pos x="275" y="125"/>
                </a:cxn>
                <a:cxn ang="0">
                  <a:pos x="268" y="136"/>
                </a:cxn>
                <a:cxn ang="0">
                  <a:pos x="259" y="138"/>
                </a:cxn>
                <a:cxn ang="0">
                  <a:pos x="243" y="143"/>
                </a:cxn>
                <a:cxn ang="0">
                  <a:pos x="225" y="150"/>
                </a:cxn>
                <a:cxn ang="0">
                  <a:pos x="209" y="147"/>
                </a:cxn>
                <a:cxn ang="0">
                  <a:pos x="197" y="145"/>
                </a:cxn>
                <a:cxn ang="0">
                  <a:pos x="179" y="143"/>
                </a:cxn>
                <a:cxn ang="0">
                  <a:pos x="161" y="143"/>
                </a:cxn>
                <a:cxn ang="0">
                  <a:pos x="150" y="154"/>
                </a:cxn>
                <a:cxn ang="0">
                  <a:pos x="138" y="161"/>
                </a:cxn>
                <a:cxn ang="0">
                  <a:pos x="118" y="163"/>
                </a:cxn>
                <a:cxn ang="0">
                  <a:pos x="104" y="175"/>
                </a:cxn>
                <a:cxn ang="0">
                  <a:pos x="95" y="175"/>
                </a:cxn>
                <a:cxn ang="0">
                  <a:pos x="82" y="175"/>
                </a:cxn>
                <a:cxn ang="0">
                  <a:pos x="82" y="163"/>
                </a:cxn>
                <a:cxn ang="0">
                  <a:pos x="75" y="179"/>
                </a:cxn>
                <a:cxn ang="0">
                  <a:pos x="61" y="177"/>
                </a:cxn>
                <a:cxn ang="0">
                  <a:pos x="61" y="170"/>
                </a:cxn>
                <a:cxn ang="0">
                  <a:pos x="48" y="159"/>
                </a:cxn>
                <a:cxn ang="0">
                  <a:pos x="45" y="143"/>
                </a:cxn>
                <a:cxn ang="0">
                  <a:pos x="45" y="122"/>
                </a:cxn>
                <a:cxn ang="0">
                  <a:pos x="45" y="116"/>
                </a:cxn>
                <a:cxn ang="0">
                  <a:pos x="36" y="113"/>
                </a:cxn>
                <a:cxn ang="0">
                  <a:pos x="27" y="111"/>
                </a:cxn>
                <a:cxn ang="0">
                  <a:pos x="25" y="104"/>
                </a:cxn>
                <a:cxn ang="0">
                  <a:pos x="9" y="95"/>
                </a:cxn>
                <a:cxn ang="0">
                  <a:pos x="5" y="86"/>
                </a:cxn>
                <a:cxn ang="0">
                  <a:pos x="2" y="75"/>
                </a:cxn>
                <a:cxn ang="0">
                  <a:pos x="5" y="64"/>
                </a:cxn>
                <a:cxn ang="0">
                  <a:pos x="7" y="48"/>
                </a:cxn>
                <a:cxn ang="0">
                  <a:pos x="21" y="45"/>
                </a:cxn>
                <a:cxn ang="0">
                  <a:pos x="34" y="45"/>
                </a:cxn>
                <a:cxn ang="0">
                  <a:pos x="45" y="39"/>
                </a:cxn>
                <a:cxn ang="0">
                  <a:pos x="52" y="29"/>
                </a:cxn>
                <a:cxn ang="0">
                  <a:pos x="61" y="20"/>
                </a:cxn>
                <a:cxn ang="0">
                  <a:pos x="70" y="32"/>
                </a:cxn>
                <a:cxn ang="0">
                  <a:pos x="80" y="43"/>
                </a:cxn>
                <a:cxn ang="0">
                  <a:pos x="93" y="41"/>
                </a:cxn>
                <a:cxn ang="0">
                  <a:pos x="102" y="34"/>
                </a:cxn>
                <a:cxn ang="0">
                  <a:pos x="114" y="34"/>
                </a:cxn>
                <a:cxn ang="0">
                  <a:pos x="129" y="25"/>
                </a:cxn>
                <a:cxn ang="0">
                  <a:pos x="141" y="27"/>
                </a:cxn>
                <a:cxn ang="0">
                  <a:pos x="150" y="27"/>
                </a:cxn>
                <a:cxn ang="0">
                  <a:pos x="161" y="18"/>
                </a:cxn>
                <a:cxn ang="0">
                  <a:pos x="166" y="14"/>
                </a:cxn>
                <a:cxn ang="0">
                  <a:pos x="179" y="11"/>
                </a:cxn>
                <a:cxn ang="0">
                  <a:pos x="188" y="0"/>
                </a:cxn>
                <a:cxn ang="0">
                  <a:pos x="200" y="7"/>
                </a:cxn>
                <a:cxn ang="0">
                  <a:pos x="216" y="9"/>
                </a:cxn>
                <a:cxn ang="0">
                  <a:pos x="225" y="18"/>
                </a:cxn>
                <a:cxn ang="0">
                  <a:pos x="234" y="18"/>
                </a:cxn>
              </a:cxnLst>
              <a:rect l="0" t="0" r="r" b="b"/>
              <a:pathLst>
                <a:path w="279" h="179">
                  <a:moveTo>
                    <a:pt x="234" y="18"/>
                  </a:moveTo>
                  <a:lnTo>
                    <a:pt x="234" y="18"/>
                  </a:lnTo>
                  <a:lnTo>
                    <a:pt x="238" y="18"/>
                  </a:lnTo>
                  <a:lnTo>
                    <a:pt x="241" y="20"/>
                  </a:lnTo>
                  <a:lnTo>
                    <a:pt x="243" y="23"/>
                  </a:lnTo>
                  <a:lnTo>
                    <a:pt x="243" y="23"/>
                  </a:lnTo>
                  <a:lnTo>
                    <a:pt x="245" y="25"/>
                  </a:lnTo>
                  <a:lnTo>
                    <a:pt x="245" y="25"/>
                  </a:lnTo>
                  <a:lnTo>
                    <a:pt x="247" y="25"/>
                  </a:lnTo>
                  <a:lnTo>
                    <a:pt x="250" y="23"/>
                  </a:lnTo>
                  <a:lnTo>
                    <a:pt x="252" y="23"/>
                  </a:lnTo>
                  <a:lnTo>
                    <a:pt x="256" y="25"/>
                  </a:lnTo>
                  <a:lnTo>
                    <a:pt x="261" y="25"/>
                  </a:lnTo>
                  <a:lnTo>
                    <a:pt x="261" y="25"/>
                  </a:lnTo>
                  <a:lnTo>
                    <a:pt x="261" y="29"/>
                  </a:lnTo>
                  <a:lnTo>
                    <a:pt x="263" y="29"/>
                  </a:lnTo>
                  <a:lnTo>
                    <a:pt x="261" y="32"/>
                  </a:lnTo>
                  <a:lnTo>
                    <a:pt x="261" y="34"/>
                  </a:lnTo>
                  <a:lnTo>
                    <a:pt x="261" y="36"/>
                  </a:lnTo>
                  <a:lnTo>
                    <a:pt x="261" y="39"/>
                  </a:lnTo>
                  <a:lnTo>
                    <a:pt x="263" y="43"/>
                  </a:lnTo>
                  <a:lnTo>
                    <a:pt x="263" y="43"/>
                  </a:lnTo>
                  <a:lnTo>
                    <a:pt x="263" y="45"/>
                  </a:lnTo>
                  <a:lnTo>
                    <a:pt x="263" y="45"/>
                  </a:lnTo>
                  <a:lnTo>
                    <a:pt x="263" y="48"/>
                  </a:lnTo>
                  <a:lnTo>
                    <a:pt x="263" y="50"/>
                  </a:lnTo>
                  <a:lnTo>
                    <a:pt x="261" y="52"/>
                  </a:lnTo>
                  <a:lnTo>
                    <a:pt x="263" y="57"/>
                  </a:lnTo>
                  <a:lnTo>
                    <a:pt x="261" y="59"/>
                  </a:lnTo>
                  <a:lnTo>
                    <a:pt x="261" y="59"/>
                  </a:lnTo>
                  <a:lnTo>
                    <a:pt x="261" y="66"/>
                  </a:lnTo>
                  <a:lnTo>
                    <a:pt x="261" y="68"/>
                  </a:lnTo>
                  <a:lnTo>
                    <a:pt x="261" y="70"/>
                  </a:lnTo>
                  <a:lnTo>
                    <a:pt x="261" y="73"/>
                  </a:lnTo>
                  <a:lnTo>
                    <a:pt x="263" y="75"/>
                  </a:lnTo>
                  <a:lnTo>
                    <a:pt x="265" y="75"/>
                  </a:lnTo>
                  <a:lnTo>
                    <a:pt x="265" y="77"/>
                  </a:lnTo>
                  <a:lnTo>
                    <a:pt x="265" y="77"/>
                  </a:lnTo>
                  <a:lnTo>
                    <a:pt x="265" y="79"/>
                  </a:lnTo>
                  <a:lnTo>
                    <a:pt x="265" y="79"/>
                  </a:lnTo>
                  <a:lnTo>
                    <a:pt x="268" y="82"/>
                  </a:lnTo>
                  <a:lnTo>
                    <a:pt x="270" y="84"/>
                  </a:lnTo>
                  <a:lnTo>
                    <a:pt x="270" y="86"/>
                  </a:lnTo>
                  <a:lnTo>
                    <a:pt x="272" y="86"/>
                  </a:lnTo>
                  <a:lnTo>
                    <a:pt x="275" y="86"/>
                  </a:lnTo>
                  <a:lnTo>
                    <a:pt x="277" y="86"/>
                  </a:lnTo>
                  <a:lnTo>
                    <a:pt x="277" y="88"/>
                  </a:lnTo>
                  <a:lnTo>
                    <a:pt x="277" y="88"/>
                  </a:lnTo>
                  <a:lnTo>
                    <a:pt x="277" y="91"/>
                  </a:lnTo>
                  <a:lnTo>
                    <a:pt x="279" y="93"/>
                  </a:lnTo>
                  <a:lnTo>
                    <a:pt x="277" y="95"/>
                  </a:lnTo>
                  <a:lnTo>
                    <a:pt x="277" y="98"/>
                  </a:lnTo>
                  <a:lnTo>
                    <a:pt x="275" y="102"/>
                  </a:lnTo>
                  <a:lnTo>
                    <a:pt x="275" y="102"/>
                  </a:lnTo>
                  <a:lnTo>
                    <a:pt x="272" y="102"/>
                  </a:lnTo>
                  <a:lnTo>
                    <a:pt x="272" y="102"/>
                  </a:lnTo>
                  <a:lnTo>
                    <a:pt x="270" y="107"/>
                  </a:lnTo>
                  <a:lnTo>
                    <a:pt x="270" y="107"/>
                  </a:lnTo>
                  <a:lnTo>
                    <a:pt x="270" y="109"/>
                  </a:lnTo>
                  <a:lnTo>
                    <a:pt x="272" y="109"/>
                  </a:lnTo>
                  <a:lnTo>
                    <a:pt x="272" y="111"/>
                  </a:lnTo>
                  <a:lnTo>
                    <a:pt x="275" y="113"/>
                  </a:lnTo>
                  <a:lnTo>
                    <a:pt x="275" y="113"/>
                  </a:lnTo>
                  <a:lnTo>
                    <a:pt x="275" y="116"/>
                  </a:lnTo>
                  <a:lnTo>
                    <a:pt x="277" y="118"/>
                  </a:lnTo>
                  <a:lnTo>
                    <a:pt x="277" y="120"/>
                  </a:lnTo>
                  <a:lnTo>
                    <a:pt x="277" y="120"/>
                  </a:lnTo>
                  <a:lnTo>
                    <a:pt x="279" y="122"/>
                  </a:lnTo>
                  <a:lnTo>
                    <a:pt x="277" y="125"/>
                  </a:lnTo>
                  <a:lnTo>
                    <a:pt x="275" y="125"/>
                  </a:lnTo>
                  <a:lnTo>
                    <a:pt x="272" y="125"/>
                  </a:lnTo>
                  <a:lnTo>
                    <a:pt x="272" y="127"/>
                  </a:lnTo>
                  <a:lnTo>
                    <a:pt x="270" y="129"/>
                  </a:lnTo>
                  <a:lnTo>
                    <a:pt x="268" y="132"/>
                  </a:lnTo>
                  <a:lnTo>
                    <a:pt x="268" y="134"/>
                  </a:lnTo>
                  <a:lnTo>
                    <a:pt x="268" y="134"/>
                  </a:lnTo>
                  <a:lnTo>
                    <a:pt x="268" y="136"/>
                  </a:lnTo>
                  <a:lnTo>
                    <a:pt x="270" y="138"/>
                  </a:lnTo>
                  <a:lnTo>
                    <a:pt x="268" y="141"/>
                  </a:lnTo>
                  <a:lnTo>
                    <a:pt x="268" y="138"/>
                  </a:lnTo>
                  <a:lnTo>
                    <a:pt x="265" y="138"/>
                  </a:lnTo>
                  <a:lnTo>
                    <a:pt x="263" y="136"/>
                  </a:lnTo>
                  <a:lnTo>
                    <a:pt x="261" y="138"/>
                  </a:lnTo>
                  <a:lnTo>
                    <a:pt x="259" y="138"/>
                  </a:lnTo>
                  <a:lnTo>
                    <a:pt x="256" y="136"/>
                  </a:lnTo>
                  <a:lnTo>
                    <a:pt x="254" y="138"/>
                  </a:lnTo>
                  <a:lnTo>
                    <a:pt x="252" y="138"/>
                  </a:lnTo>
                  <a:lnTo>
                    <a:pt x="247" y="138"/>
                  </a:lnTo>
                  <a:lnTo>
                    <a:pt x="245" y="141"/>
                  </a:lnTo>
                  <a:lnTo>
                    <a:pt x="243" y="141"/>
                  </a:lnTo>
                  <a:lnTo>
                    <a:pt x="243" y="143"/>
                  </a:lnTo>
                  <a:lnTo>
                    <a:pt x="241" y="145"/>
                  </a:lnTo>
                  <a:lnTo>
                    <a:pt x="238" y="147"/>
                  </a:lnTo>
                  <a:lnTo>
                    <a:pt x="236" y="147"/>
                  </a:lnTo>
                  <a:lnTo>
                    <a:pt x="234" y="150"/>
                  </a:lnTo>
                  <a:lnTo>
                    <a:pt x="229" y="152"/>
                  </a:lnTo>
                  <a:lnTo>
                    <a:pt x="227" y="154"/>
                  </a:lnTo>
                  <a:lnTo>
                    <a:pt x="225" y="150"/>
                  </a:lnTo>
                  <a:lnTo>
                    <a:pt x="222" y="152"/>
                  </a:lnTo>
                  <a:lnTo>
                    <a:pt x="220" y="152"/>
                  </a:lnTo>
                  <a:lnTo>
                    <a:pt x="218" y="150"/>
                  </a:lnTo>
                  <a:lnTo>
                    <a:pt x="213" y="152"/>
                  </a:lnTo>
                  <a:lnTo>
                    <a:pt x="211" y="150"/>
                  </a:lnTo>
                  <a:lnTo>
                    <a:pt x="209" y="147"/>
                  </a:lnTo>
                  <a:lnTo>
                    <a:pt x="209" y="147"/>
                  </a:lnTo>
                  <a:lnTo>
                    <a:pt x="206" y="147"/>
                  </a:lnTo>
                  <a:lnTo>
                    <a:pt x="204" y="145"/>
                  </a:lnTo>
                  <a:lnTo>
                    <a:pt x="200" y="147"/>
                  </a:lnTo>
                  <a:lnTo>
                    <a:pt x="200" y="147"/>
                  </a:lnTo>
                  <a:lnTo>
                    <a:pt x="197" y="147"/>
                  </a:lnTo>
                  <a:lnTo>
                    <a:pt x="197" y="147"/>
                  </a:lnTo>
                  <a:lnTo>
                    <a:pt x="197" y="145"/>
                  </a:lnTo>
                  <a:lnTo>
                    <a:pt x="193" y="141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86" y="138"/>
                  </a:lnTo>
                  <a:lnTo>
                    <a:pt x="182" y="138"/>
                  </a:lnTo>
                  <a:lnTo>
                    <a:pt x="182" y="141"/>
                  </a:lnTo>
                  <a:lnTo>
                    <a:pt x="179" y="143"/>
                  </a:lnTo>
                  <a:lnTo>
                    <a:pt x="177" y="143"/>
                  </a:lnTo>
                  <a:lnTo>
                    <a:pt x="175" y="143"/>
                  </a:lnTo>
                  <a:lnTo>
                    <a:pt x="172" y="141"/>
                  </a:lnTo>
                  <a:lnTo>
                    <a:pt x="170" y="141"/>
                  </a:lnTo>
                  <a:lnTo>
                    <a:pt x="168" y="141"/>
                  </a:lnTo>
                  <a:lnTo>
                    <a:pt x="166" y="143"/>
                  </a:lnTo>
                  <a:lnTo>
                    <a:pt x="161" y="143"/>
                  </a:lnTo>
                  <a:lnTo>
                    <a:pt x="161" y="145"/>
                  </a:lnTo>
                  <a:lnTo>
                    <a:pt x="159" y="145"/>
                  </a:lnTo>
                  <a:lnTo>
                    <a:pt x="159" y="147"/>
                  </a:lnTo>
                  <a:lnTo>
                    <a:pt x="157" y="147"/>
                  </a:lnTo>
                  <a:lnTo>
                    <a:pt x="157" y="150"/>
                  </a:lnTo>
                  <a:lnTo>
                    <a:pt x="152" y="152"/>
                  </a:lnTo>
                  <a:lnTo>
                    <a:pt x="150" y="154"/>
                  </a:lnTo>
                  <a:lnTo>
                    <a:pt x="150" y="154"/>
                  </a:lnTo>
                  <a:lnTo>
                    <a:pt x="150" y="156"/>
                  </a:lnTo>
                  <a:lnTo>
                    <a:pt x="145" y="159"/>
                  </a:lnTo>
                  <a:lnTo>
                    <a:pt x="141" y="163"/>
                  </a:lnTo>
                  <a:lnTo>
                    <a:pt x="138" y="163"/>
                  </a:lnTo>
                  <a:lnTo>
                    <a:pt x="138" y="163"/>
                  </a:lnTo>
                  <a:lnTo>
                    <a:pt x="138" y="161"/>
                  </a:lnTo>
                  <a:lnTo>
                    <a:pt x="136" y="161"/>
                  </a:lnTo>
                  <a:lnTo>
                    <a:pt x="136" y="161"/>
                  </a:lnTo>
                  <a:lnTo>
                    <a:pt x="132" y="161"/>
                  </a:lnTo>
                  <a:lnTo>
                    <a:pt x="129" y="161"/>
                  </a:lnTo>
                  <a:lnTo>
                    <a:pt x="127" y="163"/>
                  </a:lnTo>
                  <a:lnTo>
                    <a:pt x="120" y="163"/>
                  </a:lnTo>
                  <a:lnTo>
                    <a:pt x="118" y="163"/>
                  </a:lnTo>
                  <a:lnTo>
                    <a:pt x="114" y="163"/>
                  </a:lnTo>
                  <a:lnTo>
                    <a:pt x="114" y="166"/>
                  </a:lnTo>
                  <a:lnTo>
                    <a:pt x="114" y="168"/>
                  </a:lnTo>
                  <a:lnTo>
                    <a:pt x="111" y="170"/>
                  </a:lnTo>
                  <a:lnTo>
                    <a:pt x="109" y="170"/>
                  </a:lnTo>
                  <a:lnTo>
                    <a:pt x="107" y="172"/>
                  </a:lnTo>
                  <a:lnTo>
                    <a:pt x="104" y="175"/>
                  </a:lnTo>
                  <a:lnTo>
                    <a:pt x="104" y="177"/>
                  </a:lnTo>
                  <a:lnTo>
                    <a:pt x="102" y="177"/>
                  </a:lnTo>
                  <a:lnTo>
                    <a:pt x="102" y="179"/>
                  </a:lnTo>
                  <a:lnTo>
                    <a:pt x="100" y="179"/>
                  </a:lnTo>
                  <a:lnTo>
                    <a:pt x="98" y="177"/>
                  </a:lnTo>
                  <a:lnTo>
                    <a:pt x="98" y="177"/>
                  </a:lnTo>
                  <a:lnTo>
                    <a:pt x="95" y="175"/>
                  </a:lnTo>
                  <a:lnTo>
                    <a:pt x="91" y="175"/>
                  </a:lnTo>
                  <a:lnTo>
                    <a:pt x="89" y="175"/>
                  </a:lnTo>
                  <a:lnTo>
                    <a:pt x="89" y="172"/>
                  </a:lnTo>
                  <a:lnTo>
                    <a:pt x="86" y="172"/>
                  </a:lnTo>
                  <a:lnTo>
                    <a:pt x="84" y="172"/>
                  </a:lnTo>
                  <a:lnTo>
                    <a:pt x="84" y="177"/>
                  </a:lnTo>
                  <a:lnTo>
                    <a:pt x="82" y="175"/>
                  </a:lnTo>
                  <a:lnTo>
                    <a:pt x="82" y="175"/>
                  </a:lnTo>
                  <a:lnTo>
                    <a:pt x="82" y="170"/>
                  </a:lnTo>
                  <a:lnTo>
                    <a:pt x="82" y="170"/>
                  </a:lnTo>
                  <a:lnTo>
                    <a:pt x="82" y="166"/>
                  </a:lnTo>
                  <a:lnTo>
                    <a:pt x="82" y="166"/>
                  </a:lnTo>
                  <a:lnTo>
                    <a:pt x="82" y="163"/>
                  </a:lnTo>
                  <a:lnTo>
                    <a:pt x="82" y="163"/>
                  </a:lnTo>
                  <a:lnTo>
                    <a:pt x="80" y="163"/>
                  </a:lnTo>
                  <a:lnTo>
                    <a:pt x="77" y="166"/>
                  </a:lnTo>
                  <a:lnTo>
                    <a:pt x="77" y="168"/>
                  </a:lnTo>
                  <a:lnTo>
                    <a:pt x="77" y="168"/>
                  </a:lnTo>
                  <a:lnTo>
                    <a:pt x="75" y="170"/>
                  </a:lnTo>
                  <a:lnTo>
                    <a:pt x="75" y="177"/>
                  </a:lnTo>
                  <a:lnTo>
                    <a:pt x="75" y="179"/>
                  </a:lnTo>
                  <a:lnTo>
                    <a:pt x="73" y="179"/>
                  </a:lnTo>
                  <a:lnTo>
                    <a:pt x="73" y="179"/>
                  </a:lnTo>
                  <a:lnTo>
                    <a:pt x="73" y="179"/>
                  </a:lnTo>
                  <a:lnTo>
                    <a:pt x="68" y="177"/>
                  </a:lnTo>
                  <a:lnTo>
                    <a:pt x="68" y="177"/>
                  </a:lnTo>
                  <a:lnTo>
                    <a:pt x="61" y="177"/>
                  </a:lnTo>
                  <a:lnTo>
                    <a:pt x="61" y="177"/>
                  </a:lnTo>
                  <a:lnTo>
                    <a:pt x="59" y="177"/>
                  </a:lnTo>
                  <a:lnTo>
                    <a:pt x="59" y="175"/>
                  </a:lnTo>
                  <a:lnTo>
                    <a:pt x="59" y="172"/>
                  </a:lnTo>
                  <a:lnTo>
                    <a:pt x="61" y="172"/>
                  </a:lnTo>
                  <a:lnTo>
                    <a:pt x="61" y="172"/>
                  </a:lnTo>
                  <a:lnTo>
                    <a:pt x="61" y="170"/>
                  </a:lnTo>
                  <a:lnTo>
                    <a:pt x="61" y="170"/>
                  </a:lnTo>
                  <a:lnTo>
                    <a:pt x="59" y="168"/>
                  </a:lnTo>
                  <a:lnTo>
                    <a:pt x="57" y="168"/>
                  </a:lnTo>
                  <a:lnTo>
                    <a:pt x="52" y="168"/>
                  </a:lnTo>
                  <a:lnTo>
                    <a:pt x="48" y="166"/>
                  </a:lnTo>
                  <a:lnTo>
                    <a:pt x="48" y="166"/>
                  </a:lnTo>
                  <a:lnTo>
                    <a:pt x="48" y="161"/>
                  </a:lnTo>
                  <a:lnTo>
                    <a:pt x="48" y="159"/>
                  </a:lnTo>
                  <a:lnTo>
                    <a:pt x="45" y="156"/>
                  </a:lnTo>
                  <a:lnTo>
                    <a:pt x="45" y="154"/>
                  </a:lnTo>
                  <a:lnTo>
                    <a:pt x="45" y="152"/>
                  </a:lnTo>
                  <a:lnTo>
                    <a:pt x="45" y="150"/>
                  </a:lnTo>
                  <a:lnTo>
                    <a:pt x="45" y="147"/>
                  </a:lnTo>
                  <a:lnTo>
                    <a:pt x="45" y="145"/>
                  </a:lnTo>
                  <a:lnTo>
                    <a:pt x="45" y="143"/>
                  </a:lnTo>
                  <a:lnTo>
                    <a:pt x="45" y="141"/>
                  </a:lnTo>
                  <a:lnTo>
                    <a:pt x="45" y="138"/>
                  </a:lnTo>
                  <a:lnTo>
                    <a:pt x="43" y="138"/>
                  </a:lnTo>
                  <a:lnTo>
                    <a:pt x="43" y="136"/>
                  </a:lnTo>
                  <a:lnTo>
                    <a:pt x="45" y="129"/>
                  </a:lnTo>
                  <a:lnTo>
                    <a:pt x="45" y="125"/>
                  </a:lnTo>
                  <a:lnTo>
                    <a:pt x="45" y="122"/>
                  </a:lnTo>
                  <a:lnTo>
                    <a:pt x="48" y="122"/>
                  </a:lnTo>
                  <a:lnTo>
                    <a:pt x="48" y="122"/>
                  </a:lnTo>
                  <a:lnTo>
                    <a:pt x="48" y="120"/>
                  </a:lnTo>
                  <a:lnTo>
                    <a:pt x="48" y="118"/>
                  </a:lnTo>
                  <a:lnTo>
                    <a:pt x="48" y="118"/>
                  </a:lnTo>
                  <a:lnTo>
                    <a:pt x="45" y="118"/>
                  </a:lnTo>
                  <a:lnTo>
                    <a:pt x="45" y="116"/>
                  </a:lnTo>
                  <a:lnTo>
                    <a:pt x="43" y="116"/>
                  </a:lnTo>
                  <a:lnTo>
                    <a:pt x="43" y="116"/>
                  </a:lnTo>
                  <a:lnTo>
                    <a:pt x="41" y="116"/>
                  </a:lnTo>
                  <a:lnTo>
                    <a:pt x="41" y="113"/>
                  </a:lnTo>
                  <a:lnTo>
                    <a:pt x="41" y="113"/>
                  </a:lnTo>
                  <a:lnTo>
                    <a:pt x="39" y="113"/>
                  </a:lnTo>
                  <a:lnTo>
                    <a:pt x="36" y="113"/>
                  </a:lnTo>
                  <a:lnTo>
                    <a:pt x="32" y="116"/>
                  </a:lnTo>
                  <a:lnTo>
                    <a:pt x="30" y="113"/>
                  </a:lnTo>
                  <a:lnTo>
                    <a:pt x="27" y="113"/>
                  </a:lnTo>
                  <a:lnTo>
                    <a:pt x="27" y="111"/>
                  </a:lnTo>
                  <a:lnTo>
                    <a:pt x="27" y="109"/>
                  </a:lnTo>
                  <a:lnTo>
                    <a:pt x="27" y="111"/>
                  </a:lnTo>
                  <a:lnTo>
                    <a:pt x="27" y="111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7"/>
                  </a:lnTo>
                  <a:lnTo>
                    <a:pt x="25" y="107"/>
                  </a:lnTo>
                  <a:lnTo>
                    <a:pt x="27" y="104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3" y="107"/>
                  </a:lnTo>
                  <a:lnTo>
                    <a:pt x="21" y="104"/>
                  </a:lnTo>
                  <a:lnTo>
                    <a:pt x="18" y="104"/>
                  </a:lnTo>
                  <a:lnTo>
                    <a:pt x="16" y="102"/>
                  </a:lnTo>
                  <a:lnTo>
                    <a:pt x="14" y="102"/>
                  </a:lnTo>
                  <a:lnTo>
                    <a:pt x="11" y="100"/>
                  </a:lnTo>
                  <a:lnTo>
                    <a:pt x="9" y="95"/>
                  </a:lnTo>
                  <a:lnTo>
                    <a:pt x="7" y="95"/>
                  </a:lnTo>
                  <a:lnTo>
                    <a:pt x="7" y="95"/>
                  </a:lnTo>
                  <a:lnTo>
                    <a:pt x="7" y="93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2" y="86"/>
                  </a:lnTo>
                  <a:lnTo>
                    <a:pt x="5" y="86"/>
                  </a:lnTo>
                  <a:lnTo>
                    <a:pt x="5" y="82"/>
                  </a:lnTo>
                  <a:lnTo>
                    <a:pt x="5" y="82"/>
                  </a:lnTo>
                  <a:lnTo>
                    <a:pt x="2" y="79"/>
                  </a:lnTo>
                  <a:lnTo>
                    <a:pt x="2" y="79"/>
                  </a:lnTo>
                  <a:lnTo>
                    <a:pt x="2" y="79"/>
                  </a:lnTo>
                  <a:lnTo>
                    <a:pt x="2" y="77"/>
                  </a:lnTo>
                  <a:lnTo>
                    <a:pt x="2" y="75"/>
                  </a:lnTo>
                  <a:lnTo>
                    <a:pt x="2" y="73"/>
                  </a:lnTo>
                  <a:lnTo>
                    <a:pt x="2" y="70"/>
                  </a:lnTo>
                  <a:lnTo>
                    <a:pt x="0" y="70"/>
                  </a:lnTo>
                  <a:lnTo>
                    <a:pt x="2" y="68"/>
                  </a:lnTo>
                  <a:lnTo>
                    <a:pt x="2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1"/>
                  </a:lnTo>
                  <a:lnTo>
                    <a:pt x="5" y="59"/>
                  </a:lnTo>
                  <a:lnTo>
                    <a:pt x="5" y="57"/>
                  </a:lnTo>
                  <a:lnTo>
                    <a:pt x="2" y="57"/>
                  </a:lnTo>
                  <a:lnTo>
                    <a:pt x="5" y="50"/>
                  </a:lnTo>
                  <a:lnTo>
                    <a:pt x="7" y="50"/>
                  </a:lnTo>
                  <a:lnTo>
                    <a:pt x="7" y="48"/>
                  </a:lnTo>
                  <a:lnTo>
                    <a:pt x="9" y="48"/>
                  </a:lnTo>
                  <a:lnTo>
                    <a:pt x="11" y="48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8" y="48"/>
                  </a:lnTo>
                  <a:lnTo>
                    <a:pt x="21" y="48"/>
                  </a:lnTo>
                  <a:lnTo>
                    <a:pt x="21" y="45"/>
                  </a:lnTo>
                  <a:lnTo>
                    <a:pt x="21" y="45"/>
                  </a:lnTo>
                  <a:lnTo>
                    <a:pt x="23" y="45"/>
                  </a:lnTo>
                  <a:lnTo>
                    <a:pt x="25" y="48"/>
                  </a:lnTo>
                  <a:lnTo>
                    <a:pt x="27" y="48"/>
                  </a:lnTo>
                  <a:lnTo>
                    <a:pt x="30" y="48"/>
                  </a:lnTo>
                  <a:lnTo>
                    <a:pt x="32" y="45"/>
                  </a:lnTo>
                  <a:lnTo>
                    <a:pt x="34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9" y="41"/>
                  </a:lnTo>
                  <a:lnTo>
                    <a:pt x="43" y="41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8" y="39"/>
                  </a:lnTo>
                  <a:lnTo>
                    <a:pt x="50" y="39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2" y="34"/>
                  </a:lnTo>
                  <a:lnTo>
                    <a:pt x="52" y="32"/>
                  </a:lnTo>
                  <a:lnTo>
                    <a:pt x="52" y="29"/>
                  </a:lnTo>
                  <a:lnTo>
                    <a:pt x="52" y="27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7" y="23"/>
                  </a:lnTo>
                  <a:lnTo>
                    <a:pt x="59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4" y="23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27"/>
                  </a:lnTo>
                  <a:lnTo>
                    <a:pt x="68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0" y="34"/>
                  </a:lnTo>
                  <a:lnTo>
                    <a:pt x="73" y="36"/>
                  </a:lnTo>
                  <a:lnTo>
                    <a:pt x="73" y="39"/>
                  </a:lnTo>
                  <a:lnTo>
                    <a:pt x="75" y="41"/>
                  </a:lnTo>
                  <a:lnTo>
                    <a:pt x="75" y="43"/>
                  </a:lnTo>
                  <a:lnTo>
                    <a:pt x="77" y="43"/>
                  </a:lnTo>
                  <a:lnTo>
                    <a:pt x="80" y="43"/>
                  </a:lnTo>
                  <a:lnTo>
                    <a:pt x="82" y="41"/>
                  </a:lnTo>
                  <a:lnTo>
                    <a:pt x="84" y="39"/>
                  </a:lnTo>
                  <a:lnTo>
                    <a:pt x="89" y="36"/>
                  </a:lnTo>
                  <a:lnTo>
                    <a:pt x="91" y="36"/>
                  </a:lnTo>
                  <a:lnTo>
                    <a:pt x="91" y="39"/>
                  </a:lnTo>
                  <a:lnTo>
                    <a:pt x="93" y="41"/>
                  </a:lnTo>
                  <a:lnTo>
                    <a:pt x="93" y="41"/>
                  </a:lnTo>
                  <a:lnTo>
                    <a:pt x="98" y="43"/>
                  </a:lnTo>
                  <a:lnTo>
                    <a:pt x="98" y="43"/>
                  </a:lnTo>
                  <a:lnTo>
                    <a:pt x="100" y="41"/>
                  </a:lnTo>
                  <a:lnTo>
                    <a:pt x="100" y="41"/>
                  </a:lnTo>
                  <a:lnTo>
                    <a:pt x="100" y="39"/>
                  </a:lnTo>
                  <a:lnTo>
                    <a:pt x="100" y="36"/>
                  </a:lnTo>
                  <a:lnTo>
                    <a:pt x="102" y="34"/>
                  </a:lnTo>
                  <a:lnTo>
                    <a:pt x="104" y="34"/>
                  </a:lnTo>
                  <a:lnTo>
                    <a:pt x="107" y="32"/>
                  </a:lnTo>
                  <a:lnTo>
                    <a:pt x="107" y="32"/>
                  </a:lnTo>
                  <a:lnTo>
                    <a:pt x="109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4" y="34"/>
                  </a:lnTo>
                  <a:lnTo>
                    <a:pt x="114" y="32"/>
                  </a:lnTo>
                  <a:lnTo>
                    <a:pt x="118" y="29"/>
                  </a:lnTo>
                  <a:lnTo>
                    <a:pt x="118" y="29"/>
                  </a:lnTo>
                  <a:lnTo>
                    <a:pt x="120" y="23"/>
                  </a:lnTo>
                  <a:lnTo>
                    <a:pt x="123" y="23"/>
                  </a:lnTo>
                  <a:lnTo>
                    <a:pt x="125" y="23"/>
                  </a:lnTo>
                  <a:lnTo>
                    <a:pt x="129" y="25"/>
                  </a:lnTo>
                  <a:lnTo>
                    <a:pt x="129" y="25"/>
                  </a:lnTo>
                  <a:lnTo>
                    <a:pt x="129" y="25"/>
                  </a:lnTo>
                  <a:lnTo>
                    <a:pt x="132" y="25"/>
                  </a:lnTo>
                  <a:lnTo>
                    <a:pt x="134" y="25"/>
                  </a:lnTo>
                  <a:lnTo>
                    <a:pt x="138" y="25"/>
                  </a:lnTo>
                  <a:lnTo>
                    <a:pt x="138" y="27"/>
                  </a:lnTo>
                  <a:lnTo>
                    <a:pt x="141" y="27"/>
                  </a:lnTo>
                  <a:lnTo>
                    <a:pt x="143" y="29"/>
                  </a:lnTo>
                  <a:lnTo>
                    <a:pt x="143" y="29"/>
                  </a:lnTo>
                  <a:lnTo>
                    <a:pt x="145" y="32"/>
                  </a:lnTo>
                  <a:lnTo>
                    <a:pt x="148" y="29"/>
                  </a:lnTo>
                  <a:lnTo>
                    <a:pt x="148" y="27"/>
                  </a:lnTo>
                  <a:lnTo>
                    <a:pt x="150" y="25"/>
                  </a:lnTo>
                  <a:lnTo>
                    <a:pt x="150" y="27"/>
                  </a:lnTo>
                  <a:lnTo>
                    <a:pt x="152" y="27"/>
                  </a:lnTo>
                  <a:lnTo>
                    <a:pt x="154" y="25"/>
                  </a:lnTo>
                  <a:lnTo>
                    <a:pt x="157" y="23"/>
                  </a:lnTo>
                  <a:lnTo>
                    <a:pt x="157" y="23"/>
                  </a:lnTo>
                  <a:lnTo>
                    <a:pt x="159" y="20"/>
                  </a:lnTo>
                  <a:lnTo>
                    <a:pt x="161" y="18"/>
                  </a:lnTo>
                  <a:lnTo>
                    <a:pt x="161" y="18"/>
                  </a:lnTo>
                  <a:lnTo>
                    <a:pt x="163" y="18"/>
                  </a:lnTo>
                  <a:lnTo>
                    <a:pt x="163" y="18"/>
                  </a:lnTo>
                  <a:lnTo>
                    <a:pt x="166" y="18"/>
                  </a:lnTo>
                  <a:lnTo>
                    <a:pt x="166" y="18"/>
                  </a:lnTo>
                  <a:lnTo>
                    <a:pt x="166" y="16"/>
                  </a:lnTo>
                  <a:lnTo>
                    <a:pt x="166" y="14"/>
                  </a:lnTo>
                  <a:lnTo>
                    <a:pt x="166" y="14"/>
                  </a:lnTo>
                  <a:lnTo>
                    <a:pt x="168" y="11"/>
                  </a:lnTo>
                  <a:lnTo>
                    <a:pt x="170" y="11"/>
                  </a:lnTo>
                  <a:lnTo>
                    <a:pt x="172" y="11"/>
                  </a:lnTo>
                  <a:lnTo>
                    <a:pt x="172" y="9"/>
                  </a:lnTo>
                  <a:lnTo>
                    <a:pt x="175" y="9"/>
                  </a:lnTo>
                  <a:lnTo>
                    <a:pt x="177" y="9"/>
                  </a:lnTo>
                  <a:lnTo>
                    <a:pt x="179" y="11"/>
                  </a:lnTo>
                  <a:lnTo>
                    <a:pt x="184" y="11"/>
                  </a:lnTo>
                  <a:lnTo>
                    <a:pt x="184" y="9"/>
                  </a:lnTo>
                  <a:lnTo>
                    <a:pt x="184" y="5"/>
                  </a:lnTo>
                  <a:lnTo>
                    <a:pt x="184" y="2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88" y="0"/>
                  </a:lnTo>
                  <a:lnTo>
                    <a:pt x="191" y="0"/>
                  </a:lnTo>
                  <a:lnTo>
                    <a:pt x="191" y="0"/>
                  </a:lnTo>
                  <a:lnTo>
                    <a:pt x="193" y="0"/>
                  </a:lnTo>
                  <a:lnTo>
                    <a:pt x="193" y="5"/>
                  </a:lnTo>
                  <a:lnTo>
                    <a:pt x="193" y="7"/>
                  </a:lnTo>
                  <a:lnTo>
                    <a:pt x="195" y="7"/>
                  </a:lnTo>
                  <a:lnTo>
                    <a:pt x="200" y="7"/>
                  </a:lnTo>
                  <a:lnTo>
                    <a:pt x="202" y="7"/>
                  </a:lnTo>
                  <a:lnTo>
                    <a:pt x="206" y="7"/>
                  </a:lnTo>
                  <a:lnTo>
                    <a:pt x="211" y="5"/>
                  </a:lnTo>
                  <a:lnTo>
                    <a:pt x="211" y="5"/>
                  </a:lnTo>
                  <a:lnTo>
                    <a:pt x="213" y="5"/>
                  </a:lnTo>
                  <a:lnTo>
                    <a:pt x="216" y="7"/>
                  </a:lnTo>
                  <a:lnTo>
                    <a:pt x="216" y="9"/>
                  </a:lnTo>
                  <a:lnTo>
                    <a:pt x="216" y="9"/>
                  </a:lnTo>
                  <a:lnTo>
                    <a:pt x="218" y="11"/>
                  </a:lnTo>
                  <a:lnTo>
                    <a:pt x="220" y="11"/>
                  </a:lnTo>
                  <a:lnTo>
                    <a:pt x="222" y="11"/>
                  </a:lnTo>
                  <a:lnTo>
                    <a:pt x="225" y="14"/>
                  </a:lnTo>
                  <a:lnTo>
                    <a:pt x="225" y="14"/>
                  </a:lnTo>
                  <a:lnTo>
                    <a:pt x="225" y="18"/>
                  </a:lnTo>
                  <a:lnTo>
                    <a:pt x="222" y="18"/>
                  </a:lnTo>
                  <a:lnTo>
                    <a:pt x="225" y="20"/>
                  </a:lnTo>
                  <a:lnTo>
                    <a:pt x="225" y="20"/>
                  </a:lnTo>
                  <a:lnTo>
                    <a:pt x="227" y="23"/>
                  </a:lnTo>
                  <a:lnTo>
                    <a:pt x="229" y="23"/>
                  </a:lnTo>
                  <a:lnTo>
                    <a:pt x="231" y="20"/>
                  </a:lnTo>
                  <a:lnTo>
                    <a:pt x="234" y="18"/>
                  </a:lnTo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1695452" y="1102336"/>
              <a:ext cx="1960033" cy="945173"/>
            </a:xfrm>
            <a:custGeom>
              <a:avLst/>
              <a:gdLst/>
              <a:ahLst/>
              <a:cxnLst>
                <a:cxn ang="0">
                  <a:pos x="48" y="352"/>
                </a:cxn>
                <a:cxn ang="0">
                  <a:pos x="52" y="375"/>
                </a:cxn>
                <a:cxn ang="0">
                  <a:pos x="79" y="422"/>
                </a:cxn>
                <a:cxn ang="0">
                  <a:pos x="64" y="440"/>
                </a:cxn>
                <a:cxn ang="0">
                  <a:pos x="57" y="456"/>
                </a:cxn>
                <a:cxn ang="0">
                  <a:pos x="32" y="452"/>
                </a:cxn>
                <a:cxn ang="0">
                  <a:pos x="14" y="447"/>
                </a:cxn>
                <a:cxn ang="0">
                  <a:pos x="7" y="474"/>
                </a:cxn>
                <a:cxn ang="0">
                  <a:pos x="7" y="495"/>
                </a:cxn>
                <a:cxn ang="0">
                  <a:pos x="14" y="508"/>
                </a:cxn>
                <a:cxn ang="0">
                  <a:pos x="27" y="533"/>
                </a:cxn>
                <a:cxn ang="0">
                  <a:pos x="43" y="565"/>
                </a:cxn>
                <a:cxn ang="0">
                  <a:pos x="68" y="570"/>
                </a:cxn>
                <a:cxn ang="0">
                  <a:pos x="79" y="556"/>
                </a:cxn>
                <a:cxn ang="0">
                  <a:pos x="100" y="561"/>
                </a:cxn>
                <a:cxn ang="0">
                  <a:pos x="120" y="595"/>
                </a:cxn>
                <a:cxn ang="0">
                  <a:pos x="141" y="631"/>
                </a:cxn>
                <a:cxn ang="0">
                  <a:pos x="168" y="654"/>
                </a:cxn>
                <a:cxn ang="0">
                  <a:pos x="202" y="676"/>
                </a:cxn>
                <a:cxn ang="0">
                  <a:pos x="197" y="615"/>
                </a:cxn>
                <a:cxn ang="0">
                  <a:pos x="213" y="572"/>
                </a:cxn>
                <a:cxn ang="0">
                  <a:pos x="259" y="543"/>
                </a:cxn>
                <a:cxn ang="0">
                  <a:pos x="288" y="545"/>
                </a:cxn>
                <a:cxn ang="0">
                  <a:pos x="329" y="543"/>
                </a:cxn>
                <a:cxn ang="0">
                  <a:pos x="363" y="529"/>
                </a:cxn>
                <a:cxn ang="0">
                  <a:pos x="408" y="558"/>
                </a:cxn>
                <a:cxn ang="0">
                  <a:pos x="474" y="577"/>
                </a:cxn>
                <a:cxn ang="0">
                  <a:pos x="547" y="581"/>
                </a:cxn>
                <a:cxn ang="0">
                  <a:pos x="590" y="595"/>
                </a:cxn>
                <a:cxn ang="0">
                  <a:pos x="660" y="586"/>
                </a:cxn>
                <a:cxn ang="0">
                  <a:pos x="726" y="581"/>
                </a:cxn>
                <a:cxn ang="0">
                  <a:pos x="671" y="545"/>
                </a:cxn>
                <a:cxn ang="0">
                  <a:pos x="653" y="524"/>
                </a:cxn>
                <a:cxn ang="0">
                  <a:pos x="617" y="504"/>
                </a:cxn>
                <a:cxn ang="0">
                  <a:pos x="581" y="479"/>
                </a:cxn>
                <a:cxn ang="0">
                  <a:pos x="547" y="440"/>
                </a:cxn>
                <a:cxn ang="0">
                  <a:pos x="526" y="416"/>
                </a:cxn>
                <a:cxn ang="0">
                  <a:pos x="572" y="275"/>
                </a:cxn>
                <a:cxn ang="0">
                  <a:pos x="519" y="289"/>
                </a:cxn>
                <a:cxn ang="0">
                  <a:pos x="494" y="282"/>
                </a:cxn>
                <a:cxn ang="0">
                  <a:pos x="479" y="230"/>
                </a:cxn>
                <a:cxn ang="0">
                  <a:pos x="501" y="150"/>
                </a:cxn>
                <a:cxn ang="0">
                  <a:pos x="513" y="89"/>
                </a:cxn>
                <a:cxn ang="0">
                  <a:pos x="481" y="48"/>
                </a:cxn>
                <a:cxn ang="0">
                  <a:pos x="426" y="7"/>
                </a:cxn>
                <a:cxn ang="0">
                  <a:pos x="386" y="25"/>
                </a:cxn>
                <a:cxn ang="0">
                  <a:pos x="386" y="73"/>
                </a:cxn>
                <a:cxn ang="0">
                  <a:pos x="392" y="107"/>
                </a:cxn>
                <a:cxn ang="0">
                  <a:pos x="381" y="130"/>
                </a:cxn>
                <a:cxn ang="0">
                  <a:pos x="336" y="96"/>
                </a:cxn>
                <a:cxn ang="0">
                  <a:pos x="286" y="118"/>
                </a:cxn>
                <a:cxn ang="0">
                  <a:pos x="236" y="66"/>
                </a:cxn>
                <a:cxn ang="0">
                  <a:pos x="191" y="55"/>
                </a:cxn>
                <a:cxn ang="0">
                  <a:pos x="193" y="116"/>
                </a:cxn>
                <a:cxn ang="0">
                  <a:pos x="161" y="166"/>
                </a:cxn>
                <a:cxn ang="0">
                  <a:pos x="123" y="232"/>
                </a:cxn>
                <a:cxn ang="0">
                  <a:pos x="143" y="264"/>
                </a:cxn>
                <a:cxn ang="0">
                  <a:pos x="118" y="282"/>
                </a:cxn>
                <a:cxn ang="0">
                  <a:pos x="102" y="252"/>
                </a:cxn>
                <a:cxn ang="0">
                  <a:pos x="86" y="207"/>
                </a:cxn>
                <a:cxn ang="0">
                  <a:pos x="41" y="234"/>
                </a:cxn>
              </a:cxnLst>
              <a:rect l="0" t="0" r="r" b="b"/>
              <a:pathLst>
                <a:path w="726" h="685">
                  <a:moveTo>
                    <a:pt x="21" y="311"/>
                  </a:moveTo>
                  <a:lnTo>
                    <a:pt x="23" y="313"/>
                  </a:lnTo>
                  <a:lnTo>
                    <a:pt x="23" y="318"/>
                  </a:lnTo>
                  <a:lnTo>
                    <a:pt x="25" y="320"/>
                  </a:lnTo>
                  <a:lnTo>
                    <a:pt x="32" y="320"/>
                  </a:lnTo>
                  <a:lnTo>
                    <a:pt x="36" y="320"/>
                  </a:lnTo>
                  <a:lnTo>
                    <a:pt x="39" y="325"/>
                  </a:lnTo>
                  <a:lnTo>
                    <a:pt x="39" y="327"/>
                  </a:lnTo>
                  <a:lnTo>
                    <a:pt x="36" y="332"/>
                  </a:lnTo>
                  <a:lnTo>
                    <a:pt x="36" y="334"/>
                  </a:lnTo>
                  <a:lnTo>
                    <a:pt x="36" y="336"/>
                  </a:lnTo>
                  <a:lnTo>
                    <a:pt x="36" y="336"/>
                  </a:lnTo>
                  <a:lnTo>
                    <a:pt x="41" y="336"/>
                  </a:lnTo>
                  <a:lnTo>
                    <a:pt x="45" y="336"/>
                  </a:lnTo>
                  <a:lnTo>
                    <a:pt x="45" y="338"/>
                  </a:lnTo>
                  <a:lnTo>
                    <a:pt x="43" y="341"/>
                  </a:lnTo>
                  <a:lnTo>
                    <a:pt x="45" y="343"/>
                  </a:lnTo>
                  <a:lnTo>
                    <a:pt x="48" y="347"/>
                  </a:lnTo>
                  <a:lnTo>
                    <a:pt x="48" y="350"/>
                  </a:lnTo>
                  <a:lnTo>
                    <a:pt x="48" y="350"/>
                  </a:lnTo>
                  <a:lnTo>
                    <a:pt x="48" y="352"/>
                  </a:lnTo>
                  <a:lnTo>
                    <a:pt x="45" y="352"/>
                  </a:lnTo>
                  <a:lnTo>
                    <a:pt x="43" y="350"/>
                  </a:lnTo>
                  <a:lnTo>
                    <a:pt x="43" y="350"/>
                  </a:lnTo>
                  <a:lnTo>
                    <a:pt x="41" y="347"/>
                  </a:lnTo>
                  <a:lnTo>
                    <a:pt x="41" y="350"/>
                  </a:lnTo>
                  <a:lnTo>
                    <a:pt x="41" y="352"/>
                  </a:lnTo>
                  <a:lnTo>
                    <a:pt x="43" y="354"/>
                  </a:lnTo>
                  <a:lnTo>
                    <a:pt x="41" y="354"/>
                  </a:lnTo>
                  <a:lnTo>
                    <a:pt x="41" y="357"/>
                  </a:lnTo>
                  <a:lnTo>
                    <a:pt x="43" y="357"/>
                  </a:lnTo>
                  <a:lnTo>
                    <a:pt x="45" y="357"/>
                  </a:lnTo>
                  <a:lnTo>
                    <a:pt x="48" y="361"/>
                  </a:lnTo>
                  <a:lnTo>
                    <a:pt x="48" y="361"/>
                  </a:lnTo>
                  <a:lnTo>
                    <a:pt x="48" y="361"/>
                  </a:lnTo>
                  <a:lnTo>
                    <a:pt x="50" y="363"/>
                  </a:lnTo>
                  <a:lnTo>
                    <a:pt x="50" y="363"/>
                  </a:lnTo>
                  <a:lnTo>
                    <a:pt x="50" y="363"/>
                  </a:lnTo>
                  <a:lnTo>
                    <a:pt x="52" y="368"/>
                  </a:lnTo>
                  <a:lnTo>
                    <a:pt x="50" y="370"/>
                  </a:lnTo>
                  <a:lnTo>
                    <a:pt x="50" y="372"/>
                  </a:lnTo>
                  <a:lnTo>
                    <a:pt x="52" y="375"/>
                  </a:lnTo>
                  <a:lnTo>
                    <a:pt x="52" y="379"/>
                  </a:lnTo>
                  <a:lnTo>
                    <a:pt x="52" y="384"/>
                  </a:lnTo>
                  <a:lnTo>
                    <a:pt x="55" y="388"/>
                  </a:lnTo>
                  <a:lnTo>
                    <a:pt x="52" y="391"/>
                  </a:lnTo>
                  <a:lnTo>
                    <a:pt x="57" y="395"/>
                  </a:lnTo>
                  <a:lnTo>
                    <a:pt x="61" y="400"/>
                  </a:lnTo>
                  <a:lnTo>
                    <a:pt x="64" y="400"/>
                  </a:lnTo>
                  <a:lnTo>
                    <a:pt x="66" y="400"/>
                  </a:lnTo>
                  <a:lnTo>
                    <a:pt x="68" y="404"/>
                  </a:lnTo>
                  <a:lnTo>
                    <a:pt x="70" y="404"/>
                  </a:lnTo>
                  <a:lnTo>
                    <a:pt x="73" y="404"/>
                  </a:lnTo>
                  <a:lnTo>
                    <a:pt x="73" y="404"/>
                  </a:lnTo>
                  <a:lnTo>
                    <a:pt x="73" y="409"/>
                  </a:lnTo>
                  <a:lnTo>
                    <a:pt x="70" y="411"/>
                  </a:lnTo>
                  <a:lnTo>
                    <a:pt x="73" y="413"/>
                  </a:lnTo>
                  <a:lnTo>
                    <a:pt x="75" y="413"/>
                  </a:lnTo>
                  <a:lnTo>
                    <a:pt x="77" y="418"/>
                  </a:lnTo>
                  <a:lnTo>
                    <a:pt x="77" y="420"/>
                  </a:lnTo>
                  <a:lnTo>
                    <a:pt x="77" y="422"/>
                  </a:lnTo>
                  <a:lnTo>
                    <a:pt x="77" y="422"/>
                  </a:lnTo>
                  <a:lnTo>
                    <a:pt x="79" y="422"/>
                  </a:lnTo>
                  <a:lnTo>
                    <a:pt x="79" y="420"/>
                  </a:lnTo>
                  <a:lnTo>
                    <a:pt x="82" y="422"/>
                  </a:lnTo>
                  <a:lnTo>
                    <a:pt x="79" y="425"/>
                  </a:lnTo>
                  <a:lnTo>
                    <a:pt x="82" y="425"/>
                  </a:lnTo>
                  <a:lnTo>
                    <a:pt x="82" y="427"/>
                  </a:lnTo>
                  <a:lnTo>
                    <a:pt x="84" y="434"/>
                  </a:lnTo>
                  <a:lnTo>
                    <a:pt x="86" y="436"/>
                  </a:lnTo>
                  <a:lnTo>
                    <a:pt x="82" y="438"/>
                  </a:lnTo>
                  <a:lnTo>
                    <a:pt x="79" y="436"/>
                  </a:lnTo>
                  <a:lnTo>
                    <a:pt x="77" y="436"/>
                  </a:lnTo>
                  <a:lnTo>
                    <a:pt x="77" y="438"/>
                  </a:lnTo>
                  <a:lnTo>
                    <a:pt x="75" y="440"/>
                  </a:lnTo>
                  <a:lnTo>
                    <a:pt x="70" y="440"/>
                  </a:lnTo>
                  <a:lnTo>
                    <a:pt x="68" y="438"/>
                  </a:lnTo>
                  <a:lnTo>
                    <a:pt x="66" y="438"/>
                  </a:lnTo>
                  <a:lnTo>
                    <a:pt x="66" y="440"/>
                  </a:lnTo>
                  <a:lnTo>
                    <a:pt x="66" y="440"/>
                  </a:lnTo>
                  <a:lnTo>
                    <a:pt x="66" y="440"/>
                  </a:lnTo>
                  <a:lnTo>
                    <a:pt x="66" y="440"/>
                  </a:lnTo>
                  <a:lnTo>
                    <a:pt x="64" y="443"/>
                  </a:lnTo>
                  <a:lnTo>
                    <a:pt x="64" y="440"/>
                  </a:lnTo>
                  <a:lnTo>
                    <a:pt x="61" y="443"/>
                  </a:lnTo>
                  <a:lnTo>
                    <a:pt x="61" y="440"/>
                  </a:lnTo>
                  <a:lnTo>
                    <a:pt x="59" y="443"/>
                  </a:lnTo>
                  <a:lnTo>
                    <a:pt x="57" y="440"/>
                  </a:lnTo>
                  <a:lnTo>
                    <a:pt x="57" y="440"/>
                  </a:lnTo>
                  <a:lnTo>
                    <a:pt x="55" y="440"/>
                  </a:lnTo>
                  <a:lnTo>
                    <a:pt x="55" y="440"/>
                  </a:lnTo>
                  <a:lnTo>
                    <a:pt x="55" y="443"/>
                  </a:lnTo>
                  <a:lnTo>
                    <a:pt x="55" y="443"/>
                  </a:lnTo>
                  <a:lnTo>
                    <a:pt x="57" y="445"/>
                  </a:lnTo>
                  <a:lnTo>
                    <a:pt x="61" y="450"/>
                  </a:lnTo>
                  <a:lnTo>
                    <a:pt x="66" y="450"/>
                  </a:lnTo>
                  <a:lnTo>
                    <a:pt x="64" y="450"/>
                  </a:lnTo>
                  <a:lnTo>
                    <a:pt x="66" y="452"/>
                  </a:lnTo>
                  <a:lnTo>
                    <a:pt x="66" y="452"/>
                  </a:lnTo>
                  <a:lnTo>
                    <a:pt x="61" y="454"/>
                  </a:lnTo>
                  <a:lnTo>
                    <a:pt x="61" y="454"/>
                  </a:lnTo>
                  <a:lnTo>
                    <a:pt x="61" y="454"/>
                  </a:lnTo>
                  <a:lnTo>
                    <a:pt x="61" y="456"/>
                  </a:lnTo>
                  <a:lnTo>
                    <a:pt x="61" y="456"/>
                  </a:lnTo>
                  <a:lnTo>
                    <a:pt x="57" y="456"/>
                  </a:lnTo>
                  <a:lnTo>
                    <a:pt x="55" y="461"/>
                  </a:lnTo>
                  <a:lnTo>
                    <a:pt x="57" y="461"/>
                  </a:lnTo>
                  <a:lnTo>
                    <a:pt x="55" y="463"/>
                  </a:lnTo>
                  <a:lnTo>
                    <a:pt x="55" y="468"/>
                  </a:lnTo>
                  <a:lnTo>
                    <a:pt x="52" y="468"/>
                  </a:lnTo>
                  <a:lnTo>
                    <a:pt x="50" y="468"/>
                  </a:lnTo>
                  <a:lnTo>
                    <a:pt x="50" y="468"/>
                  </a:lnTo>
                  <a:lnTo>
                    <a:pt x="50" y="470"/>
                  </a:lnTo>
                  <a:lnTo>
                    <a:pt x="48" y="470"/>
                  </a:lnTo>
                  <a:lnTo>
                    <a:pt x="41" y="470"/>
                  </a:lnTo>
                  <a:lnTo>
                    <a:pt x="41" y="468"/>
                  </a:lnTo>
                  <a:lnTo>
                    <a:pt x="39" y="465"/>
                  </a:lnTo>
                  <a:lnTo>
                    <a:pt x="41" y="465"/>
                  </a:lnTo>
                  <a:lnTo>
                    <a:pt x="39" y="463"/>
                  </a:lnTo>
                  <a:lnTo>
                    <a:pt x="39" y="459"/>
                  </a:lnTo>
                  <a:lnTo>
                    <a:pt x="36" y="459"/>
                  </a:lnTo>
                  <a:lnTo>
                    <a:pt x="34" y="454"/>
                  </a:lnTo>
                  <a:lnTo>
                    <a:pt x="34" y="454"/>
                  </a:lnTo>
                  <a:lnTo>
                    <a:pt x="34" y="452"/>
                  </a:lnTo>
                  <a:lnTo>
                    <a:pt x="34" y="452"/>
                  </a:lnTo>
                  <a:lnTo>
                    <a:pt x="32" y="452"/>
                  </a:lnTo>
                  <a:lnTo>
                    <a:pt x="32" y="450"/>
                  </a:lnTo>
                  <a:lnTo>
                    <a:pt x="32" y="450"/>
                  </a:lnTo>
                  <a:lnTo>
                    <a:pt x="30" y="447"/>
                  </a:lnTo>
                  <a:lnTo>
                    <a:pt x="30" y="450"/>
                  </a:lnTo>
                  <a:lnTo>
                    <a:pt x="30" y="450"/>
                  </a:lnTo>
                  <a:lnTo>
                    <a:pt x="27" y="450"/>
                  </a:lnTo>
                  <a:lnTo>
                    <a:pt x="27" y="450"/>
                  </a:lnTo>
                  <a:lnTo>
                    <a:pt x="27" y="450"/>
                  </a:lnTo>
                  <a:lnTo>
                    <a:pt x="25" y="450"/>
                  </a:lnTo>
                  <a:lnTo>
                    <a:pt x="25" y="452"/>
                  </a:lnTo>
                  <a:lnTo>
                    <a:pt x="25" y="452"/>
                  </a:lnTo>
                  <a:lnTo>
                    <a:pt x="23" y="452"/>
                  </a:lnTo>
                  <a:lnTo>
                    <a:pt x="23" y="450"/>
                  </a:lnTo>
                  <a:lnTo>
                    <a:pt x="23" y="450"/>
                  </a:lnTo>
                  <a:lnTo>
                    <a:pt x="21" y="452"/>
                  </a:lnTo>
                  <a:lnTo>
                    <a:pt x="18" y="452"/>
                  </a:lnTo>
                  <a:lnTo>
                    <a:pt x="16" y="450"/>
                  </a:lnTo>
                  <a:lnTo>
                    <a:pt x="16" y="450"/>
                  </a:lnTo>
                  <a:lnTo>
                    <a:pt x="14" y="447"/>
                  </a:lnTo>
                  <a:lnTo>
                    <a:pt x="14" y="447"/>
                  </a:lnTo>
                  <a:lnTo>
                    <a:pt x="14" y="447"/>
                  </a:lnTo>
                  <a:lnTo>
                    <a:pt x="11" y="450"/>
                  </a:lnTo>
                  <a:lnTo>
                    <a:pt x="11" y="450"/>
                  </a:lnTo>
                  <a:lnTo>
                    <a:pt x="11" y="452"/>
                  </a:lnTo>
                  <a:lnTo>
                    <a:pt x="9" y="452"/>
                  </a:lnTo>
                  <a:lnTo>
                    <a:pt x="7" y="454"/>
                  </a:lnTo>
                  <a:lnTo>
                    <a:pt x="7" y="454"/>
                  </a:lnTo>
                  <a:lnTo>
                    <a:pt x="7" y="456"/>
                  </a:lnTo>
                  <a:lnTo>
                    <a:pt x="9" y="456"/>
                  </a:lnTo>
                  <a:lnTo>
                    <a:pt x="9" y="456"/>
                  </a:lnTo>
                  <a:lnTo>
                    <a:pt x="9" y="459"/>
                  </a:lnTo>
                  <a:lnTo>
                    <a:pt x="9" y="461"/>
                  </a:lnTo>
                  <a:lnTo>
                    <a:pt x="9" y="461"/>
                  </a:lnTo>
                  <a:lnTo>
                    <a:pt x="7" y="463"/>
                  </a:lnTo>
                  <a:lnTo>
                    <a:pt x="5" y="463"/>
                  </a:lnTo>
                  <a:lnTo>
                    <a:pt x="0" y="470"/>
                  </a:lnTo>
                  <a:lnTo>
                    <a:pt x="5" y="470"/>
                  </a:lnTo>
                  <a:lnTo>
                    <a:pt x="5" y="472"/>
                  </a:lnTo>
                  <a:lnTo>
                    <a:pt x="5" y="474"/>
                  </a:lnTo>
                  <a:lnTo>
                    <a:pt x="5" y="477"/>
                  </a:lnTo>
                  <a:lnTo>
                    <a:pt x="7" y="477"/>
                  </a:lnTo>
                  <a:lnTo>
                    <a:pt x="7" y="474"/>
                  </a:lnTo>
                  <a:lnTo>
                    <a:pt x="9" y="474"/>
                  </a:lnTo>
                  <a:lnTo>
                    <a:pt x="9" y="477"/>
                  </a:lnTo>
                  <a:lnTo>
                    <a:pt x="9" y="479"/>
                  </a:lnTo>
                  <a:lnTo>
                    <a:pt x="9" y="481"/>
                  </a:lnTo>
                  <a:lnTo>
                    <a:pt x="9" y="484"/>
                  </a:lnTo>
                  <a:lnTo>
                    <a:pt x="11" y="484"/>
                  </a:lnTo>
                  <a:lnTo>
                    <a:pt x="9" y="486"/>
                  </a:lnTo>
                  <a:lnTo>
                    <a:pt x="7" y="484"/>
                  </a:lnTo>
                  <a:lnTo>
                    <a:pt x="7" y="484"/>
                  </a:lnTo>
                  <a:lnTo>
                    <a:pt x="7" y="486"/>
                  </a:lnTo>
                  <a:lnTo>
                    <a:pt x="9" y="488"/>
                  </a:lnTo>
                  <a:lnTo>
                    <a:pt x="11" y="488"/>
                  </a:lnTo>
                  <a:lnTo>
                    <a:pt x="14" y="488"/>
                  </a:lnTo>
                  <a:lnTo>
                    <a:pt x="14" y="488"/>
                  </a:lnTo>
                  <a:lnTo>
                    <a:pt x="11" y="490"/>
                  </a:lnTo>
                  <a:lnTo>
                    <a:pt x="7" y="490"/>
                  </a:lnTo>
                  <a:lnTo>
                    <a:pt x="11" y="490"/>
                  </a:lnTo>
                  <a:lnTo>
                    <a:pt x="11" y="490"/>
                  </a:lnTo>
                  <a:lnTo>
                    <a:pt x="9" y="493"/>
                  </a:lnTo>
                  <a:lnTo>
                    <a:pt x="7" y="493"/>
                  </a:lnTo>
                  <a:lnTo>
                    <a:pt x="7" y="495"/>
                  </a:lnTo>
                  <a:lnTo>
                    <a:pt x="9" y="497"/>
                  </a:lnTo>
                  <a:lnTo>
                    <a:pt x="11" y="502"/>
                  </a:lnTo>
                  <a:lnTo>
                    <a:pt x="9" y="502"/>
                  </a:lnTo>
                  <a:lnTo>
                    <a:pt x="9" y="504"/>
                  </a:lnTo>
                  <a:lnTo>
                    <a:pt x="7" y="502"/>
                  </a:lnTo>
                  <a:lnTo>
                    <a:pt x="7" y="502"/>
                  </a:lnTo>
                  <a:lnTo>
                    <a:pt x="7" y="504"/>
                  </a:lnTo>
                  <a:lnTo>
                    <a:pt x="7" y="504"/>
                  </a:lnTo>
                  <a:lnTo>
                    <a:pt x="7" y="506"/>
                  </a:lnTo>
                  <a:lnTo>
                    <a:pt x="11" y="504"/>
                  </a:lnTo>
                  <a:lnTo>
                    <a:pt x="14" y="504"/>
                  </a:lnTo>
                  <a:lnTo>
                    <a:pt x="14" y="502"/>
                  </a:lnTo>
                  <a:lnTo>
                    <a:pt x="14" y="502"/>
                  </a:lnTo>
                  <a:lnTo>
                    <a:pt x="18" y="499"/>
                  </a:lnTo>
                  <a:lnTo>
                    <a:pt x="21" y="499"/>
                  </a:lnTo>
                  <a:lnTo>
                    <a:pt x="21" y="502"/>
                  </a:lnTo>
                  <a:lnTo>
                    <a:pt x="18" y="504"/>
                  </a:lnTo>
                  <a:lnTo>
                    <a:pt x="16" y="504"/>
                  </a:lnTo>
                  <a:lnTo>
                    <a:pt x="16" y="506"/>
                  </a:lnTo>
                  <a:lnTo>
                    <a:pt x="14" y="506"/>
                  </a:lnTo>
                  <a:lnTo>
                    <a:pt x="14" y="508"/>
                  </a:lnTo>
                  <a:lnTo>
                    <a:pt x="11" y="508"/>
                  </a:lnTo>
                  <a:lnTo>
                    <a:pt x="11" y="513"/>
                  </a:lnTo>
                  <a:lnTo>
                    <a:pt x="11" y="513"/>
                  </a:lnTo>
                  <a:lnTo>
                    <a:pt x="14" y="515"/>
                  </a:lnTo>
                  <a:lnTo>
                    <a:pt x="14" y="518"/>
                  </a:lnTo>
                  <a:lnTo>
                    <a:pt x="14" y="518"/>
                  </a:lnTo>
                  <a:lnTo>
                    <a:pt x="16" y="518"/>
                  </a:lnTo>
                  <a:lnTo>
                    <a:pt x="16" y="518"/>
                  </a:lnTo>
                  <a:lnTo>
                    <a:pt x="18" y="518"/>
                  </a:lnTo>
                  <a:lnTo>
                    <a:pt x="18" y="520"/>
                  </a:lnTo>
                  <a:lnTo>
                    <a:pt x="18" y="520"/>
                  </a:lnTo>
                  <a:lnTo>
                    <a:pt x="21" y="520"/>
                  </a:lnTo>
                  <a:lnTo>
                    <a:pt x="21" y="522"/>
                  </a:lnTo>
                  <a:lnTo>
                    <a:pt x="23" y="527"/>
                  </a:lnTo>
                  <a:lnTo>
                    <a:pt x="25" y="527"/>
                  </a:lnTo>
                  <a:lnTo>
                    <a:pt x="25" y="527"/>
                  </a:lnTo>
                  <a:lnTo>
                    <a:pt x="27" y="529"/>
                  </a:lnTo>
                  <a:lnTo>
                    <a:pt x="27" y="531"/>
                  </a:lnTo>
                  <a:lnTo>
                    <a:pt x="27" y="531"/>
                  </a:lnTo>
                  <a:lnTo>
                    <a:pt x="27" y="533"/>
                  </a:lnTo>
                  <a:lnTo>
                    <a:pt x="27" y="533"/>
                  </a:lnTo>
                  <a:lnTo>
                    <a:pt x="27" y="538"/>
                  </a:lnTo>
                  <a:lnTo>
                    <a:pt x="30" y="538"/>
                  </a:lnTo>
                  <a:lnTo>
                    <a:pt x="32" y="538"/>
                  </a:lnTo>
                  <a:lnTo>
                    <a:pt x="30" y="540"/>
                  </a:lnTo>
                  <a:lnTo>
                    <a:pt x="32" y="543"/>
                  </a:lnTo>
                  <a:lnTo>
                    <a:pt x="34" y="543"/>
                  </a:lnTo>
                  <a:lnTo>
                    <a:pt x="34" y="547"/>
                  </a:lnTo>
                  <a:lnTo>
                    <a:pt x="36" y="547"/>
                  </a:lnTo>
                  <a:lnTo>
                    <a:pt x="34" y="549"/>
                  </a:lnTo>
                  <a:lnTo>
                    <a:pt x="36" y="552"/>
                  </a:lnTo>
                  <a:lnTo>
                    <a:pt x="36" y="552"/>
                  </a:lnTo>
                  <a:lnTo>
                    <a:pt x="36" y="552"/>
                  </a:lnTo>
                  <a:lnTo>
                    <a:pt x="36" y="554"/>
                  </a:lnTo>
                  <a:lnTo>
                    <a:pt x="36" y="556"/>
                  </a:lnTo>
                  <a:lnTo>
                    <a:pt x="34" y="558"/>
                  </a:lnTo>
                  <a:lnTo>
                    <a:pt x="34" y="558"/>
                  </a:lnTo>
                  <a:lnTo>
                    <a:pt x="36" y="561"/>
                  </a:lnTo>
                  <a:lnTo>
                    <a:pt x="39" y="561"/>
                  </a:lnTo>
                  <a:lnTo>
                    <a:pt x="41" y="561"/>
                  </a:lnTo>
                  <a:lnTo>
                    <a:pt x="41" y="565"/>
                  </a:lnTo>
                  <a:lnTo>
                    <a:pt x="43" y="565"/>
                  </a:lnTo>
                  <a:lnTo>
                    <a:pt x="43" y="563"/>
                  </a:lnTo>
                  <a:lnTo>
                    <a:pt x="43" y="563"/>
                  </a:lnTo>
                  <a:lnTo>
                    <a:pt x="48" y="565"/>
                  </a:lnTo>
                  <a:lnTo>
                    <a:pt x="48" y="565"/>
                  </a:lnTo>
                  <a:lnTo>
                    <a:pt x="50" y="563"/>
                  </a:lnTo>
                  <a:lnTo>
                    <a:pt x="50" y="563"/>
                  </a:lnTo>
                  <a:lnTo>
                    <a:pt x="50" y="561"/>
                  </a:lnTo>
                  <a:lnTo>
                    <a:pt x="52" y="561"/>
                  </a:lnTo>
                  <a:lnTo>
                    <a:pt x="52" y="561"/>
                  </a:lnTo>
                  <a:lnTo>
                    <a:pt x="57" y="565"/>
                  </a:lnTo>
                  <a:lnTo>
                    <a:pt x="61" y="565"/>
                  </a:lnTo>
                  <a:lnTo>
                    <a:pt x="61" y="565"/>
                  </a:lnTo>
                  <a:lnTo>
                    <a:pt x="64" y="567"/>
                  </a:lnTo>
                  <a:lnTo>
                    <a:pt x="61" y="567"/>
                  </a:lnTo>
                  <a:lnTo>
                    <a:pt x="61" y="570"/>
                  </a:lnTo>
                  <a:lnTo>
                    <a:pt x="64" y="567"/>
                  </a:lnTo>
                  <a:lnTo>
                    <a:pt x="64" y="567"/>
                  </a:lnTo>
                  <a:lnTo>
                    <a:pt x="64" y="570"/>
                  </a:lnTo>
                  <a:lnTo>
                    <a:pt x="64" y="570"/>
                  </a:lnTo>
                  <a:lnTo>
                    <a:pt x="66" y="567"/>
                  </a:lnTo>
                  <a:lnTo>
                    <a:pt x="68" y="570"/>
                  </a:lnTo>
                  <a:lnTo>
                    <a:pt x="68" y="570"/>
                  </a:lnTo>
                  <a:lnTo>
                    <a:pt x="70" y="567"/>
                  </a:lnTo>
                  <a:lnTo>
                    <a:pt x="68" y="565"/>
                  </a:lnTo>
                  <a:lnTo>
                    <a:pt x="68" y="565"/>
                  </a:lnTo>
                  <a:lnTo>
                    <a:pt x="70" y="565"/>
                  </a:lnTo>
                  <a:lnTo>
                    <a:pt x="73" y="565"/>
                  </a:lnTo>
                  <a:lnTo>
                    <a:pt x="75" y="565"/>
                  </a:lnTo>
                  <a:lnTo>
                    <a:pt x="75" y="563"/>
                  </a:lnTo>
                  <a:lnTo>
                    <a:pt x="75" y="563"/>
                  </a:lnTo>
                  <a:lnTo>
                    <a:pt x="73" y="563"/>
                  </a:lnTo>
                  <a:lnTo>
                    <a:pt x="73" y="561"/>
                  </a:lnTo>
                  <a:lnTo>
                    <a:pt x="73" y="561"/>
                  </a:lnTo>
                  <a:lnTo>
                    <a:pt x="73" y="561"/>
                  </a:lnTo>
                  <a:lnTo>
                    <a:pt x="75" y="561"/>
                  </a:lnTo>
                  <a:lnTo>
                    <a:pt x="77" y="563"/>
                  </a:lnTo>
                  <a:lnTo>
                    <a:pt x="79" y="561"/>
                  </a:lnTo>
                  <a:lnTo>
                    <a:pt x="77" y="561"/>
                  </a:lnTo>
                  <a:lnTo>
                    <a:pt x="79" y="561"/>
                  </a:lnTo>
                  <a:lnTo>
                    <a:pt x="79" y="558"/>
                  </a:lnTo>
                  <a:lnTo>
                    <a:pt x="79" y="558"/>
                  </a:lnTo>
                  <a:lnTo>
                    <a:pt x="79" y="556"/>
                  </a:lnTo>
                  <a:lnTo>
                    <a:pt x="82" y="558"/>
                  </a:lnTo>
                  <a:lnTo>
                    <a:pt x="82" y="556"/>
                  </a:lnTo>
                  <a:lnTo>
                    <a:pt x="84" y="558"/>
                  </a:lnTo>
                  <a:lnTo>
                    <a:pt x="84" y="556"/>
                  </a:lnTo>
                  <a:lnTo>
                    <a:pt x="86" y="554"/>
                  </a:lnTo>
                  <a:lnTo>
                    <a:pt x="89" y="556"/>
                  </a:lnTo>
                  <a:lnTo>
                    <a:pt x="89" y="554"/>
                  </a:lnTo>
                  <a:lnTo>
                    <a:pt x="91" y="556"/>
                  </a:lnTo>
                  <a:lnTo>
                    <a:pt x="91" y="556"/>
                  </a:lnTo>
                  <a:lnTo>
                    <a:pt x="91" y="554"/>
                  </a:lnTo>
                  <a:lnTo>
                    <a:pt x="93" y="554"/>
                  </a:lnTo>
                  <a:lnTo>
                    <a:pt x="95" y="552"/>
                  </a:lnTo>
                  <a:lnTo>
                    <a:pt x="95" y="552"/>
                  </a:lnTo>
                  <a:lnTo>
                    <a:pt x="95" y="554"/>
                  </a:lnTo>
                  <a:lnTo>
                    <a:pt x="95" y="554"/>
                  </a:lnTo>
                  <a:lnTo>
                    <a:pt x="95" y="556"/>
                  </a:lnTo>
                  <a:lnTo>
                    <a:pt x="98" y="556"/>
                  </a:lnTo>
                  <a:lnTo>
                    <a:pt x="100" y="554"/>
                  </a:lnTo>
                  <a:lnTo>
                    <a:pt x="100" y="558"/>
                  </a:lnTo>
                  <a:lnTo>
                    <a:pt x="98" y="558"/>
                  </a:lnTo>
                  <a:lnTo>
                    <a:pt x="100" y="561"/>
                  </a:lnTo>
                  <a:lnTo>
                    <a:pt x="100" y="563"/>
                  </a:lnTo>
                  <a:lnTo>
                    <a:pt x="100" y="567"/>
                  </a:lnTo>
                  <a:lnTo>
                    <a:pt x="100" y="570"/>
                  </a:lnTo>
                  <a:lnTo>
                    <a:pt x="100" y="570"/>
                  </a:lnTo>
                  <a:lnTo>
                    <a:pt x="100" y="572"/>
                  </a:lnTo>
                  <a:lnTo>
                    <a:pt x="100" y="572"/>
                  </a:lnTo>
                  <a:lnTo>
                    <a:pt x="102" y="574"/>
                  </a:lnTo>
                  <a:lnTo>
                    <a:pt x="104" y="577"/>
                  </a:lnTo>
                  <a:lnTo>
                    <a:pt x="104" y="577"/>
                  </a:lnTo>
                  <a:lnTo>
                    <a:pt x="107" y="577"/>
                  </a:lnTo>
                  <a:lnTo>
                    <a:pt x="104" y="579"/>
                  </a:lnTo>
                  <a:lnTo>
                    <a:pt x="109" y="579"/>
                  </a:lnTo>
                  <a:lnTo>
                    <a:pt x="109" y="577"/>
                  </a:lnTo>
                  <a:lnTo>
                    <a:pt x="113" y="577"/>
                  </a:lnTo>
                  <a:lnTo>
                    <a:pt x="118" y="586"/>
                  </a:lnTo>
                  <a:lnTo>
                    <a:pt x="118" y="588"/>
                  </a:lnTo>
                  <a:lnTo>
                    <a:pt x="120" y="588"/>
                  </a:lnTo>
                  <a:lnTo>
                    <a:pt x="120" y="590"/>
                  </a:lnTo>
                  <a:lnTo>
                    <a:pt x="118" y="590"/>
                  </a:lnTo>
                  <a:lnTo>
                    <a:pt x="118" y="592"/>
                  </a:lnTo>
                  <a:lnTo>
                    <a:pt x="120" y="595"/>
                  </a:lnTo>
                  <a:lnTo>
                    <a:pt x="120" y="597"/>
                  </a:lnTo>
                  <a:lnTo>
                    <a:pt x="123" y="597"/>
                  </a:lnTo>
                  <a:lnTo>
                    <a:pt x="123" y="599"/>
                  </a:lnTo>
                  <a:lnTo>
                    <a:pt x="125" y="601"/>
                  </a:lnTo>
                  <a:lnTo>
                    <a:pt x="125" y="606"/>
                  </a:lnTo>
                  <a:lnTo>
                    <a:pt x="127" y="606"/>
                  </a:lnTo>
                  <a:lnTo>
                    <a:pt x="129" y="608"/>
                  </a:lnTo>
                  <a:lnTo>
                    <a:pt x="129" y="608"/>
                  </a:lnTo>
                  <a:lnTo>
                    <a:pt x="132" y="613"/>
                  </a:lnTo>
                  <a:lnTo>
                    <a:pt x="134" y="613"/>
                  </a:lnTo>
                  <a:lnTo>
                    <a:pt x="136" y="613"/>
                  </a:lnTo>
                  <a:lnTo>
                    <a:pt x="136" y="613"/>
                  </a:lnTo>
                  <a:lnTo>
                    <a:pt x="138" y="613"/>
                  </a:lnTo>
                  <a:lnTo>
                    <a:pt x="141" y="617"/>
                  </a:lnTo>
                  <a:lnTo>
                    <a:pt x="141" y="620"/>
                  </a:lnTo>
                  <a:lnTo>
                    <a:pt x="141" y="620"/>
                  </a:lnTo>
                  <a:lnTo>
                    <a:pt x="141" y="622"/>
                  </a:lnTo>
                  <a:lnTo>
                    <a:pt x="138" y="622"/>
                  </a:lnTo>
                  <a:lnTo>
                    <a:pt x="136" y="626"/>
                  </a:lnTo>
                  <a:lnTo>
                    <a:pt x="141" y="631"/>
                  </a:lnTo>
                  <a:lnTo>
                    <a:pt x="141" y="631"/>
                  </a:lnTo>
                  <a:lnTo>
                    <a:pt x="143" y="631"/>
                  </a:lnTo>
                  <a:lnTo>
                    <a:pt x="143" y="633"/>
                  </a:lnTo>
                  <a:lnTo>
                    <a:pt x="143" y="635"/>
                  </a:lnTo>
                  <a:lnTo>
                    <a:pt x="143" y="638"/>
                  </a:lnTo>
                  <a:lnTo>
                    <a:pt x="143" y="638"/>
                  </a:lnTo>
                  <a:lnTo>
                    <a:pt x="145" y="635"/>
                  </a:lnTo>
                  <a:lnTo>
                    <a:pt x="147" y="635"/>
                  </a:lnTo>
                  <a:lnTo>
                    <a:pt x="150" y="638"/>
                  </a:lnTo>
                  <a:lnTo>
                    <a:pt x="152" y="640"/>
                  </a:lnTo>
                  <a:lnTo>
                    <a:pt x="154" y="640"/>
                  </a:lnTo>
                  <a:lnTo>
                    <a:pt x="157" y="640"/>
                  </a:lnTo>
                  <a:lnTo>
                    <a:pt x="159" y="640"/>
                  </a:lnTo>
                  <a:lnTo>
                    <a:pt x="161" y="640"/>
                  </a:lnTo>
                  <a:lnTo>
                    <a:pt x="163" y="638"/>
                  </a:lnTo>
                  <a:lnTo>
                    <a:pt x="166" y="638"/>
                  </a:lnTo>
                  <a:lnTo>
                    <a:pt x="163" y="640"/>
                  </a:lnTo>
                  <a:lnTo>
                    <a:pt x="166" y="642"/>
                  </a:lnTo>
                  <a:lnTo>
                    <a:pt x="168" y="645"/>
                  </a:lnTo>
                  <a:lnTo>
                    <a:pt x="168" y="649"/>
                  </a:lnTo>
                  <a:lnTo>
                    <a:pt x="168" y="651"/>
                  </a:lnTo>
                  <a:lnTo>
                    <a:pt x="168" y="654"/>
                  </a:lnTo>
                  <a:lnTo>
                    <a:pt x="172" y="658"/>
                  </a:lnTo>
                  <a:lnTo>
                    <a:pt x="177" y="658"/>
                  </a:lnTo>
                  <a:lnTo>
                    <a:pt x="177" y="663"/>
                  </a:lnTo>
                  <a:lnTo>
                    <a:pt x="177" y="665"/>
                  </a:lnTo>
                  <a:lnTo>
                    <a:pt x="177" y="667"/>
                  </a:lnTo>
                  <a:lnTo>
                    <a:pt x="175" y="670"/>
                  </a:lnTo>
                  <a:lnTo>
                    <a:pt x="177" y="676"/>
                  </a:lnTo>
                  <a:lnTo>
                    <a:pt x="175" y="683"/>
                  </a:lnTo>
                  <a:lnTo>
                    <a:pt x="179" y="683"/>
                  </a:lnTo>
                  <a:lnTo>
                    <a:pt x="184" y="683"/>
                  </a:lnTo>
                  <a:lnTo>
                    <a:pt x="181" y="676"/>
                  </a:lnTo>
                  <a:lnTo>
                    <a:pt x="184" y="672"/>
                  </a:lnTo>
                  <a:lnTo>
                    <a:pt x="186" y="676"/>
                  </a:lnTo>
                  <a:lnTo>
                    <a:pt x="188" y="676"/>
                  </a:lnTo>
                  <a:lnTo>
                    <a:pt x="188" y="681"/>
                  </a:lnTo>
                  <a:lnTo>
                    <a:pt x="188" y="685"/>
                  </a:lnTo>
                  <a:lnTo>
                    <a:pt x="200" y="683"/>
                  </a:lnTo>
                  <a:lnTo>
                    <a:pt x="200" y="681"/>
                  </a:lnTo>
                  <a:lnTo>
                    <a:pt x="204" y="681"/>
                  </a:lnTo>
                  <a:lnTo>
                    <a:pt x="204" y="681"/>
                  </a:lnTo>
                  <a:lnTo>
                    <a:pt x="202" y="676"/>
                  </a:lnTo>
                  <a:lnTo>
                    <a:pt x="202" y="674"/>
                  </a:lnTo>
                  <a:lnTo>
                    <a:pt x="202" y="674"/>
                  </a:lnTo>
                  <a:lnTo>
                    <a:pt x="202" y="670"/>
                  </a:lnTo>
                  <a:lnTo>
                    <a:pt x="206" y="670"/>
                  </a:lnTo>
                  <a:lnTo>
                    <a:pt x="206" y="665"/>
                  </a:lnTo>
                  <a:lnTo>
                    <a:pt x="204" y="663"/>
                  </a:lnTo>
                  <a:lnTo>
                    <a:pt x="197" y="658"/>
                  </a:lnTo>
                  <a:lnTo>
                    <a:pt x="195" y="656"/>
                  </a:lnTo>
                  <a:lnTo>
                    <a:pt x="195" y="651"/>
                  </a:lnTo>
                  <a:lnTo>
                    <a:pt x="204" y="647"/>
                  </a:lnTo>
                  <a:lnTo>
                    <a:pt x="204" y="642"/>
                  </a:lnTo>
                  <a:lnTo>
                    <a:pt x="206" y="642"/>
                  </a:lnTo>
                  <a:lnTo>
                    <a:pt x="209" y="640"/>
                  </a:lnTo>
                  <a:lnTo>
                    <a:pt x="213" y="638"/>
                  </a:lnTo>
                  <a:lnTo>
                    <a:pt x="213" y="635"/>
                  </a:lnTo>
                  <a:lnTo>
                    <a:pt x="211" y="629"/>
                  </a:lnTo>
                  <a:lnTo>
                    <a:pt x="209" y="617"/>
                  </a:lnTo>
                  <a:lnTo>
                    <a:pt x="204" y="617"/>
                  </a:lnTo>
                  <a:lnTo>
                    <a:pt x="204" y="615"/>
                  </a:lnTo>
                  <a:lnTo>
                    <a:pt x="200" y="615"/>
                  </a:lnTo>
                  <a:lnTo>
                    <a:pt x="197" y="615"/>
                  </a:lnTo>
                  <a:lnTo>
                    <a:pt x="195" y="613"/>
                  </a:lnTo>
                  <a:lnTo>
                    <a:pt x="197" y="611"/>
                  </a:lnTo>
                  <a:lnTo>
                    <a:pt x="195" y="611"/>
                  </a:lnTo>
                  <a:lnTo>
                    <a:pt x="193" y="608"/>
                  </a:lnTo>
                  <a:lnTo>
                    <a:pt x="195" y="606"/>
                  </a:lnTo>
                  <a:lnTo>
                    <a:pt x="195" y="604"/>
                  </a:lnTo>
                  <a:lnTo>
                    <a:pt x="195" y="604"/>
                  </a:lnTo>
                  <a:lnTo>
                    <a:pt x="195" y="601"/>
                  </a:lnTo>
                  <a:lnTo>
                    <a:pt x="197" y="599"/>
                  </a:lnTo>
                  <a:lnTo>
                    <a:pt x="195" y="597"/>
                  </a:lnTo>
                  <a:lnTo>
                    <a:pt x="195" y="597"/>
                  </a:lnTo>
                  <a:lnTo>
                    <a:pt x="202" y="595"/>
                  </a:lnTo>
                  <a:lnTo>
                    <a:pt x="202" y="595"/>
                  </a:lnTo>
                  <a:lnTo>
                    <a:pt x="204" y="590"/>
                  </a:lnTo>
                  <a:lnTo>
                    <a:pt x="204" y="588"/>
                  </a:lnTo>
                  <a:lnTo>
                    <a:pt x="206" y="586"/>
                  </a:lnTo>
                  <a:lnTo>
                    <a:pt x="206" y="586"/>
                  </a:lnTo>
                  <a:lnTo>
                    <a:pt x="206" y="581"/>
                  </a:lnTo>
                  <a:lnTo>
                    <a:pt x="211" y="574"/>
                  </a:lnTo>
                  <a:lnTo>
                    <a:pt x="211" y="572"/>
                  </a:lnTo>
                  <a:lnTo>
                    <a:pt x="213" y="572"/>
                  </a:lnTo>
                  <a:lnTo>
                    <a:pt x="216" y="570"/>
                  </a:lnTo>
                  <a:lnTo>
                    <a:pt x="218" y="565"/>
                  </a:lnTo>
                  <a:lnTo>
                    <a:pt x="216" y="565"/>
                  </a:lnTo>
                  <a:lnTo>
                    <a:pt x="218" y="558"/>
                  </a:lnTo>
                  <a:lnTo>
                    <a:pt x="216" y="556"/>
                  </a:lnTo>
                  <a:lnTo>
                    <a:pt x="218" y="554"/>
                  </a:lnTo>
                  <a:lnTo>
                    <a:pt x="220" y="549"/>
                  </a:lnTo>
                  <a:lnTo>
                    <a:pt x="225" y="547"/>
                  </a:lnTo>
                  <a:lnTo>
                    <a:pt x="227" y="547"/>
                  </a:lnTo>
                  <a:lnTo>
                    <a:pt x="227" y="543"/>
                  </a:lnTo>
                  <a:lnTo>
                    <a:pt x="231" y="545"/>
                  </a:lnTo>
                  <a:lnTo>
                    <a:pt x="231" y="540"/>
                  </a:lnTo>
                  <a:lnTo>
                    <a:pt x="238" y="538"/>
                  </a:lnTo>
                  <a:lnTo>
                    <a:pt x="243" y="538"/>
                  </a:lnTo>
                  <a:lnTo>
                    <a:pt x="247" y="536"/>
                  </a:lnTo>
                  <a:lnTo>
                    <a:pt x="250" y="536"/>
                  </a:lnTo>
                  <a:lnTo>
                    <a:pt x="250" y="538"/>
                  </a:lnTo>
                  <a:lnTo>
                    <a:pt x="254" y="545"/>
                  </a:lnTo>
                  <a:lnTo>
                    <a:pt x="256" y="545"/>
                  </a:lnTo>
                  <a:lnTo>
                    <a:pt x="256" y="545"/>
                  </a:lnTo>
                  <a:lnTo>
                    <a:pt x="259" y="543"/>
                  </a:lnTo>
                  <a:lnTo>
                    <a:pt x="261" y="538"/>
                  </a:lnTo>
                  <a:lnTo>
                    <a:pt x="256" y="531"/>
                  </a:lnTo>
                  <a:lnTo>
                    <a:pt x="256" y="529"/>
                  </a:lnTo>
                  <a:lnTo>
                    <a:pt x="254" y="527"/>
                  </a:lnTo>
                  <a:lnTo>
                    <a:pt x="256" y="524"/>
                  </a:lnTo>
                  <a:lnTo>
                    <a:pt x="259" y="524"/>
                  </a:lnTo>
                  <a:lnTo>
                    <a:pt x="261" y="527"/>
                  </a:lnTo>
                  <a:lnTo>
                    <a:pt x="265" y="536"/>
                  </a:lnTo>
                  <a:lnTo>
                    <a:pt x="268" y="536"/>
                  </a:lnTo>
                  <a:lnTo>
                    <a:pt x="270" y="536"/>
                  </a:lnTo>
                  <a:lnTo>
                    <a:pt x="274" y="533"/>
                  </a:lnTo>
                  <a:lnTo>
                    <a:pt x="277" y="531"/>
                  </a:lnTo>
                  <a:lnTo>
                    <a:pt x="277" y="527"/>
                  </a:lnTo>
                  <a:lnTo>
                    <a:pt x="279" y="527"/>
                  </a:lnTo>
                  <a:lnTo>
                    <a:pt x="281" y="527"/>
                  </a:lnTo>
                  <a:lnTo>
                    <a:pt x="281" y="529"/>
                  </a:lnTo>
                  <a:lnTo>
                    <a:pt x="281" y="531"/>
                  </a:lnTo>
                  <a:lnTo>
                    <a:pt x="281" y="536"/>
                  </a:lnTo>
                  <a:lnTo>
                    <a:pt x="279" y="543"/>
                  </a:lnTo>
                  <a:lnTo>
                    <a:pt x="284" y="543"/>
                  </a:lnTo>
                  <a:lnTo>
                    <a:pt x="288" y="545"/>
                  </a:lnTo>
                  <a:lnTo>
                    <a:pt x="290" y="545"/>
                  </a:lnTo>
                  <a:lnTo>
                    <a:pt x="299" y="552"/>
                  </a:lnTo>
                  <a:lnTo>
                    <a:pt x="302" y="552"/>
                  </a:lnTo>
                  <a:lnTo>
                    <a:pt x="308" y="547"/>
                  </a:lnTo>
                  <a:lnTo>
                    <a:pt x="311" y="540"/>
                  </a:lnTo>
                  <a:lnTo>
                    <a:pt x="313" y="540"/>
                  </a:lnTo>
                  <a:lnTo>
                    <a:pt x="308" y="536"/>
                  </a:lnTo>
                  <a:lnTo>
                    <a:pt x="308" y="533"/>
                  </a:lnTo>
                  <a:lnTo>
                    <a:pt x="308" y="533"/>
                  </a:lnTo>
                  <a:lnTo>
                    <a:pt x="311" y="533"/>
                  </a:lnTo>
                  <a:lnTo>
                    <a:pt x="313" y="533"/>
                  </a:lnTo>
                  <a:lnTo>
                    <a:pt x="315" y="533"/>
                  </a:lnTo>
                  <a:lnTo>
                    <a:pt x="315" y="533"/>
                  </a:lnTo>
                  <a:lnTo>
                    <a:pt x="318" y="538"/>
                  </a:lnTo>
                  <a:lnTo>
                    <a:pt x="318" y="540"/>
                  </a:lnTo>
                  <a:lnTo>
                    <a:pt x="324" y="545"/>
                  </a:lnTo>
                  <a:lnTo>
                    <a:pt x="327" y="552"/>
                  </a:lnTo>
                  <a:lnTo>
                    <a:pt x="327" y="554"/>
                  </a:lnTo>
                  <a:lnTo>
                    <a:pt x="329" y="554"/>
                  </a:lnTo>
                  <a:lnTo>
                    <a:pt x="331" y="549"/>
                  </a:lnTo>
                  <a:lnTo>
                    <a:pt x="329" y="543"/>
                  </a:lnTo>
                  <a:lnTo>
                    <a:pt x="331" y="540"/>
                  </a:lnTo>
                  <a:lnTo>
                    <a:pt x="331" y="538"/>
                  </a:lnTo>
                  <a:lnTo>
                    <a:pt x="333" y="538"/>
                  </a:lnTo>
                  <a:lnTo>
                    <a:pt x="338" y="538"/>
                  </a:lnTo>
                  <a:lnTo>
                    <a:pt x="340" y="545"/>
                  </a:lnTo>
                  <a:lnTo>
                    <a:pt x="342" y="545"/>
                  </a:lnTo>
                  <a:lnTo>
                    <a:pt x="345" y="545"/>
                  </a:lnTo>
                  <a:lnTo>
                    <a:pt x="347" y="543"/>
                  </a:lnTo>
                  <a:lnTo>
                    <a:pt x="347" y="540"/>
                  </a:lnTo>
                  <a:lnTo>
                    <a:pt x="340" y="531"/>
                  </a:lnTo>
                  <a:lnTo>
                    <a:pt x="342" y="527"/>
                  </a:lnTo>
                  <a:lnTo>
                    <a:pt x="345" y="527"/>
                  </a:lnTo>
                  <a:lnTo>
                    <a:pt x="349" y="522"/>
                  </a:lnTo>
                  <a:lnTo>
                    <a:pt x="352" y="524"/>
                  </a:lnTo>
                  <a:lnTo>
                    <a:pt x="354" y="524"/>
                  </a:lnTo>
                  <a:lnTo>
                    <a:pt x="352" y="531"/>
                  </a:lnTo>
                  <a:lnTo>
                    <a:pt x="349" y="536"/>
                  </a:lnTo>
                  <a:lnTo>
                    <a:pt x="352" y="536"/>
                  </a:lnTo>
                  <a:lnTo>
                    <a:pt x="356" y="536"/>
                  </a:lnTo>
                  <a:lnTo>
                    <a:pt x="358" y="531"/>
                  </a:lnTo>
                  <a:lnTo>
                    <a:pt x="363" y="529"/>
                  </a:lnTo>
                  <a:lnTo>
                    <a:pt x="363" y="527"/>
                  </a:lnTo>
                  <a:lnTo>
                    <a:pt x="365" y="527"/>
                  </a:lnTo>
                  <a:lnTo>
                    <a:pt x="365" y="524"/>
                  </a:lnTo>
                  <a:lnTo>
                    <a:pt x="367" y="527"/>
                  </a:lnTo>
                  <a:lnTo>
                    <a:pt x="377" y="536"/>
                  </a:lnTo>
                  <a:lnTo>
                    <a:pt x="379" y="536"/>
                  </a:lnTo>
                  <a:lnTo>
                    <a:pt x="379" y="538"/>
                  </a:lnTo>
                  <a:lnTo>
                    <a:pt x="377" y="545"/>
                  </a:lnTo>
                  <a:lnTo>
                    <a:pt x="377" y="545"/>
                  </a:lnTo>
                  <a:lnTo>
                    <a:pt x="379" y="547"/>
                  </a:lnTo>
                  <a:lnTo>
                    <a:pt x="383" y="549"/>
                  </a:lnTo>
                  <a:lnTo>
                    <a:pt x="386" y="554"/>
                  </a:lnTo>
                  <a:lnTo>
                    <a:pt x="386" y="556"/>
                  </a:lnTo>
                  <a:lnTo>
                    <a:pt x="392" y="554"/>
                  </a:lnTo>
                  <a:lnTo>
                    <a:pt x="392" y="556"/>
                  </a:lnTo>
                  <a:lnTo>
                    <a:pt x="392" y="561"/>
                  </a:lnTo>
                  <a:lnTo>
                    <a:pt x="395" y="563"/>
                  </a:lnTo>
                  <a:lnTo>
                    <a:pt x="399" y="563"/>
                  </a:lnTo>
                  <a:lnTo>
                    <a:pt x="401" y="561"/>
                  </a:lnTo>
                  <a:lnTo>
                    <a:pt x="404" y="561"/>
                  </a:lnTo>
                  <a:lnTo>
                    <a:pt x="408" y="558"/>
                  </a:lnTo>
                  <a:lnTo>
                    <a:pt x="411" y="556"/>
                  </a:lnTo>
                  <a:lnTo>
                    <a:pt x="411" y="556"/>
                  </a:lnTo>
                  <a:lnTo>
                    <a:pt x="415" y="556"/>
                  </a:lnTo>
                  <a:lnTo>
                    <a:pt x="415" y="558"/>
                  </a:lnTo>
                  <a:lnTo>
                    <a:pt x="417" y="561"/>
                  </a:lnTo>
                  <a:lnTo>
                    <a:pt x="420" y="561"/>
                  </a:lnTo>
                  <a:lnTo>
                    <a:pt x="424" y="558"/>
                  </a:lnTo>
                  <a:lnTo>
                    <a:pt x="433" y="563"/>
                  </a:lnTo>
                  <a:lnTo>
                    <a:pt x="435" y="565"/>
                  </a:lnTo>
                  <a:lnTo>
                    <a:pt x="438" y="570"/>
                  </a:lnTo>
                  <a:lnTo>
                    <a:pt x="440" y="572"/>
                  </a:lnTo>
                  <a:lnTo>
                    <a:pt x="447" y="570"/>
                  </a:lnTo>
                  <a:lnTo>
                    <a:pt x="449" y="572"/>
                  </a:lnTo>
                  <a:lnTo>
                    <a:pt x="449" y="574"/>
                  </a:lnTo>
                  <a:lnTo>
                    <a:pt x="451" y="577"/>
                  </a:lnTo>
                  <a:lnTo>
                    <a:pt x="460" y="581"/>
                  </a:lnTo>
                  <a:lnTo>
                    <a:pt x="465" y="581"/>
                  </a:lnTo>
                  <a:lnTo>
                    <a:pt x="467" y="577"/>
                  </a:lnTo>
                  <a:lnTo>
                    <a:pt x="469" y="577"/>
                  </a:lnTo>
                  <a:lnTo>
                    <a:pt x="472" y="574"/>
                  </a:lnTo>
                  <a:lnTo>
                    <a:pt x="474" y="577"/>
                  </a:lnTo>
                  <a:lnTo>
                    <a:pt x="479" y="583"/>
                  </a:lnTo>
                  <a:lnTo>
                    <a:pt x="481" y="590"/>
                  </a:lnTo>
                  <a:lnTo>
                    <a:pt x="488" y="592"/>
                  </a:lnTo>
                  <a:lnTo>
                    <a:pt x="499" y="597"/>
                  </a:lnTo>
                  <a:lnTo>
                    <a:pt x="501" y="599"/>
                  </a:lnTo>
                  <a:lnTo>
                    <a:pt x="515" y="601"/>
                  </a:lnTo>
                  <a:lnTo>
                    <a:pt x="517" y="599"/>
                  </a:lnTo>
                  <a:lnTo>
                    <a:pt x="519" y="599"/>
                  </a:lnTo>
                  <a:lnTo>
                    <a:pt x="522" y="599"/>
                  </a:lnTo>
                  <a:lnTo>
                    <a:pt x="524" y="597"/>
                  </a:lnTo>
                  <a:lnTo>
                    <a:pt x="526" y="595"/>
                  </a:lnTo>
                  <a:lnTo>
                    <a:pt x="528" y="595"/>
                  </a:lnTo>
                  <a:lnTo>
                    <a:pt x="531" y="590"/>
                  </a:lnTo>
                  <a:lnTo>
                    <a:pt x="533" y="586"/>
                  </a:lnTo>
                  <a:lnTo>
                    <a:pt x="535" y="581"/>
                  </a:lnTo>
                  <a:lnTo>
                    <a:pt x="542" y="574"/>
                  </a:lnTo>
                  <a:lnTo>
                    <a:pt x="544" y="577"/>
                  </a:lnTo>
                  <a:lnTo>
                    <a:pt x="544" y="579"/>
                  </a:lnTo>
                  <a:lnTo>
                    <a:pt x="544" y="581"/>
                  </a:lnTo>
                  <a:lnTo>
                    <a:pt x="544" y="581"/>
                  </a:lnTo>
                  <a:lnTo>
                    <a:pt x="547" y="581"/>
                  </a:lnTo>
                  <a:lnTo>
                    <a:pt x="549" y="579"/>
                  </a:lnTo>
                  <a:lnTo>
                    <a:pt x="549" y="574"/>
                  </a:lnTo>
                  <a:lnTo>
                    <a:pt x="553" y="572"/>
                  </a:lnTo>
                  <a:lnTo>
                    <a:pt x="553" y="572"/>
                  </a:lnTo>
                  <a:lnTo>
                    <a:pt x="556" y="574"/>
                  </a:lnTo>
                  <a:lnTo>
                    <a:pt x="558" y="581"/>
                  </a:lnTo>
                  <a:lnTo>
                    <a:pt x="556" y="586"/>
                  </a:lnTo>
                  <a:lnTo>
                    <a:pt x="562" y="588"/>
                  </a:lnTo>
                  <a:lnTo>
                    <a:pt x="569" y="588"/>
                  </a:lnTo>
                  <a:lnTo>
                    <a:pt x="572" y="588"/>
                  </a:lnTo>
                  <a:lnTo>
                    <a:pt x="572" y="590"/>
                  </a:lnTo>
                  <a:lnTo>
                    <a:pt x="574" y="590"/>
                  </a:lnTo>
                  <a:lnTo>
                    <a:pt x="576" y="590"/>
                  </a:lnTo>
                  <a:lnTo>
                    <a:pt x="578" y="592"/>
                  </a:lnTo>
                  <a:lnTo>
                    <a:pt x="581" y="590"/>
                  </a:lnTo>
                  <a:lnTo>
                    <a:pt x="583" y="592"/>
                  </a:lnTo>
                  <a:lnTo>
                    <a:pt x="587" y="592"/>
                  </a:lnTo>
                  <a:lnTo>
                    <a:pt x="587" y="595"/>
                  </a:lnTo>
                  <a:lnTo>
                    <a:pt x="587" y="592"/>
                  </a:lnTo>
                  <a:lnTo>
                    <a:pt x="587" y="595"/>
                  </a:lnTo>
                  <a:lnTo>
                    <a:pt x="590" y="595"/>
                  </a:lnTo>
                  <a:lnTo>
                    <a:pt x="590" y="597"/>
                  </a:lnTo>
                  <a:lnTo>
                    <a:pt x="594" y="595"/>
                  </a:lnTo>
                  <a:lnTo>
                    <a:pt x="594" y="597"/>
                  </a:lnTo>
                  <a:lnTo>
                    <a:pt x="594" y="597"/>
                  </a:lnTo>
                  <a:lnTo>
                    <a:pt x="599" y="595"/>
                  </a:lnTo>
                  <a:lnTo>
                    <a:pt x="606" y="595"/>
                  </a:lnTo>
                  <a:lnTo>
                    <a:pt x="608" y="592"/>
                  </a:lnTo>
                  <a:lnTo>
                    <a:pt x="608" y="592"/>
                  </a:lnTo>
                  <a:lnTo>
                    <a:pt x="608" y="590"/>
                  </a:lnTo>
                  <a:lnTo>
                    <a:pt x="612" y="590"/>
                  </a:lnTo>
                  <a:lnTo>
                    <a:pt x="615" y="588"/>
                  </a:lnTo>
                  <a:lnTo>
                    <a:pt x="619" y="583"/>
                  </a:lnTo>
                  <a:lnTo>
                    <a:pt x="626" y="583"/>
                  </a:lnTo>
                  <a:lnTo>
                    <a:pt x="635" y="583"/>
                  </a:lnTo>
                  <a:lnTo>
                    <a:pt x="640" y="579"/>
                  </a:lnTo>
                  <a:lnTo>
                    <a:pt x="642" y="581"/>
                  </a:lnTo>
                  <a:lnTo>
                    <a:pt x="651" y="581"/>
                  </a:lnTo>
                  <a:lnTo>
                    <a:pt x="653" y="586"/>
                  </a:lnTo>
                  <a:lnTo>
                    <a:pt x="655" y="586"/>
                  </a:lnTo>
                  <a:lnTo>
                    <a:pt x="658" y="588"/>
                  </a:lnTo>
                  <a:lnTo>
                    <a:pt x="660" y="586"/>
                  </a:lnTo>
                  <a:lnTo>
                    <a:pt x="664" y="588"/>
                  </a:lnTo>
                  <a:lnTo>
                    <a:pt x="671" y="588"/>
                  </a:lnTo>
                  <a:lnTo>
                    <a:pt x="674" y="586"/>
                  </a:lnTo>
                  <a:lnTo>
                    <a:pt x="680" y="586"/>
                  </a:lnTo>
                  <a:lnTo>
                    <a:pt x="683" y="583"/>
                  </a:lnTo>
                  <a:lnTo>
                    <a:pt x="685" y="583"/>
                  </a:lnTo>
                  <a:lnTo>
                    <a:pt x="687" y="583"/>
                  </a:lnTo>
                  <a:lnTo>
                    <a:pt x="689" y="586"/>
                  </a:lnTo>
                  <a:lnTo>
                    <a:pt x="692" y="581"/>
                  </a:lnTo>
                  <a:lnTo>
                    <a:pt x="696" y="579"/>
                  </a:lnTo>
                  <a:lnTo>
                    <a:pt x="696" y="579"/>
                  </a:lnTo>
                  <a:lnTo>
                    <a:pt x="698" y="579"/>
                  </a:lnTo>
                  <a:lnTo>
                    <a:pt x="701" y="579"/>
                  </a:lnTo>
                  <a:lnTo>
                    <a:pt x="710" y="581"/>
                  </a:lnTo>
                  <a:lnTo>
                    <a:pt x="712" y="581"/>
                  </a:lnTo>
                  <a:lnTo>
                    <a:pt x="714" y="579"/>
                  </a:lnTo>
                  <a:lnTo>
                    <a:pt x="719" y="579"/>
                  </a:lnTo>
                  <a:lnTo>
                    <a:pt x="721" y="581"/>
                  </a:lnTo>
                  <a:lnTo>
                    <a:pt x="726" y="581"/>
                  </a:lnTo>
                  <a:lnTo>
                    <a:pt x="726" y="581"/>
                  </a:lnTo>
                  <a:lnTo>
                    <a:pt x="726" y="581"/>
                  </a:lnTo>
                  <a:lnTo>
                    <a:pt x="726" y="579"/>
                  </a:lnTo>
                  <a:lnTo>
                    <a:pt x="723" y="577"/>
                  </a:lnTo>
                  <a:lnTo>
                    <a:pt x="717" y="574"/>
                  </a:lnTo>
                  <a:lnTo>
                    <a:pt x="710" y="570"/>
                  </a:lnTo>
                  <a:lnTo>
                    <a:pt x="705" y="567"/>
                  </a:lnTo>
                  <a:lnTo>
                    <a:pt x="701" y="565"/>
                  </a:lnTo>
                  <a:lnTo>
                    <a:pt x="696" y="561"/>
                  </a:lnTo>
                  <a:lnTo>
                    <a:pt x="694" y="561"/>
                  </a:lnTo>
                  <a:lnTo>
                    <a:pt x="689" y="558"/>
                  </a:lnTo>
                  <a:lnTo>
                    <a:pt x="689" y="558"/>
                  </a:lnTo>
                  <a:lnTo>
                    <a:pt x="687" y="556"/>
                  </a:lnTo>
                  <a:lnTo>
                    <a:pt x="685" y="554"/>
                  </a:lnTo>
                  <a:lnTo>
                    <a:pt x="687" y="549"/>
                  </a:lnTo>
                  <a:lnTo>
                    <a:pt x="687" y="545"/>
                  </a:lnTo>
                  <a:lnTo>
                    <a:pt x="685" y="545"/>
                  </a:lnTo>
                  <a:lnTo>
                    <a:pt x="683" y="545"/>
                  </a:lnTo>
                  <a:lnTo>
                    <a:pt x="680" y="549"/>
                  </a:lnTo>
                  <a:lnTo>
                    <a:pt x="678" y="549"/>
                  </a:lnTo>
                  <a:lnTo>
                    <a:pt x="676" y="549"/>
                  </a:lnTo>
                  <a:lnTo>
                    <a:pt x="674" y="545"/>
                  </a:lnTo>
                  <a:lnTo>
                    <a:pt x="671" y="545"/>
                  </a:lnTo>
                  <a:lnTo>
                    <a:pt x="667" y="545"/>
                  </a:lnTo>
                  <a:lnTo>
                    <a:pt x="664" y="545"/>
                  </a:lnTo>
                  <a:lnTo>
                    <a:pt x="662" y="545"/>
                  </a:lnTo>
                  <a:lnTo>
                    <a:pt x="662" y="543"/>
                  </a:lnTo>
                  <a:lnTo>
                    <a:pt x="667" y="538"/>
                  </a:lnTo>
                  <a:lnTo>
                    <a:pt x="667" y="536"/>
                  </a:lnTo>
                  <a:lnTo>
                    <a:pt x="662" y="536"/>
                  </a:lnTo>
                  <a:lnTo>
                    <a:pt x="664" y="531"/>
                  </a:lnTo>
                  <a:lnTo>
                    <a:pt x="667" y="529"/>
                  </a:lnTo>
                  <a:lnTo>
                    <a:pt x="669" y="527"/>
                  </a:lnTo>
                  <a:lnTo>
                    <a:pt x="669" y="527"/>
                  </a:lnTo>
                  <a:lnTo>
                    <a:pt x="667" y="527"/>
                  </a:lnTo>
                  <a:lnTo>
                    <a:pt x="667" y="527"/>
                  </a:lnTo>
                  <a:lnTo>
                    <a:pt x="664" y="527"/>
                  </a:lnTo>
                  <a:lnTo>
                    <a:pt x="660" y="524"/>
                  </a:lnTo>
                  <a:lnTo>
                    <a:pt x="658" y="522"/>
                  </a:lnTo>
                  <a:lnTo>
                    <a:pt x="658" y="522"/>
                  </a:lnTo>
                  <a:lnTo>
                    <a:pt x="658" y="522"/>
                  </a:lnTo>
                  <a:lnTo>
                    <a:pt x="655" y="522"/>
                  </a:lnTo>
                  <a:lnTo>
                    <a:pt x="655" y="522"/>
                  </a:lnTo>
                  <a:lnTo>
                    <a:pt x="653" y="524"/>
                  </a:lnTo>
                  <a:lnTo>
                    <a:pt x="653" y="529"/>
                  </a:lnTo>
                  <a:lnTo>
                    <a:pt x="649" y="529"/>
                  </a:lnTo>
                  <a:lnTo>
                    <a:pt x="644" y="527"/>
                  </a:lnTo>
                  <a:lnTo>
                    <a:pt x="644" y="529"/>
                  </a:lnTo>
                  <a:lnTo>
                    <a:pt x="644" y="533"/>
                  </a:lnTo>
                  <a:lnTo>
                    <a:pt x="633" y="529"/>
                  </a:lnTo>
                  <a:lnTo>
                    <a:pt x="628" y="527"/>
                  </a:lnTo>
                  <a:lnTo>
                    <a:pt x="626" y="522"/>
                  </a:lnTo>
                  <a:lnTo>
                    <a:pt x="628" y="520"/>
                  </a:lnTo>
                  <a:lnTo>
                    <a:pt x="628" y="518"/>
                  </a:lnTo>
                  <a:lnTo>
                    <a:pt x="630" y="515"/>
                  </a:lnTo>
                  <a:lnTo>
                    <a:pt x="630" y="513"/>
                  </a:lnTo>
                  <a:lnTo>
                    <a:pt x="628" y="513"/>
                  </a:lnTo>
                  <a:lnTo>
                    <a:pt x="626" y="513"/>
                  </a:lnTo>
                  <a:lnTo>
                    <a:pt x="626" y="513"/>
                  </a:lnTo>
                  <a:lnTo>
                    <a:pt x="626" y="511"/>
                  </a:lnTo>
                  <a:lnTo>
                    <a:pt x="621" y="515"/>
                  </a:lnTo>
                  <a:lnTo>
                    <a:pt x="619" y="513"/>
                  </a:lnTo>
                  <a:lnTo>
                    <a:pt x="617" y="513"/>
                  </a:lnTo>
                  <a:lnTo>
                    <a:pt x="619" y="508"/>
                  </a:lnTo>
                  <a:lnTo>
                    <a:pt x="617" y="504"/>
                  </a:lnTo>
                  <a:lnTo>
                    <a:pt x="617" y="504"/>
                  </a:lnTo>
                  <a:lnTo>
                    <a:pt x="617" y="499"/>
                  </a:lnTo>
                  <a:lnTo>
                    <a:pt x="615" y="497"/>
                  </a:lnTo>
                  <a:lnTo>
                    <a:pt x="612" y="497"/>
                  </a:lnTo>
                  <a:lnTo>
                    <a:pt x="610" y="495"/>
                  </a:lnTo>
                  <a:lnTo>
                    <a:pt x="606" y="495"/>
                  </a:lnTo>
                  <a:lnTo>
                    <a:pt x="606" y="493"/>
                  </a:lnTo>
                  <a:lnTo>
                    <a:pt x="603" y="493"/>
                  </a:lnTo>
                  <a:lnTo>
                    <a:pt x="601" y="490"/>
                  </a:lnTo>
                  <a:lnTo>
                    <a:pt x="603" y="486"/>
                  </a:lnTo>
                  <a:lnTo>
                    <a:pt x="594" y="484"/>
                  </a:lnTo>
                  <a:lnTo>
                    <a:pt x="594" y="484"/>
                  </a:lnTo>
                  <a:lnTo>
                    <a:pt x="594" y="484"/>
                  </a:lnTo>
                  <a:lnTo>
                    <a:pt x="594" y="481"/>
                  </a:lnTo>
                  <a:lnTo>
                    <a:pt x="592" y="481"/>
                  </a:lnTo>
                  <a:lnTo>
                    <a:pt x="590" y="481"/>
                  </a:lnTo>
                  <a:lnTo>
                    <a:pt x="587" y="481"/>
                  </a:lnTo>
                  <a:lnTo>
                    <a:pt x="587" y="479"/>
                  </a:lnTo>
                  <a:lnTo>
                    <a:pt x="583" y="479"/>
                  </a:lnTo>
                  <a:lnTo>
                    <a:pt x="583" y="477"/>
                  </a:lnTo>
                  <a:lnTo>
                    <a:pt x="581" y="479"/>
                  </a:lnTo>
                  <a:lnTo>
                    <a:pt x="578" y="472"/>
                  </a:lnTo>
                  <a:lnTo>
                    <a:pt x="576" y="472"/>
                  </a:lnTo>
                  <a:lnTo>
                    <a:pt x="576" y="470"/>
                  </a:lnTo>
                  <a:lnTo>
                    <a:pt x="576" y="470"/>
                  </a:lnTo>
                  <a:lnTo>
                    <a:pt x="574" y="468"/>
                  </a:lnTo>
                  <a:lnTo>
                    <a:pt x="572" y="468"/>
                  </a:lnTo>
                  <a:lnTo>
                    <a:pt x="572" y="465"/>
                  </a:lnTo>
                  <a:lnTo>
                    <a:pt x="565" y="456"/>
                  </a:lnTo>
                  <a:lnTo>
                    <a:pt x="556" y="465"/>
                  </a:lnTo>
                  <a:lnTo>
                    <a:pt x="553" y="468"/>
                  </a:lnTo>
                  <a:lnTo>
                    <a:pt x="551" y="468"/>
                  </a:lnTo>
                  <a:lnTo>
                    <a:pt x="551" y="461"/>
                  </a:lnTo>
                  <a:lnTo>
                    <a:pt x="549" y="456"/>
                  </a:lnTo>
                  <a:lnTo>
                    <a:pt x="544" y="459"/>
                  </a:lnTo>
                  <a:lnTo>
                    <a:pt x="547" y="454"/>
                  </a:lnTo>
                  <a:lnTo>
                    <a:pt x="544" y="450"/>
                  </a:lnTo>
                  <a:lnTo>
                    <a:pt x="540" y="450"/>
                  </a:lnTo>
                  <a:lnTo>
                    <a:pt x="540" y="445"/>
                  </a:lnTo>
                  <a:lnTo>
                    <a:pt x="542" y="445"/>
                  </a:lnTo>
                  <a:lnTo>
                    <a:pt x="544" y="443"/>
                  </a:lnTo>
                  <a:lnTo>
                    <a:pt x="547" y="440"/>
                  </a:lnTo>
                  <a:lnTo>
                    <a:pt x="544" y="438"/>
                  </a:lnTo>
                  <a:lnTo>
                    <a:pt x="542" y="436"/>
                  </a:lnTo>
                  <a:lnTo>
                    <a:pt x="544" y="436"/>
                  </a:lnTo>
                  <a:lnTo>
                    <a:pt x="544" y="431"/>
                  </a:lnTo>
                  <a:lnTo>
                    <a:pt x="547" y="431"/>
                  </a:lnTo>
                  <a:lnTo>
                    <a:pt x="549" y="429"/>
                  </a:lnTo>
                  <a:lnTo>
                    <a:pt x="547" y="429"/>
                  </a:lnTo>
                  <a:lnTo>
                    <a:pt x="547" y="422"/>
                  </a:lnTo>
                  <a:lnTo>
                    <a:pt x="547" y="422"/>
                  </a:lnTo>
                  <a:lnTo>
                    <a:pt x="544" y="422"/>
                  </a:lnTo>
                  <a:lnTo>
                    <a:pt x="533" y="420"/>
                  </a:lnTo>
                  <a:lnTo>
                    <a:pt x="533" y="420"/>
                  </a:lnTo>
                  <a:lnTo>
                    <a:pt x="533" y="422"/>
                  </a:lnTo>
                  <a:lnTo>
                    <a:pt x="533" y="422"/>
                  </a:lnTo>
                  <a:lnTo>
                    <a:pt x="533" y="422"/>
                  </a:lnTo>
                  <a:lnTo>
                    <a:pt x="528" y="422"/>
                  </a:lnTo>
                  <a:lnTo>
                    <a:pt x="528" y="420"/>
                  </a:lnTo>
                  <a:lnTo>
                    <a:pt x="531" y="420"/>
                  </a:lnTo>
                  <a:lnTo>
                    <a:pt x="528" y="418"/>
                  </a:lnTo>
                  <a:lnTo>
                    <a:pt x="531" y="416"/>
                  </a:lnTo>
                  <a:lnTo>
                    <a:pt x="526" y="416"/>
                  </a:lnTo>
                  <a:lnTo>
                    <a:pt x="524" y="416"/>
                  </a:lnTo>
                  <a:lnTo>
                    <a:pt x="524" y="416"/>
                  </a:lnTo>
                  <a:lnTo>
                    <a:pt x="524" y="413"/>
                  </a:lnTo>
                  <a:lnTo>
                    <a:pt x="528" y="413"/>
                  </a:lnTo>
                  <a:lnTo>
                    <a:pt x="528" y="413"/>
                  </a:lnTo>
                  <a:lnTo>
                    <a:pt x="528" y="413"/>
                  </a:lnTo>
                  <a:lnTo>
                    <a:pt x="528" y="411"/>
                  </a:lnTo>
                  <a:lnTo>
                    <a:pt x="526" y="388"/>
                  </a:lnTo>
                  <a:lnTo>
                    <a:pt x="526" y="386"/>
                  </a:lnTo>
                  <a:lnTo>
                    <a:pt x="526" y="384"/>
                  </a:lnTo>
                  <a:lnTo>
                    <a:pt x="524" y="366"/>
                  </a:lnTo>
                  <a:lnTo>
                    <a:pt x="524" y="359"/>
                  </a:lnTo>
                  <a:lnTo>
                    <a:pt x="524" y="357"/>
                  </a:lnTo>
                  <a:lnTo>
                    <a:pt x="524" y="354"/>
                  </a:lnTo>
                  <a:lnTo>
                    <a:pt x="535" y="341"/>
                  </a:lnTo>
                  <a:lnTo>
                    <a:pt x="549" y="323"/>
                  </a:lnTo>
                  <a:lnTo>
                    <a:pt x="556" y="309"/>
                  </a:lnTo>
                  <a:lnTo>
                    <a:pt x="562" y="298"/>
                  </a:lnTo>
                  <a:lnTo>
                    <a:pt x="565" y="293"/>
                  </a:lnTo>
                  <a:lnTo>
                    <a:pt x="574" y="277"/>
                  </a:lnTo>
                  <a:lnTo>
                    <a:pt x="572" y="275"/>
                  </a:lnTo>
                  <a:lnTo>
                    <a:pt x="567" y="277"/>
                  </a:lnTo>
                  <a:lnTo>
                    <a:pt x="562" y="277"/>
                  </a:lnTo>
                  <a:lnTo>
                    <a:pt x="562" y="277"/>
                  </a:lnTo>
                  <a:lnTo>
                    <a:pt x="558" y="275"/>
                  </a:lnTo>
                  <a:lnTo>
                    <a:pt x="558" y="275"/>
                  </a:lnTo>
                  <a:lnTo>
                    <a:pt x="556" y="275"/>
                  </a:lnTo>
                  <a:lnTo>
                    <a:pt x="553" y="279"/>
                  </a:lnTo>
                  <a:lnTo>
                    <a:pt x="551" y="277"/>
                  </a:lnTo>
                  <a:lnTo>
                    <a:pt x="549" y="275"/>
                  </a:lnTo>
                  <a:lnTo>
                    <a:pt x="544" y="275"/>
                  </a:lnTo>
                  <a:lnTo>
                    <a:pt x="544" y="277"/>
                  </a:lnTo>
                  <a:lnTo>
                    <a:pt x="540" y="275"/>
                  </a:lnTo>
                  <a:lnTo>
                    <a:pt x="537" y="277"/>
                  </a:lnTo>
                  <a:lnTo>
                    <a:pt x="533" y="279"/>
                  </a:lnTo>
                  <a:lnTo>
                    <a:pt x="528" y="277"/>
                  </a:lnTo>
                  <a:lnTo>
                    <a:pt x="528" y="282"/>
                  </a:lnTo>
                  <a:lnTo>
                    <a:pt x="528" y="282"/>
                  </a:lnTo>
                  <a:lnTo>
                    <a:pt x="526" y="286"/>
                  </a:lnTo>
                  <a:lnTo>
                    <a:pt x="526" y="289"/>
                  </a:lnTo>
                  <a:lnTo>
                    <a:pt x="524" y="286"/>
                  </a:lnTo>
                  <a:lnTo>
                    <a:pt x="519" y="289"/>
                  </a:lnTo>
                  <a:lnTo>
                    <a:pt x="515" y="289"/>
                  </a:lnTo>
                  <a:lnTo>
                    <a:pt x="515" y="291"/>
                  </a:lnTo>
                  <a:lnTo>
                    <a:pt x="513" y="291"/>
                  </a:lnTo>
                  <a:lnTo>
                    <a:pt x="510" y="293"/>
                  </a:lnTo>
                  <a:lnTo>
                    <a:pt x="510" y="295"/>
                  </a:lnTo>
                  <a:lnTo>
                    <a:pt x="506" y="295"/>
                  </a:lnTo>
                  <a:lnTo>
                    <a:pt x="501" y="295"/>
                  </a:lnTo>
                  <a:lnTo>
                    <a:pt x="499" y="293"/>
                  </a:lnTo>
                  <a:lnTo>
                    <a:pt x="499" y="293"/>
                  </a:lnTo>
                  <a:lnTo>
                    <a:pt x="499" y="291"/>
                  </a:lnTo>
                  <a:lnTo>
                    <a:pt x="499" y="291"/>
                  </a:lnTo>
                  <a:lnTo>
                    <a:pt x="499" y="289"/>
                  </a:lnTo>
                  <a:lnTo>
                    <a:pt x="499" y="289"/>
                  </a:lnTo>
                  <a:lnTo>
                    <a:pt x="497" y="289"/>
                  </a:lnTo>
                  <a:lnTo>
                    <a:pt x="499" y="289"/>
                  </a:lnTo>
                  <a:lnTo>
                    <a:pt x="499" y="286"/>
                  </a:lnTo>
                  <a:lnTo>
                    <a:pt x="499" y="286"/>
                  </a:lnTo>
                  <a:lnTo>
                    <a:pt x="501" y="284"/>
                  </a:lnTo>
                  <a:lnTo>
                    <a:pt x="501" y="284"/>
                  </a:lnTo>
                  <a:lnTo>
                    <a:pt x="497" y="282"/>
                  </a:lnTo>
                  <a:lnTo>
                    <a:pt x="494" y="282"/>
                  </a:lnTo>
                  <a:lnTo>
                    <a:pt x="492" y="279"/>
                  </a:lnTo>
                  <a:lnTo>
                    <a:pt x="492" y="277"/>
                  </a:lnTo>
                  <a:lnTo>
                    <a:pt x="492" y="273"/>
                  </a:lnTo>
                  <a:lnTo>
                    <a:pt x="492" y="270"/>
                  </a:lnTo>
                  <a:lnTo>
                    <a:pt x="492" y="264"/>
                  </a:lnTo>
                  <a:lnTo>
                    <a:pt x="490" y="261"/>
                  </a:lnTo>
                  <a:lnTo>
                    <a:pt x="488" y="259"/>
                  </a:lnTo>
                  <a:lnTo>
                    <a:pt x="490" y="259"/>
                  </a:lnTo>
                  <a:lnTo>
                    <a:pt x="490" y="257"/>
                  </a:lnTo>
                  <a:lnTo>
                    <a:pt x="492" y="254"/>
                  </a:lnTo>
                  <a:lnTo>
                    <a:pt x="492" y="250"/>
                  </a:lnTo>
                  <a:lnTo>
                    <a:pt x="492" y="248"/>
                  </a:lnTo>
                  <a:lnTo>
                    <a:pt x="488" y="243"/>
                  </a:lnTo>
                  <a:lnTo>
                    <a:pt x="488" y="241"/>
                  </a:lnTo>
                  <a:lnTo>
                    <a:pt x="488" y="241"/>
                  </a:lnTo>
                  <a:lnTo>
                    <a:pt x="485" y="239"/>
                  </a:lnTo>
                  <a:lnTo>
                    <a:pt x="488" y="234"/>
                  </a:lnTo>
                  <a:lnTo>
                    <a:pt x="488" y="230"/>
                  </a:lnTo>
                  <a:lnTo>
                    <a:pt x="485" y="232"/>
                  </a:lnTo>
                  <a:lnTo>
                    <a:pt x="483" y="230"/>
                  </a:lnTo>
                  <a:lnTo>
                    <a:pt x="479" y="230"/>
                  </a:lnTo>
                  <a:lnTo>
                    <a:pt x="479" y="225"/>
                  </a:lnTo>
                  <a:lnTo>
                    <a:pt x="479" y="223"/>
                  </a:lnTo>
                  <a:lnTo>
                    <a:pt x="479" y="218"/>
                  </a:lnTo>
                  <a:lnTo>
                    <a:pt x="483" y="214"/>
                  </a:lnTo>
                  <a:lnTo>
                    <a:pt x="485" y="214"/>
                  </a:lnTo>
                  <a:lnTo>
                    <a:pt x="485" y="211"/>
                  </a:lnTo>
                  <a:lnTo>
                    <a:pt x="485" y="207"/>
                  </a:lnTo>
                  <a:lnTo>
                    <a:pt x="485" y="205"/>
                  </a:lnTo>
                  <a:lnTo>
                    <a:pt x="483" y="202"/>
                  </a:lnTo>
                  <a:lnTo>
                    <a:pt x="488" y="196"/>
                  </a:lnTo>
                  <a:lnTo>
                    <a:pt x="490" y="196"/>
                  </a:lnTo>
                  <a:lnTo>
                    <a:pt x="494" y="189"/>
                  </a:lnTo>
                  <a:lnTo>
                    <a:pt x="499" y="184"/>
                  </a:lnTo>
                  <a:lnTo>
                    <a:pt x="501" y="177"/>
                  </a:lnTo>
                  <a:lnTo>
                    <a:pt x="501" y="173"/>
                  </a:lnTo>
                  <a:lnTo>
                    <a:pt x="501" y="168"/>
                  </a:lnTo>
                  <a:lnTo>
                    <a:pt x="501" y="168"/>
                  </a:lnTo>
                  <a:lnTo>
                    <a:pt x="503" y="162"/>
                  </a:lnTo>
                  <a:lnTo>
                    <a:pt x="501" y="157"/>
                  </a:lnTo>
                  <a:lnTo>
                    <a:pt x="499" y="155"/>
                  </a:lnTo>
                  <a:lnTo>
                    <a:pt x="501" y="150"/>
                  </a:lnTo>
                  <a:lnTo>
                    <a:pt x="506" y="143"/>
                  </a:lnTo>
                  <a:lnTo>
                    <a:pt x="503" y="139"/>
                  </a:lnTo>
                  <a:lnTo>
                    <a:pt x="508" y="137"/>
                  </a:lnTo>
                  <a:lnTo>
                    <a:pt x="510" y="134"/>
                  </a:lnTo>
                  <a:lnTo>
                    <a:pt x="506" y="125"/>
                  </a:lnTo>
                  <a:lnTo>
                    <a:pt x="506" y="125"/>
                  </a:lnTo>
                  <a:lnTo>
                    <a:pt x="503" y="121"/>
                  </a:lnTo>
                  <a:lnTo>
                    <a:pt x="506" y="116"/>
                  </a:lnTo>
                  <a:lnTo>
                    <a:pt x="506" y="114"/>
                  </a:lnTo>
                  <a:lnTo>
                    <a:pt x="503" y="109"/>
                  </a:lnTo>
                  <a:lnTo>
                    <a:pt x="503" y="105"/>
                  </a:lnTo>
                  <a:lnTo>
                    <a:pt x="494" y="103"/>
                  </a:lnTo>
                  <a:lnTo>
                    <a:pt x="492" y="100"/>
                  </a:lnTo>
                  <a:lnTo>
                    <a:pt x="492" y="96"/>
                  </a:lnTo>
                  <a:lnTo>
                    <a:pt x="497" y="96"/>
                  </a:lnTo>
                  <a:lnTo>
                    <a:pt x="499" y="96"/>
                  </a:lnTo>
                  <a:lnTo>
                    <a:pt x="497" y="93"/>
                  </a:lnTo>
                  <a:lnTo>
                    <a:pt x="499" y="91"/>
                  </a:lnTo>
                  <a:lnTo>
                    <a:pt x="503" y="89"/>
                  </a:lnTo>
                  <a:lnTo>
                    <a:pt x="506" y="89"/>
                  </a:lnTo>
                  <a:lnTo>
                    <a:pt x="513" y="89"/>
                  </a:lnTo>
                  <a:lnTo>
                    <a:pt x="513" y="87"/>
                  </a:lnTo>
                  <a:lnTo>
                    <a:pt x="513" y="84"/>
                  </a:lnTo>
                  <a:lnTo>
                    <a:pt x="515" y="84"/>
                  </a:lnTo>
                  <a:lnTo>
                    <a:pt x="517" y="82"/>
                  </a:lnTo>
                  <a:lnTo>
                    <a:pt x="519" y="80"/>
                  </a:lnTo>
                  <a:lnTo>
                    <a:pt x="517" y="78"/>
                  </a:lnTo>
                  <a:lnTo>
                    <a:pt x="519" y="78"/>
                  </a:lnTo>
                  <a:lnTo>
                    <a:pt x="517" y="78"/>
                  </a:lnTo>
                  <a:lnTo>
                    <a:pt x="515" y="75"/>
                  </a:lnTo>
                  <a:lnTo>
                    <a:pt x="515" y="71"/>
                  </a:lnTo>
                  <a:lnTo>
                    <a:pt x="515" y="69"/>
                  </a:lnTo>
                  <a:lnTo>
                    <a:pt x="515" y="64"/>
                  </a:lnTo>
                  <a:lnTo>
                    <a:pt x="517" y="64"/>
                  </a:lnTo>
                  <a:lnTo>
                    <a:pt x="510" y="57"/>
                  </a:lnTo>
                  <a:lnTo>
                    <a:pt x="508" y="55"/>
                  </a:lnTo>
                  <a:lnTo>
                    <a:pt x="506" y="55"/>
                  </a:lnTo>
                  <a:lnTo>
                    <a:pt x="501" y="53"/>
                  </a:lnTo>
                  <a:lnTo>
                    <a:pt x="499" y="48"/>
                  </a:lnTo>
                  <a:lnTo>
                    <a:pt x="483" y="46"/>
                  </a:lnTo>
                  <a:lnTo>
                    <a:pt x="483" y="48"/>
                  </a:lnTo>
                  <a:lnTo>
                    <a:pt x="481" y="48"/>
                  </a:lnTo>
                  <a:lnTo>
                    <a:pt x="481" y="46"/>
                  </a:lnTo>
                  <a:lnTo>
                    <a:pt x="476" y="41"/>
                  </a:lnTo>
                  <a:lnTo>
                    <a:pt x="474" y="37"/>
                  </a:lnTo>
                  <a:lnTo>
                    <a:pt x="469" y="32"/>
                  </a:lnTo>
                  <a:lnTo>
                    <a:pt x="465" y="28"/>
                  </a:lnTo>
                  <a:lnTo>
                    <a:pt x="460" y="30"/>
                  </a:lnTo>
                  <a:lnTo>
                    <a:pt x="451" y="28"/>
                  </a:lnTo>
                  <a:lnTo>
                    <a:pt x="449" y="28"/>
                  </a:lnTo>
                  <a:lnTo>
                    <a:pt x="449" y="30"/>
                  </a:lnTo>
                  <a:lnTo>
                    <a:pt x="447" y="32"/>
                  </a:lnTo>
                  <a:lnTo>
                    <a:pt x="445" y="28"/>
                  </a:lnTo>
                  <a:lnTo>
                    <a:pt x="440" y="30"/>
                  </a:lnTo>
                  <a:lnTo>
                    <a:pt x="438" y="30"/>
                  </a:lnTo>
                  <a:lnTo>
                    <a:pt x="435" y="25"/>
                  </a:lnTo>
                  <a:lnTo>
                    <a:pt x="433" y="23"/>
                  </a:lnTo>
                  <a:lnTo>
                    <a:pt x="431" y="21"/>
                  </a:lnTo>
                  <a:lnTo>
                    <a:pt x="429" y="21"/>
                  </a:lnTo>
                  <a:lnTo>
                    <a:pt x="426" y="21"/>
                  </a:lnTo>
                  <a:lnTo>
                    <a:pt x="424" y="21"/>
                  </a:lnTo>
                  <a:lnTo>
                    <a:pt x="424" y="14"/>
                  </a:lnTo>
                  <a:lnTo>
                    <a:pt x="426" y="7"/>
                  </a:lnTo>
                  <a:lnTo>
                    <a:pt x="424" y="3"/>
                  </a:lnTo>
                  <a:lnTo>
                    <a:pt x="422" y="0"/>
                  </a:lnTo>
                  <a:lnTo>
                    <a:pt x="420" y="3"/>
                  </a:lnTo>
                  <a:lnTo>
                    <a:pt x="417" y="5"/>
                  </a:lnTo>
                  <a:lnTo>
                    <a:pt x="413" y="5"/>
                  </a:lnTo>
                  <a:lnTo>
                    <a:pt x="413" y="3"/>
                  </a:lnTo>
                  <a:lnTo>
                    <a:pt x="408" y="3"/>
                  </a:lnTo>
                  <a:lnTo>
                    <a:pt x="406" y="7"/>
                  </a:lnTo>
                  <a:lnTo>
                    <a:pt x="401" y="7"/>
                  </a:lnTo>
                  <a:lnTo>
                    <a:pt x="399" y="7"/>
                  </a:lnTo>
                  <a:lnTo>
                    <a:pt x="399" y="7"/>
                  </a:lnTo>
                  <a:lnTo>
                    <a:pt x="397" y="10"/>
                  </a:lnTo>
                  <a:lnTo>
                    <a:pt x="392" y="10"/>
                  </a:lnTo>
                  <a:lnTo>
                    <a:pt x="390" y="10"/>
                  </a:lnTo>
                  <a:lnTo>
                    <a:pt x="388" y="10"/>
                  </a:lnTo>
                  <a:lnTo>
                    <a:pt x="390" y="12"/>
                  </a:lnTo>
                  <a:lnTo>
                    <a:pt x="388" y="14"/>
                  </a:lnTo>
                  <a:lnTo>
                    <a:pt x="390" y="19"/>
                  </a:lnTo>
                  <a:lnTo>
                    <a:pt x="388" y="21"/>
                  </a:lnTo>
                  <a:lnTo>
                    <a:pt x="383" y="21"/>
                  </a:lnTo>
                  <a:lnTo>
                    <a:pt x="386" y="25"/>
                  </a:lnTo>
                  <a:lnTo>
                    <a:pt x="383" y="28"/>
                  </a:lnTo>
                  <a:lnTo>
                    <a:pt x="381" y="30"/>
                  </a:lnTo>
                  <a:lnTo>
                    <a:pt x="379" y="32"/>
                  </a:lnTo>
                  <a:lnTo>
                    <a:pt x="377" y="32"/>
                  </a:lnTo>
                  <a:lnTo>
                    <a:pt x="377" y="32"/>
                  </a:lnTo>
                  <a:lnTo>
                    <a:pt x="377" y="35"/>
                  </a:lnTo>
                  <a:lnTo>
                    <a:pt x="379" y="37"/>
                  </a:lnTo>
                  <a:lnTo>
                    <a:pt x="379" y="41"/>
                  </a:lnTo>
                  <a:lnTo>
                    <a:pt x="377" y="44"/>
                  </a:lnTo>
                  <a:lnTo>
                    <a:pt x="377" y="46"/>
                  </a:lnTo>
                  <a:lnTo>
                    <a:pt x="377" y="48"/>
                  </a:lnTo>
                  <a:lnTo>
                    <a:pt x="377" y="55"/>
                  </a:lnTo>
                  <a:lnTo>
                    <a:pt x="379" y="59"/>
                  </a:lnTo>
                  <a:lnTo>
                    <a:pt x="377" y="64"/>
                  </a:lnTo>
                  <a:lnTo>
                    <a:pt x="374" y="66"/>
                  </a:lnTo>
                  <a:lnTo>
                    <a:pt x="377" y="69"/>
                  </a:lnTo>
                  <a:lnTo>
                    <a:pt x="379" y="69"/>
                  </a:lnTo>
                  <a:lnTo>
                    <a:pt x="381" y="73"/>
                  </a:lnTo>
                  <a:lnTo>
                    <a:pt x="381" y="73"/>
                  </a:lnTo>
                  <a:lnTo>
                    <a:pt x="383" y="73"/>
                  </a:lnTo>
                  <a:lnTo>
                    <a:pt x="386" y="73"/>
                  </a:lnTo>
                  <a:lnTo>
                    <a:pt x="386" y="75"/>
                  </a:lnTo>
                  <a:lnTo>
                    <a:pt x="390" y="75"/>
                  </a:lnTo>
                  <a:lnTo>
                    <a:pt x="392" y="73"/>
                  </a:lnTo>
                  <a:lnTo>
                    <a:pt x="395" y="73"/>
                  </a:lnTo>
                  <a:lnTo>
                    <a:pt x="397" y="71"/>
                  </a:lnTo>
                  <a:lnTo>
                    <a:pt x="397" y="73"/>
                  </a:lnTo>
                  <a:lnTo>
                    <a:pt x="401" y="73"/>
                  </a:lnTo>
                  <a:lnTo>
                    <a:pt x="401" y="78"/>
                  </a:lnTo>
                  <a:lnTo>
                    <a:pt x="404" y="78"/>
                  </a:lnTo>
                  <a:lnTo>
                    <a:pt x="406" y="80"/>
                  </a:lnTo>
                  <a:lnTo>
                    <a:pt x="406" y="84"/>
                  </a:lnTo>
                  <a:lnTo>
                    <a:pt x="404" y="87"/>
                  </a:lnTo>
                  <a:lnTo>
                    <a:pt x="399" y="87"/>
                  </a:lnTo>
                  <a:lnTo>
                    <a:pt x="397" y="89"/>
                  </a:lnTo>
                  <a:lnTo>
                    <a:pt x="397" y="91"/>
                  </a:lnTo>
                  <a:lnTo>
                    <a:pt x="397" y="96"/>
                  </a:lnTo>
                  <a:lnTo>
                    <a:pt x="395" y="98"/>
                  </a:lnTo>
                  <a:lnTo>
                    <a:pt x="392" y="98"/>
                  </a:lnTo>
                  <a:lnTo>
                    <a:pt x="392" y="103"/>
                  </a:lnTo>
                  <a:lnTo>
                    <a:pt x="390" y="105"/>
                  </a:lnTo>
                  <a:lnTo>
                    <a:pt x="392" y="107"/>
                  </a:lnTo>
                  <a:lnTo>
                    <a:pt x="395" y="112"/>
                  </a:lnTo>
                  <a:lnTo>
                    <a:pt x="399" y="116"/>
                  </a:lnTo>
                  <a:lnTo>
                    <a:pt x="401" y="118"/>
                  </a:lnTo>
                  <a:lnTo>
                    <a:pt x="404" y="121"/>
                  </a:lnTo>
                  <a:lnTo>
                    <a:pt x="404" y="123"/>
                  </a:lnTo>
                  <a:lnTo>
                    <a:pt x="406" y="123"/>
                  </a:lnTo>
                  <a:lnTo>
                    <a:pt x="406" y="125"/>
                  </a:lnTo>
                  <a:lnTo>
                    <a:pt x="408" y="130"/>
                  </a:lnTo>
                  <a:lnTo>
                    <a:pt x="408" y="132"/>
                  </a:lnTo>
                  <a:lnTo>
                    <a:pt x="404" y="139"/>
                  </a:lnTo>
                  <a:lnTo>
                    <a:pt x="401" y="141"/>
                  </a:lnTo>
                  <a:lnTo>
                    <a:pt x="399" y="143"/>
                  </a:lnTo>
                  <a:lnTo>
                    <a:pt x="397" y="143"/>
                  </a:lnTo>
                  <a:lnTo>
                    <a:pt x="392" y="143"/>
                  </a:lnTo>
                  <a:lnTo>
                    <a:pt x="386" y="143"/>
                  </a:lnTo>
                  <a:lnTo>
                    <a:pt x="383" y="146"/>
                  </a:lnTo>
                  <a:lnTo>
                    <a:pt x="379" y="143"/>
                  </a:lnTo>
                  <a:lnTo>
                    <a:pt x="377" y="141"/>
                  </a:lnTo>
                  <a:lnTo>
                    <a:pt x="379" y="139"/>
                  </a:lnTo>
                  <a:lnTo>
                    <a:pt x="381" y="134"/>
                  </a:lnTo>
                  <a:lnTo>
                    <a:pt x="381" y="130"/>
                  </a:lnTo>
                  <a:lnTo>
                    <a:pt x="374" y="127"/>
                  </a:lnTo>
                  <a:lnTo>
                    <a:pt x="365" y="123"/>
                  </a:lnTo>
                  <a:lnTo>
                    <a:pt x="365" y="118"/>
                  </a:lnTo>
                  <a:lnTo>
                    <a:pt x="365" y="116"/>
                  </a:lnTo>
                  <a:lnTo>
                    <a:pt x="365" y="116"/>
                  </a:lnTo>
                  <a:lnTo>
                    <a:pt x="365" y="114"/>
                  </a:lnTo>
                  <a:lnTo>
                    <a:pt x="361" y="109"/>
                  </a:lnTo>
                  <a:lnTo>
                    <a:pt x="363" y="105"/>
                  </a:lnTo>
                  <a:lnTo>
                    <a:pt x="365" y="103"/>
                  </a:lnTo>
                  <a:lnTo>
                    <a:pt x="365" y="100"/>
                  </a:lnTo>
                  <a:lnTo>
                    <a:pt x="363" y="100"/>
                  </a:lnTo>
                  <a:lnTo>
                    <a:pt x="356" y="96"/>
                  </a:lnTo>
                  <a:lnTo>
                    <a:pt x="354" y="91"/>
                  </a:lnTo>
                  <a:lnTo>
                    <a:pt x="349" y="93"/>
                  </a:lnTo>
                  <a:lnTo>
                    <a:pt x="349" y="93"/>
                  </a:lnTo>
                  <a:lnTo>
                    <a:pt x="347" y="96"/>
                  </a:lnTo>
                  <a:lnTo>
                    <a:pt x="347" y="93"/>
                  </a:lnTo>
                  <a:lnTo>
                    <a:pt x="347" y="93"/>
                  </a:lnTo>
                  <a:lnTo>
                    <a:pt x="342" y="91"/>
                  </a:lnTo>
                  <a:lnTo>
                    <a:pt x="338" y="93"/>
                  </a:lnTo>
                  <a:lnTo>
                    <a:pt x="336" y="96"/>
                  </a:lnTo>
                  <a:lnTo>
                    <a:pt x="331" y="96"/>
                  </a:lnTo>
                  <a:lnTo>
                    <a:pt x="329" y="98"/>
                  </a:lnTo>
                  <a:lnTo>
                    <a:pt x="324" y="98"/>
                  </a:lnTo>
                  <a:lnTo>
                    <a:pt x="324" y="100"/>
                  </a:lnTo>
                  <a:lnTo>
                    <a:pt x="313" y="105"/>
                  </a:lnTo>
                  <a:lnTo>
                    <a:pt x="313" y="107"/>
                  </a:lnTo>
                  <a:lnTo>
                    <a:pt x="308" y="105"/>
                  </a:lnTo>
                  <a:lnTo>
                    <a:pt x="304" y="100"/>
                  </a:lnTo>
                  <a:lnTo>
                    <a:pt x="302" y="100"/>
                  </a:lnTo>
                  <a:lnTo>
                    <a:pt x="299" y="105"/>
                  </a:lnTo>
                  <a:lnTo>
                    <a:pt x="299" y="107"/>
                  </a:lnTo>
                  <a:lnTo>
                    <a:pt x="297" y="109"/>
                  </a:lnTo>
                  <a:lnTo>
                    <a:pt x="297" y="112"/>
                  </a:lnTo>
                  <a:lnTo>
                    <a:pt x="299" y="112"/>
                  </a:lnTo>
                  <a:lnTo>
                    <a:pt x="299" y="114"/>
                  </a:lnTo>
                  <a:lnTo>
                    <a:pt x="297" y="118"/>
                  </a:lnTo>
                  <a:lnTo>
                    <a:pt x="297" y="121"/>
                  </a:lnTo>
                  <a:lnTo>
                    <a:pt x="295" y="121"/>
                  </a:lnTo>
                  <a:lnTo>
                    <a:pt x="290" y="121"/>
                  </a:lnTo>
                  <a:lnTo>
                    <a:pt x="288" y="118"/>
                  </a:lnTo>
                  <a:lnTo>
                    <a:pt x="286" y="118"/>
                  </a:lnTo>
                  <a:lnTo>
                    <a:pt x="284" y="118"/>
                  </a:lnTo>
                  <a:lnTo>
                    <a:pt x="281" y="123"/>
                  </a:lnTo>
                  <a:lnTo>
                    <a:pt x="277" y="123"/>
                  </a:lnTo>
                  <a:lnTo>
                    <a:pt x="274" y="123"/>
                  </a:lnTo>
                  <a:lnTo>
                    <a:pt x="270" y="121"/>
                  </a:lnTo>
                  <a:lnTo>
                    <a:pt x="265" y="121"/>
                  </a:lnTo>
                  <a:lnTo>
                    <a:pt x="261" y="116"/>
                  </a:lnTo>
                  <a:lnTo>
                    <a:pt x="259" y="116"/>
                  </a:lnTo>
                  <a:lnTo>
                    <a:pt x="256" y="118"/>
                  </a:lnTo>
                  <a:lnTo>
                    <a:pt x="252" y="112"/>
                  </a:lnTo>
                  <a:lnTo>
                    <a:pt x="247" y="107"/>
                  </a:lnTo>
                  <a:lnTo>
                    <a:pt x="247" y="100"/>
                  </a:lnTo>
                  <a:lnTo>
                    <a:pt x="245" y="100"/>
                  </a:lnTo>
                  <a:lnTo>
                    <a:pt x="245" y="98"/>
                  </a:lnTo>
                  <a:lnTo>
                    <a:pt x="243" y="96"/>
                  </a:lnTo>
                  <a:lnTo>
                    <a:pt x="236" y="93"/>
                  </a:lnTo>
                  <a:lnTo>
                    <a:pt x="236" y="89"/>
                  </a:lnTo>
                  <a:lnTo>
                    <a:pt x="238" y="89"/>
                  </a:lnTo>
                  <a:lnTo>
                    <a:pt x="236" y="82"/>
                  </a:lnTo>
                  <a:lnTo>
                    <a:pt x="234" y="78"/>
                  </a:lnTo>
                  <a:lnTo>
                    <a:pt x="236" y="66"/>
                  </a:lnTo>
                  <a:lnTo>
                    <a:pt x="236" y="62"/>
                  </a:lnTo>
                  <a:lnTo>
                    <a:pt x="236" y="59"/>
                  </a:lnTo>
                  <a:lnTo>
                    <a:pt x="236" y="55"/>
                  </a:lnTo>
                  <a:lnTo>
                    <a:pt x="236" y="46"/>
                  </a:lnTo>
                  <a:lnTo>
                    <a:pt x="234" y="46"/>
                  </a:lnTo>
                  <a:lnTo>
                    <a:pt x="234" y="48"/>
                  </a:lnTo>
                  <a:lnTo>
                    <a:pt x="229" y="50"/>
                  </a:lnTo>
                  <a:lnTo>
                    <a:pt x="227" y="53"/>
                  </a:lnTo>
                  <a:lnTo>
                    <a:pt x="227" y="57"/>
                  </a:lnTo>
                  <a:lnTo>
                    <a:pt x="222" y="62"/>
                  </a:lnTo>
                  <a:lnTo>
                    <a:pt x="220" y="59"/>
                  </a:lnTo>
                  <a:lnTo>
                    <a:pt x="218" y="59"/>
                  </a:lnTo>
                  <a:lnTo>
                    <a:pt x="218" y="55"/>
                  </a:lnTo>
                  <a:lnTo>
                    <a:pt x="216" y="55"/>
                  </a:lnTo>
                  <a:lnTo>
                    <a:pt x="213" y="50"/>
                  </a:lnTo>
                  <a:lnTo>
                    <a:pt x="213" y="48"/>
                  </a:lnTo>
                  <a:lnTo>
                    <a:pt x="211" y="46"/>
                  </a:lnTo>
                  <a:lnTo>
                    <a:pt x="209" y="48"/>
                  </a:lnTo>
                  <a:lnTo>
                    <a:pt x="200" y="48"/>
                  </a:lnTo>
                  <a:lnTo>
                    <a:pt x="193" y="50"/>
                  </a:lnTo>
                  <a:lnTo>
                    <a:pt x="191" y="55"/>
                  </a:lnTo>
                  <a:lnTo>
                    <a:pt x="191" y="57"/>
                  </a:lnTo>
                  <a:lnTo>
                    <a:pt x="191" y="62"/>
                  </a:lnTo>
                  <a:lnTo>
                    <a:pt x="191" y="62"/>
                  </a:lnTo>
                  <a:lnTo>
                    <a:pt x="188" y="66"/>
                  </a:lnTo>
                  <a:lnTo>
                    <a:pt x="186" y="66"/>
                  </a:lnTo>
                  <a:lnTo>
                    <a:pt x="184" y="69"/>
                  </a:lnTo>
                  <a:lnTo>
                    <a:pt x="184" y="73"/>
                  </a:lnTo>
                  <a:lnTo>
                    <a:pt x="188" y="78"/>
                  </a:lnTo>
                  <a:lnTo>
                    <a:pt x="191" y="78"/>
                  </a:lnTo>
                  <a:lnTo>
                    <a:pt x="193" y="82"/>
                  </a:lnTo>
                  <a:lnTo>
                    <a:pt x="191" y="87"/>
                  </a:lnTo>
                  <a:lnTo>
                    <a:pt x="193" y="89"/>
                  </a:lnTo>
                  <a:lnTo>
                    <a:pt x="191" y="93"/>
                  </a:lnTo>
                  <a:lnTo>
                    <a:pt x="193" y="98"/>
                  </a:lnTo>
                  <a:lnTo>
                    <a:pt x="195" y="100"/>
                  </a:lnTo>
                  <a:lnTo>
                    <a:pt x="197" y="105"/>
                  </a:lnTo>
                  <a:lnTo>
                    <a:pt x="195" y="107"/>
                  </a:lnTo>
                  <a:lnTo>
                    <a:pt x="197" y="109"/>
                  </a:lnTo>
                  <a:lnTo>
                    <a:pt x="195" y="114"/>
                  </a:lnTo>
                  <a:lnTo>
                    <a:pt x="193" y="114"/>
                  </a:lnTo>
                  <a:lnTo>
                    <a:pt x="193" y="116"/>
                  </a:lnTo>
                  <a:lnTo>
                    <a:pt x="193" y="121"/>
                  </a:lnTo>
                  <a:lnTo>
                    <a:pt x="191" y="123"/>
                  </a:lnTo>
                  <a:lnTo>
                    <a:pt x="188" y="125"/>
                  </a:lnTo>
                  <a:lnTo>
                    <a:pt x="186" y="125"/>
                  </a:lnTo>
                  <a:lnTo>
                    <a:pt x="186" y="130"/>
                  </a:lnTo>
                  <a:lnTo>
                    <a:pt x="184" y="130"/>
                  </a:lnTo>
                  <a:lnTo>
                    <a:pt x="186" y="132"/>
                  </a:lnTo>
                  <a:lnTo>
                    <a:pt x="184" y="134"/>
                  </a:lnTo>
                  <a:lnTo>
                    <a:pt x="184" y="141"/>
                  </a:lnTo>
                  <a:lnTo>
                    <a:pt x="184" y="143"/>
                  </a:lnTo>
                  <a:lnTo>
                    <a:pt x="181" y="141"/>
                  </a:lnTo>
                  <a:lnTo>
                    <a:pt x="177" y="143"/>
                  </a:lnTo>
                  <a:lnTo>
                    <a:pt x="177" y="150"/>
                  </a:lnTo>
                  <a:lnTo>
                    <a:pt x="172" y="150"/>
                  </a:lnTo>
                  <a:lnTo>
                    <a:pt x="170" y="157"/>
                  </a:lnTo>
                  <a:lnTo>
                    <a:pt x="172" y="159"/>
                  </a:lnTo>
                  <a:lnTo>
                    <a:pt x="170" y="162"/>
                  </a:lnTo>
                  <a:lnTo>
                    <a:pt x="168" y="164"/>
                  </a:lnTo>
                  <a:lnTo>
                    <a:pt x="166" y="164"/>
                  </a:lnTo>
                  <a:lnTo>
                    <a:pt x="163" y="164"/>
                  </a:lnTo>
                  <a:lnTo>
                    <a:pt x="161" y="166"/>
                  </a:lnTo>
                  <a:lnTo>
                    <a:pt x="157" y="171"/>
                  </a:lnTo>
                  <a:lnTo>
                    <a:pt x="154" y="177"/>
                  </a:lnTo>
                  <a:lnTo>
                    <a:pt x="152" y="177"/>
                  </a:lnTo>
                  <a:lnTo>
                    <a:pt x="143" y="182"/>
                  </a:lnTo>
                  <a:lnTo>
                    <a:pt x="145" y="193"/>
                  </a:lnTo>
                  <a:lnTo>
                    <a:pt x="145" y="196"/>
                  </a:lnTo>
                  <a:lnTo>
                    <a:pt x="143" y="198"/>
                  </a:lnTo>
                  <a:lnTo>
                    <a:pt x="143" y="200"/>
                  </a:lnTo>
                  <a:lnTo>
                    <a:pt x="138" y="202"/>
                  </a:lnTo>
                  <a:lnTo>
                    <a:pt x="136" y="202"/>
                  </a:lnTo>
                  <a:lnTo>
                    <a:pt x="127" y="207"/>
                  </a:lnTo>
                  <a:lnTo>
                    <a:pt x="127" y="209"/>
                  </a:lnTo>
                  <a:lnTo>
                    <a:pt x="127" y="209"/>
                  </a:lnTo>
                  <a:lnTo>
                    <a:pt x="127" y="214"/>
                  </a:lnTo>
                  <a:lnTo>
                    <a:pt x="129" y="218"/>
                  </a:lnTo>
                  <a:lnTo>
                    <a:pt x="132" y="225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7" y="227"/>
                  </a:lnTo>
                  <a:lnTo>
                    <a:pt x="127" y="232"/>
                  </a:lnTo>
                  <a:lnTo>
                    <a:pt x="123" y="232"/>
                  </a:lnTo>
                  <a:lnTo>
                    <a:pt x="123" y="234"/>
                  </a:lnTo>
                  <a:lnTo>
                    <a:pt x="123" y="234"/>
                  </a:lnTo>
                  <a:lnTo>
                    <a:pt x="123" y="234"/>
                  </a:lnTo>
                  <a:lnTo>
                    <a:pt x="127" y="236"/>
                  </a:lnTo>
                  <a:lnTo>
                    <a:pt x="127" y="241"/>
                  </a:lnTo>
                  <a:lnTo>
                    <a:pt x="127" y="245"/>
                  </a:lnTo>
                  <a:lnTo>
                    <a:pt x="129" y="245"/>
                  </a:lnTo>
                  <a:lnTo>
                    <a:pt x="129" y="250"/>
                  </a:lnTo>
                  <a:lnTo>
                    <a:pt x="134" y="250"/>
                  </a:lnTo>
                  <a:lnTo>
                    <a:pt x="136" y="252"/>
                  </a:lnTo>
                  <a:lnTo>
                    <a:pt x="138" y="252"/>
                  </a:lnTo>
                  <a:lnTo>
                    <a:pt x="138" y="252"/>
                  </a:lnTo>
                  <a:lnTo>
                    <a:pt x="141" y="254"/>
                  </a:lnTo>
                  <a:lnTo>
                    <a:pt x="143" y="254"/>
                  </a:lnTo>
                  <a:lnTo>
                    <a:pt x="143" y="259"/>
                  </a:lnTo>
                  <a:lnTo>
                    <a:pt x="143" y="259"/>
                  </a:lnTo>
                  <a:lnTo>
                    <a:pt x="145" y="259"/>
                  </a:lnTo>
                  <a:lnTo>
                    <a:pt x="145" y="259"/>
                  </a:lnTo>
                  <a:lnTo>
                    <a:pt x="145" y="261"/>
                  </a:lnTo>
                  <a:lnTo>
                    <a:pt x="143" y="261"/>
                  </a:lnTo>
                  <a:lnTo>
                    <a:pt x="143" y="264"/>
                  </a:lnTo>
                  <a:lnTo>
                    <a:pt x="141" y="266"/>
                  </a:lnTo>
                  <a:lnTo>
                    <a:pt x="138" y="268"/>
                  </a:lnTo>
                  <a:lnTo>
                    <a:pt x="136" y="273"/>
                  </a:lnTo>
                  <a:lnTo>
                    <a:pt x="136" y="275"/>
                  </a:lnTo>
                  <a:lnTo>
                    <a:pt x="136" y="275"/>
                  </a:lnTo>
                  <a:lnTo>
                    <a:pt x="134" y="279"/>
                  </a:lnTo>
                  <a:lnTo>
                    <a:pt x="134" y="279"/>
                  </a:lnTo>
                  <a:lnTo>
                    <a:pt x="134" y="282"/>
                  </a:lnTo>
                  <a:lnTo>
                    <a:pt x="132" y="282"/>
                  </a:lnTo>
                  <a:lnTo>
                    <a:pt x="132" y="286"/>
                  </a:lnTo>
                  <a:lnTo>
                    <a:pt x="132" y="286"/>
                  </a:lnTo>
                  <a:lnTo>
                    <a:pt x="129" y="286"/>
                  </a:lnTo>
                  <a:lnTo>
                    <a:pt x="129" y="286"/>
                  </a:lnTo>
                  <a:lnTo>
                    <a:pt x="129" y="289"/>
                  </a:lnTo>
                  <a:lnTo>
                    <a:pt x="127" y="286"/>
                  </a:lnTo>
                  <a:lnTo>
                    <a:pt x="123" y="286"/>
                  </a:lnTo>
                  <a:lnTo>
                    <a:pt x="123" y="284"/>
                  </a:lnTo>
                  <a:lnTo>
                    <a:pt x="123" y="282"/>
                  </a:lnTo>
                  <a:lnTo>
                    <a:pt x="120" y="279"/>
                  </a:lnTo>
                  <a:lnTo>
                    <a:pt x="118" y="282"/>
                  </a:lnTo>
                  <a:lnTo>
                    <a:pt x="118" y="282"/>
                  </a:lnTo>
                  <a:lnTo>
                    <a:pt x="118" y="282"/>
                  </a:lnTo>
                  <a:lnTo>
                    <a:pt x="116" y="282"/>
                  </a:lnTo>
                  <a:lnTo>
                    <a:pt x="116" y="282"/>
                  </a:lnTo>
                  <a:lnTo>
                    <a:pt x="113" y="279"/>
                  </a:lnTo>
                  <a:lnTo>
                    <a:pt x="111" y="279"/>
                  </a:lnTo>
                  <a:lnTo>
                    <a:pt x="107" y="279"/>
                  </a:lnTo>
                  <a:lnTo>
                    <a:pt x="107" y="282"/>
                  </a:lnTo>
                  <a:lnTo>
                    <a:pt x="102" y="282"/>
                  </a:lnTo>
                  <a:lnTo>
                    <a:pt x="102" y="279"/>
                  </a:lnTo>
                  <a:lnTo>
                    <a:pt x="109" y="273"/>
                  </a:lnTo>
                  <a:lnTo>
                    <a:pt x="111" y="270"/>
                  </a:lnTo>
                  <a:lnTo>
                    <a:pt x="111" y="268"/>
                  </a:lnTo>
                  <a:lnTo>
                    <a:pt x="109" y="270"/>
                  </a:lnTo>
                  <a:lnTo>
                    <a:pt x="109" y="268"/>
                  </a:lnTo>
                  <a:lnTo>
                    <a:pt x="107" y="264"/>
                  </a:lnTo>
                  <a:lnTo>
                    <a:pt x="107" y="261"/>
                  </a:lnTo>
                  <a:lnTo>
                    <a:pt x="104" y="261"/>
                  </a:lnTo>
                  <a:lnTo>
                    <a:pt x="104" y="259"/>
                  </a:lnTo>
                  <a:lnTo>
                    <a:pt x="107" y="257"/>
                  </a:lnTo>
                  <a:lnTo>
                    <a:pt x="102" y="252"/>
                  </a:lnTo>
                  <a:lnTo>
                    <a:pt x="102" y="252"/>
                  </a:lnTo>
                  <a:lnTo>
                    <a:pt x="100" y="250"/>
                  </a:lnTo>
                  <a:lnTo>
                    <a:pt x="98" y="248"/>
                  </a:lnTo>
                  <a:lnTo>
                    <a:pt x="100" y="243"/>
                  </a:lnTo>
                  <a:lnTo>
                    <a:pt x="100" y="241"/>
                  </a:lnTo>
                  <a:lnTo>
                    <a:pt x="98" y="239"/>
                  </a:lnTo>
                  <a:lnTo>
                    <a:pt x="95" y="239"/>
                  </a:lnTo>
                  <a:lnTo>
                    <a:pt x="93" y="239"/>
                  </a:lnTo>
                  <a:lnTo>
                    <a:pt x="86" y="232"/>
                  </a:lnTo>
                  <a:lnTo>
                    <a:pt x="84" y="227"/>
                  </a:lnTo>
                  <a:lnTo>
                    <a:pt x="82" y="227"/>
                  </a:lnTo>
                  <a:lnTo>
                    <a:pt x="79" y="227"/>
                  </a:lnTo>
                  <a:lnTo>
                    <a:pt x="73" y="227"/>
                  </a:lnTo>
                  <a:lnTo>
                    <a:pt x="73" y="223"/>
                  </a:lnTo>
                  <a:lnTo>
                    <a:pt x="73" y="220"/>
                  </a:lnTo>
                  <a:lnTo>
                    <a:pt x="75" y="218"/>
                  </a:lnTo>
                  <a:lnTo>
                    <a:pt x="82" y="214"/>
                  </a:lnTo>
                  <a:lnTo>
                    <a:pt x="82" y="209"/>
                  </a:lnTo>
                  <a:lnTo>
                    <a:pt x="84" y="209"/>
                  </a:lnTo>
                  <a:lnTo>
                    <a:pt x="82" y="207"/>
                  </a:lnTo>
                  <a:lnTo>
                    <a:pt x="84" y="207"/>
                  </a:lnTo>
                  <a:lnTo>
                    <a:pt x="86" y="207"/>
                  </a:lnTo>
                  <a:lnTo>
                    <a:pt x="89" y="202"/>
                  </a:lnTo>
                  <a:lnTo>
                    <a:pt x="89" y="198"/>
                  </a:lnTo>
                  <a:lnTo>
                    <a:pt x="86" y="198"/>
                  </a:lnTo>
                  <a:lnTo>
                    <a:pt x="84" y="196"/>
                  </a:lnTo>
                  <a:lnTo>
                    <a:pt x="77" y="189"/>
                  </a:lnTo>
                  <a:lnTo>
                    <a:pt x="77" y="189"/>
                  </a:lnTo>
                  <a:lnTo>
                    <a:pt x="75" y="191"/>
                  </a:lnTo>
                  <a:lnTo>
                    <a:pt x="73" y="191"/>
                  </a:lnTo>
                  <a:lnTo>
                    <a:pt x="64" y="186"/>
                  </a:lnTo>
                  <a:lnTo>
                    <a:pt x="61" y="182"/>
                  </a:lnTo>
                  <a:lnTo>
                    <a:pt x="57" y="184"/>
                  </a:lnTo>
                  <a:lnTo>
                    <a:pt x="55" y="189"/>
                  </a:lnTo>
                  <a:lnTo>
                    <a:pt x="52" y="193"/>
                  </a:lnTo>
                  <a:lnTo>
                    <a:pt x="55" y="200"/>
                  </a:lnTo>
                  <a:lnTo>
                    <a:pt x="55" y="207"/>
                  </a:lnTo>
                  <a:lnTo>
                    <a:pt x="57" y="214"/>
                  </a:lnTo>
                  <a:lnTo>
                    <a:pt x="57" y="218"/>
                  </a:lnTo>
                  <a:lnTo>
                    <a:pt x="52" y="223"/>
                  </a:lnTo>
                  <a:lnTo>
                    <a:pt x="50" y="225"/>
                  </a:lnTo>
                  <a:lnTo>
                    <a:pt x="45" y="230"/>
                  </a:lnTo>
                  <a:lnTo>
                    <a:pt x="41" y="234"/>
                  </a:lnTo>
                  <a:lnTo>
                    <a:pt x="32" y="245"/>
                  </a:lnTo>
                  <a:lnTo>
                    <a:pt x="23" y="252"/>
                  </a:lnTo>
                  <a:lnTo>
                    <a:pt x="18" y="259"/>
                  </a:lnTo>
                  <a:lnTo>
                    <a:pt x="18" y="261"/>
                  </a:lnTo>
                  <a:lnTo>
                    <a:pt x="23" y="273"/>
                  </a:lnTo>
                  <a:lnTo>
                    <a:pt x="25" y="277"/>
                  </a:lnTo>
                  <a:lnTo>
                    <a:pt x="25" y="279"/>
                  </a:lnTo>
                  <a:lnTo>
                    <a:pt x="25" y="279"/>
                  </a:lnTo>
                  <a:lnTo>
                    <a:pt x="25" y="282"/>
                  </a:lnTo>
                  <a:lnTo>
                    <a:pt x="25" y="284"/>
                  </a:lnTo>
                  <a:lnTo>
                    <a:pt x="21" y="289"/>
                  </a:lnTo>
                  <a:lnTo>
                    <a:pt x="16" y="291"/>
                  </a:lnTo>
                  <a:lnTo>
                    <a:pt x="14" y="295"/>
                  </a:lnTo>
                  <a:lnTo>
                    <a:pt x="14" y="298"/>
                  </a:lnTo>
                  <a:lnTo>
                    <a:pt x="14" y="302"/>
                  </a:lnTo>
                  <a:lnTo>
                    <a:pt x="21" y="309"/>
                  </a:lnTo>
                  <a:lnTo>
                    <a:pt x="21" y="311"/>
                  </a:lnTo>
                </a:path>
              </a:pathLst>
            </a:custGeom>
            <a:solidFill>
              <a:schemeClr val="accent1"/>
            </a:soli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2004484" y="1419957"/>
              <a:ext cx="6349" cy="5496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5" y="6"/>
                </a:cxn>
                <a:cxn ang="0">
                  <a:pos x="0" y="6"/>
                </a:cxn>
                <a:cxn ang="0">
                  <a:pos x="3" y="0"/>
                </a:cxn>
                <a:cxn ang="0">
                  <a:pos x="5" y="0"/>
                </a:cxn>
                <a:cxn ang="0">
                  <a:pos x="5" y="4"/>
                </a:cxn>
              </a:cxnLst>
              <a:rect l="0" t="0" r="r" b="b"/>
              <a:pathLst>
                <a:path w="5" h="6">
                  <a:moveTo>
                    <a:pt x="5" y="4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2921001" y="867142"/>
              <a:ext cx="1358900" cy="686899"/>
            </a:xfrm>
            <a:custGeom>
              <a:avLst/>
              <a:gdLst/>
              <a:ahLst/>
              <a:cxnLst>
                <a:cxn ang="0">
                  <a:pos x="429" y="159"/>
                </a:cxn>
                <a:cxn ang="0">
                  <a:pos x="451" y="161"/>
                </a:cxn>
                <a:cxn ang="0">
                  <a:pos x="479" y="161"/>
                </a:cxn>
                <a:cxn ang="0">
                  <a:pos x="499" y="143"/>
                </a:cxn>
                <a:cxn ang="0">
                  <a:pos x="476" y="123"/>
                </a:cxn>
                <a:cxn ang="0">
                  <a:pos x="456" y="100"/>
                </a:cxn>
                <a:cxn ang="0">
                  <a:pos x="442" y="70"/>
                </a:cxn>
                <a:cxn ang="0">
                  <a:pos x="424" y="52"/>
                </a:cxn>
                <a:cxn ang="0">
                  <a:pos x="422" y="25"/>
                </a:cxn>
                <a:cxn ang="0">
                  <a:pos x="422" y="0"/>
                </a:cxn>
                <a:cxn ang="0">
                  <a:pos x="392" y="11"/>
                </a:cxn>
                <a:cxn ang="0">
                  <a:pos x="363" y="25"/>
                </a:cxn>
                <a:cxn ang="0">
                  <a:pos x="331" y="39"/>
                </a:cxn>
                <a:cxn ang="0">
                  <a:pos x="284" y="36"/>
                </a:cxn>
                <a:cxn ang="0">
                  <a:pos x="247" y="48"/>
                </a:cxn>
                <a:cxn ang="0">
                  <a:pos x="220" y="41"/>
                </a:cxn>
                <a:cxn ang="0">
                  <a:pos x="184" y="57"/>
                </a:cxn>
                <a:cxn ang="0">
                  <a:pos x="163" y="91"/>
                </a:cxn>
                <a:cxn ang="0">
                  <a:pos x="152" y="123"/>
                </a:cxn>
                <a:cxn ang="0">
                  <a:pos x="120" y="123"/>
                </a:cxn>
                <a:cxn ang="0">
                  <a:pos x="89" y="116"/>
                </a:cxn>
                <a:cxn ang="0">
                  <a:pos x="82" y="100"/>
                </a:cxn>
                <a:cxn ang="0">
                  <a:pos x="55" y="91"/>
                </a:cxn>
                <a:cxn ang="0">
                  <a:pos x="25" y="95"/>
                </a:cxn>
                <a:cxn ang="0">
                  <a:pos x="14" y="111"/>
                </a:cxn>
                <a:cxn ang="0">
                  <a:pos x="7" y="145"/>
                </a:cxn>
                <a:cxn ang="0">
                  <a:pos x="25" y="177"/>
                </a:cxn>
                <a:cxn ang="0">
                  <a:pos x="18" y="207"/>
                </a:cxn>
                <a:cxn ang="0">
                  <a:pos x="57" y="243"/>
                </a:cxn>
                <a:cxn ang="0">
                  <a:pos x="41" y="268"/>
                </a:cxn>
                <a:cxn ang="0">
                  <a:pos x="48" y="315"/>
                </a:cxn>
                <a:cxn ang="0">
                  <a:pos x="27" y="379"/>
                </a:cxn>
                <a:cxn ang="0">
                  <a:pos x="30" y="415"/>
                </a:cxn>
                <a:cxn ang="0">
                  <a:pos x="43" y="456"/>
                </a:cxn>
                <a:cxn ang="0">
                  <a:pos x="55" y="463"/>
                </a:cxn>
                <a:cxn ang="0">
                  <a:pos x="91" y="447"/>
                </a:cxn>
                <a:cxn ang="0">
                  <a:pos x="125" y="463"/>
                </a:cxn>
                <a:cxn ang="0">
                  <a:pos x="127" y="490"/>
                </a:cxn>
                <a:cxn ang="0">
                  <a:pos x="143" y="504"/>
                </a:cxn>
                <a:cxn ang="0">
                  <a:pos x="159" y="490"/>
                </a:cxn>
                <a:cxn ang="0">
                  <a:pos x="186" y="497"/>
                </a:cxn>
                <a:cxn ang="0">
                  <a:pos x="197" y="463"/>
                </a:cxn>
                <a:cxn ang="0">
                  <a:pos x="209" y="442"/>
                </a:cxn>
                <a:cxn ang="0">
                  <a:pos x="220" y="417"/>
                </a:cxn>
                <a:cxn ang="0">
                  <a:pos x="236" y="415"/>
                </a:cxn>
                <a:cxn ang="0">
                  <a:pos x="247" y="404"/>
                </a:cxn>
                <a:cxn ang="0">
                  <a:pos x="277" y="383"/>
                </a:cxn>
                <a:cxn ang="0">
                  <a:pos x="306" y="397"/>
                </a:cxn>
                <a:cxn ang="0">
                  <a:pos x="315" y="379"/>
                </a:cxn>
                <a:cxn ang="0">
                  <a:pos x="324" y="365"/>
                </a:cxn>
                <a:cxn ang="0">
                  <a:pos x="333" y="347"/>
                </a:cxn>
                <a:cxn ang="0">
                  <a:pos x="365" y="343"/>
                </a:cxn>
                <a:cxn ang="0">
                  <a:pos x="383" y="322"/>
                </a:cxn>
                <a:cxn ang="0">
                  <a:pos x="372" y="295"/>
                </a:cxn>
                <a:cxn ang="0">
                  <a:pos x="354" y="275"/>
                </a:cxn>
                <a:cxn ang="0">
                  <a:pos x="343" y="256"/>
                </a:cxn>
                <a:cxn ang="0">
                  <a:pos x="352" y="243"/>
                </a:cxn>
                <a:cxn ang="0">
                  <a:pos x="347" y="209"/>
                </a:cxn>
                <a:cxn ang="0">
                  <a:pos x="379" y="195"/>
                </a:cxn>
                <a:cxn ang="0">
                  <a:pos x="399" y="170"/>
                </a:cxn>
              </a:cxnLst>
              <a:rect l="0" t="0" r="r" b="b"/>
              <a:pathLst>
                <a:path w="504" h="504">
                  <a:moveTo>
                    <a:pt x="406" y="145"/>
                  </a:moveTo>
                  <a:lnTo>
                    <a:pt x="408" y="148"/>
                  </a:lnTo>
                  <a:lnTo>
                    <a:pt x="411" y="150"/>
                  </a:lnTo>
                  <a:lnTo>
                    <a:pt x="411" y="150"/>
                  </a:lnTo>
                  <a:lnTo>
                    <a:pt x="415" y="150"/>
                  </a:lnTo>
                  <a:lnTo>
                    <a:pt x="415" y="152"/>
                  </a:lnTo>
                  <a:lnTo>
                    <a:pt x="417" y="154"/>
                  </a:lnTo>
                  <a:lnTo>
                    <a:pt x="417" y="157"/>
                  </a:lnTo>
                  <a:lnTo>
                    <a:pt x="422" y="157"/>
                  </a:lnTo>
                  <a:lnTo>
                    <a:pt x="422" y="159"/>
                  </a:lnTo>
                  <a:lnTo>
                    <a:pt x="424" y="159"/>
                  </a:lnTo>
                  <a:lnTo>
                    <a:pt x="424" y="161"/>
                  </a:lnTo>
                  <a:lnTo>
                    <a:pt x="424" y="161"/>
                  </a:lnTo>
                  <a:lnTo>
                    <a:pt x="426" y="159"/>
                  </a:lnTo>
                  <a:lnTo>
                    <a:pt x="429" y="159"/>
                  </a:lnTo>
                  <a:lnTo>
                    <a:pt x="431" y="159"/>
                  </a:lnTo>
                  <a:lnTo>
                    <a:pt x="433" y="163"/>
                  </a:lnTo>
                  <a:lnTo>
                    <a:pt x="435" y="163"/>
                  </a:lnTo>
                  <a:lnTo>
                    <a:pt x="435" y="163"/>
                  </a:lnTo>
                  <a:lnTo>
                    <a:pt x="435" y="166"/>
                  </a:lnTo>
                  <a:lnTo>
                    <a:pt x="435" y="168"/>
                  </a:lnTo>
                  <a:lnTo>
                    <a:pt x="435" y="170"/>
                  </a:lnTo>
                  <a:lnTo>
                    <a:pt x="435" y="172"/>
                  </a:lnTo>
                  <a:lnTo>
                    <a:pt x="440" y="170"/>
                  </a:lnTo>
                  <a:lnTo>
                    <a:pt x="440" y="168"/>
                  </a:lnTo>
                  <a:lnTo>
                    <a:pt x="445" y="166"/>
                  </a:lnTo>
                  <a:lnTo>
                    <a:pt x="447" y="166"/>
                  </a:lnTo>
                  <a:lnTo>
                    <a:pt x="447" y="161"/>
                  </a:lnTo>
                  <a:lnTo>
                    <a:pt x="451" y="159"/>
                  </a:lnTo>
                  <a:lnTo>
                    <a:pt x="451" y="161"/>
                  </a:lnTo>
                  <a:lnTo>
                    <a:pt x="458" y="163"/>
                  </a:lnTo>
                  <a:lnTo>
                    <a:pt x="458" y="163"/>
                  </a:lnTo>
                  <a:lnTo>
                    <a:pt x="463" y="163"/>
                  </a:lnTo>
                  <a:lnTo>
                    <a:pt x="463" y="163"/>
                  </a:lnTo>
                  <a:lnTo>
                    <a:pt x="465" y="161"/>
                  </a:lnTo>
                  <a:lnTo>
                    <a:pt x="465" y="161"/>
                  </a:lnTo>
                  <a:lnTo>
                    <a:pt x="465" y="159"/>
                  </a:lnTo>
                  <a:lnTo>
                    <a:pt x="470" y="159"/>
                  </a:lnTo>
                  <a:lnTo>
                    <a:pt x="470" y="159"/>
                  </a:lnTo>
                  <a:lnTo>
                    <a:pt x="472" y="159"/>
                  </a:lnTo>
                  <a:lnTo>
                    <a:pt x="472" y="161"/>
                  </a:lnTo>
                  <a:lnTo>
                    <a:pt x="474" y="161"/>
                  </a:lnTo>
                  <a:lnTo>
                    <a:pt x="476" y="163"/>
                  </a:lnTo>
                  <a:lnTo>
                    <a:pt x="476" y="163"/>
                  </a:lnTo>
                  <a:lnTo>
                    <a:pt x="479" y="161"/>
                  </a:lnTo>
                  <a:lnTo>
                    <a:pt x="481" y="161"/>
                  </a:lnTo>
                  <a:lnTo>
                    <a:pt x="481" y="161"/>
                  </a:lnTo>
                  <a:lnTo>
                    <a:pt x="483" y="161"/>
                  </a:lnTo>
                  <a:lnTo>
                    <a:pt x="483" y="159"/>
                  </a:lnTo>
                  <a:lnTo>
                    <a:pt x="481" y="159"/>
                  </a:lnTo>
                  <a:lnTo>
                    <a:pt x="481" y="157"/>
                  </a:lnTo>
                  <a:lnTo>
                    <a:pt x="481" y="154"/>
                  </a:lnTo>
                  <a:lnTo>
                    <a:pt x="481" y="154"/>
                  </a:lnTo>
                  <a:lnTo>
                    <a:pt x="485" y="154"/>
                  </a:lnTo>
                  <a:lnTo>
                    <a:pt x="485" y="154"/>
                  </a:lnTo>
                  <a:lnTo>
                    <a:pt x="488" y="152"/>
                  </a:lnTo>
                  <a:lnTo>
                    <a:pt x="492" y="145"/>
                  </a:lnTo>
                  <a:lnTo>
                    <a:pt x="494" y="145"/>
                  </a:lnTo>
                  <a:lnTo>
                    <a:pt x="497" y="143"/>
                  </a:lnTo>
                  <a:lnTo>
                    <a:pt x="499" y="143"/>
                  </a:lnTo>
                  <a:lnTo>
                    <a:pt x="504" y="141"/>
                  </a:lnTo>
                  <a:lnTo>
                    <a:pt x="504" y="138"/>
                  </a:lnTo>
                  <a:lnTo>
                    <a:pt x="501" y="138"/>
                  </a:lnTo>
                  <a:lnTo>
                    <a:pt x="499" y="138"/>
                  </a:lnTo>
                  <a:lnTo>
                    <a:pt x="497" y="136"/>
                  </a:lnTo>
                  <a:lnTo>
                    <a:pt x="494" y="138"/>
                  </a:lnTo>
                  <a:lnTo>
                    <a:pt x="492" y="136"/>
                  </a:lnTo>
                  <a:lnTo>
                    <a:pt x="490" y="134"/>
                  </a:lnTo>
                  <a:lnTo>
                    <a:pt x="488" y="134"/>
                  </a:lnTo>
                  <a:lnTo>
                    <a:pt x="485" y="132"/>
                  </a:lnTo>
                  <a:lnTo>
                    <a:pt x="483" y="132"/>
                  </a:lnTo>
                  <a:lnTo>
                    <a:pt x="479" y="127"/>
                  </a:lnTo>
                  <a:lnTo>
                    <a:pt x="479" y="127"/>
                  </a:lnTo>
                  <a:lnTo>
                    <a:pt x="479" y="123"/>
                  </a:lnTo>
                  <a:lnTo>
                    <a:pt x="476" y="123"/>
                  </a:lnTo>
                  <a:lnTo>
                    <a:pt x="476" y="120"/>
                  </a:lnTo>
                  <a:lnTo>
                    <a:pt x="476" y="120"/>
                  </a:lnTo>
                  <a:lnTo>
                    <a:pt x="476" y="116"/>
                  </a:lnTo>
                  <a:lnTo>
                    <a:pt x="474" y="111"/>
                  </a:lnTo>
                  <a:lnTo>
                    <a:pt x="472" y="109"/>
                  </a:lnTo>
                  <a:lnTo>
                    <a:pt x="472" y="109"/>
                  </a:lnTo>
                  <a:lnTo>
                    <a:pt x="470" y="109"/>
                  </a:lnTo>
                  <a:lnTo>
                    <a:pt x="467" y="107"/>
                  </a:lnTo>
                  <a:lnTo>
                    <a:pt x="463" y="107"/>
                  </a:lnTo>
                  <a:lnTo>
                    <a:pt x="460" y="107"/>
                  </a:lnTo>
                  <a:lnTo>
                    <a:pt x="458" y="107"/>
                  </a:lnTo>
                  <a:lnTo>
                    <a:pt x="456" y="107"/>
                  </a:lnTo>
                  <a:lnTo>
                    <a:pt x="454" y="104"/>
                  </a:lnTo>
                  <a:lnTo>
                    <a:pt x="456" y="102"/>
                  </a:lnTo>
                  <a:lnTo>
                    <a:pt x="456" y="100"/>
                  </a:lnTo>
                  <a:lnTo>
                    <a:pt x="456" y="100"/>
                  </a:lnTo>
                  <a:lnTo>
                    <a:pt x="454" y="95"/>
                  </a:lnTo>
                  <a:lnTo>
                    <a:pt x="458" y="89"/>
                  </a:lnTo>
                  <a:lnTo>
                    <a:pt x="460" y="89"/>
                  </a:lnTo>
                  <a:lnTo>
                    <a:pt x="458" y="86"/>
                  </a:lnTo>
                  <a:lnTo>
                    <a:pt x="456" y="84"/>
                  </a:lnTo>
                  <a:lnTo>
                    <a:pt x="456" y="84"/>
                  </a:lnTo>
                  <a:lnTo>
                    <a:pt x="456" y="82"/>
                  </a:lnTo>
                  <a:lnTo>
                    <a:pt x="456" y="77"/>
                  </a:lnTo>
                  <a:lnTo>
                    <a:pt x="451" y="75"/>
                  </a:lnTo>
                  <a:lnTo>
                    <a:pt x="451" y="73"/>
                  </a:lnTo>
                  <a:lnTo>
                    <a:pt x="451" y="70"/>
                  </a:lnTo>
                  <a:lnTo>
                    <a:pt x="442" y="68"/>
                  </a:lnTo>
                  <a:lnTo>
                    <a:pt x="442" y="70"/>
                  </a:lnTo>
                  <a:lnTo>
                    <a:pt x="442" y="70"/>
                  </a:lnTo>
                  <a:lnTo>
                    <a:pt x="440" y="73"/>
                  </a:lnTo>
                  <a:lnTo>
                    <a:pt x="438" y="73"/>
                  </a:lnTo>
                  <a:lnTo>
                    <a:pt x="438" y="75"/>
                  </a:lnTo>
                  <a:lnTo>
                    <a:pt x="438" y="75"/>
                  </a:lnTo>
                  <a:lnTo>
                    <a:pt x="433" y="70"/>
                  </a:lnTo>
                  <a:lnTo>
                    <a:pt x="431" y="66"/>
                  </a:lnTo>
                  <a:lnTo>
                    <a:pt x="431" y="66"/>
                  </a:lnTo>
                  <a:lnTo>
                    <a:pt x="431" y="64"/>
                  </a:lnTo>
                  <a:lnTo>
                    <a:pt x="426" y="64"/>
                  </a:lnTo>
                  <a:lnTo>
                    <a:pt x="424" y="64"/>
                  </a:lnTo>
                  <a:lnTo>
                    <a:pt x="420" y="61"/>
                  </a:lnTo>
                  <a:lnTo>
                    <a:pt x="422" y="61"/>
                  </a:lnTo>
                  <a:lnTo>
                    <a:pt x="424" y="57"/>
                  </a:lnTo>
                  <a:lnTo>
                    <a:pt x="424" y="55"/>
                  </a:lnTo>
                  <a:lnTo>
                    <a:pt x="424" y="52"/>
                  </a:lnTo>
                  <a:lnTo>
                    <a:pt x="422" y="50"/>
                  </a:lnTo>
                  <a:lnTo>
                    <a:pt x="417" y="48"/>
                  </a:lnTo>
                  <a:lnTo>
                    <a:pt x="415" y="45"/>
                  </a:lnTo>
                  <a:lnTo>
                    <a:pt x="417" y="43"/>
                  </a:lnTo>
                  <a:lnTo>
                    <a:pt x="417" y="39"/>
                  </a:lnTo>
                  <a:lnTo>
                    <a:pt x="415" y="36"/>
                  </a:lnTo>
                  <a:lnTo>
                    <a:pt x="415" y="34"/>
                  </a:lnTo>
                  <a:lnTo>
                    <a:pt x="415" y="32"/>
                  </a:lnTo>
                  <a:lnTo>
                    <a:pt x="415" y="32"/>
                  </a:lnTo>
                  <a:lnTo>
                    <a:pt x="413" y="30"/>
                  </a:lnTo>
                  <a:lnTo>
                    <a:pt x="413" y="27"/>
                  </a:lnTo>
                  <a:lnTo>
                    <a:pt x="417" y="25"/>
                  </a:lnTo>
                  <a:lnTo>
                    <a:pt x="417" y="23"/>
                  </a:lnTo>
                  <a:lnTo>
                    <a:pt x="422" y="23"/>
                  </a:lnTo>
                  <a:lnTo>
                    <a:pt x="422" y="25"/>
                  </a:lnTo>
                  <a:lnTo>
                    <a:pt x="426" y="23"/>
                  </a:lnTo>
                  <a:lnTo>
                    <a:pt x="433" y="21"/>
                  </a:lnTo>
                  <a:lnTo>
                    <a:pt x="435" y="16"/>
                  </a:lnTo>
                  <a:lnTo>
                    <a:pt x="433" y="11"/>
                  </a:lnTo>
                  <a:lnTo>
                    <a:pt x="435" y="11"/>
                  </a:lnTo>
                  <a:lnTo>
                    <a:pt x="440" y="7"/>
                  </a:lnTo>
                  <a:lnTo>
                    <a:pt x="440" y="7"/>
                  </a:lnTo>
                  <a:lnTo>
                    <a:pt x="438" y="5"/>
                  </a:lnTo>
                  <a:lnTo>
                    <a:pt x="438" y="2"/>
                  </a:lnTo>
                  <a:lnTo>
                    <a:pt x="433" y="0"/>
                  </a:lnTo>
                  <a:lnTo>
                    <a:pt x="431" y="0"/>
                  </a:lnTo>
                  <a:lnTo>
                    <a:pt x="426" y="0"/>
                  </a:lnTo>
                  <a:lnTo>
                    <a:pt x="426" y="0"/>
                  </a:lnTo>
                  <a:lnTo>
                    <a:pt x="424" y="0"/>
                  </a:lnTo>
                  <a:lnTo>
                    <a:pt x="422" y="0"/>
                  </a:lnTo>
                  <a:lnTo>
                    <a:pt x="422" y="2"/>
                  </a:lnTo>
                  <a:lnTo>
                    <a:pt x="420" y="5"/>
                  </a:lnTo>
                  <a:lnTo>
                    <a:pt x="415" y="2"/>
                  </a:lnTo>
                  <a:lnTo>
                    <a:pt x="415" y="5"/>
                  </a:lnTo>
                  <a:lnTo>
                    <a:pt x="411" y="7"/>
                  </a:lnTo>
                  <a:lnTo>
                    <a:pt x="408" y="5"/>
                  </a:lnTo>
                  <a:lnTo>
                    <a:pt x="404" y="5"/>
                  </a:lnTo>
                  <a:lnTo>
                    <a:pt x="404" y="7"/>
                  </a:lnTo>
                  <a:lnTo>
                    <a:pt x="401" y="9"/>
                  </a:lnTo>
                  <a:lnTo>
                    <a:pt x="401" y="11"/>
                  </a:lnTo>
                  <a:lnTo>
                    <a:pt x="399" y="11"/>
                  </a:lnTo>
                  <a:lnTo>
                    <a:pt x="397" y="11"/>
                  </a:lnTo>
                  <a:lnTo>
                    <a:pt x="397" y="11"/>
                  </a:lnTo>
                  <a:lnTo>
                    <a:pt x="395" y="11"/>
                  </a:lnTo>
                  <a:lnTo>
                    <a:pt x="392" y="11"/>
                  </a:lnTo>
                  <a:lnTo>
                    <a:pt x="390" y="14"/>
                  </a:lnTo>
                  <a:lnTo>
                    <a:pt x="390" y="16"/>
                  </a:lnTo>
                  <a:lnTo>
                    <a:pt x="388" y="16"/>
                  </a:lnTo>
                  <a:lnTo>
                    <a:pt x="383" y="16"/>
                  </a:lnTo>
                  <a:lnTo>
                    <a:pt x="381" y="16"/>
                  </a:lnTo>
                  <a:lnTo>
                    <a:pt x="379" y="16"/>
                  </a:lnTo>
                  <a:lnTo>
                    <a:pt x="377" y="18"/>
                  </a:lnTo>
                  <a:lnTo>
                    <a:pt x="377" y="18"/>
                  </a:lnTo>
                  <a:lnTo>
                    <a:pt x="374" y="18"/>
                  </a:lnTo>
                  <a:lnTo>
                    <a:pt x="372" y="18"/>
                  </a:lnTo>
                  <a:lnTo>
                    <a:pt x="372" y="23"/>
                  </a:lnTo>
                  <a:lnTo>
                    <a:pt x="370" y="21"/>
                  </a:lnTo>
                  <a:lnTo>
                    <a:pt x="367" y="21"/>
                  </a:lnTo>
                  <a:lnTo>
                    <a:pt x="363" y="23"/>
                  </a:lnTo>
                  <a:lnTo>
                    <a:pt x="363" y="25"/>
                  </a:lnTo>
                  <a:lnTo>
                    <a:pt x="358" y="27"/>
                  </a:lnTo>
                  <a:lnTo>
                    <a:pt x="358" y="27"/>
                  </a:lnTo>
                  <a:lnTo>
                    <a:pt x="354" y="30"/>
                  </a:lnTo>
                  <a:lnTo>
                    <a:pt x="354" y="30"/>
                  </a:lnTo>
                  <a:lnTo>
                    <a:pt x="354" y="30"/>
                  </a:lnTo>
                  <a:lnTo>
                    <a:pt x="352" y="30"/>
                  </a:lnTo>
                  <a:lnTo>
                    <a:pt x="349" y="34"/>
                  </a:lnTo>
                  <a:lnTo>
                    <a:pt x="347" y="34"/>
                  </a:lnTo>
                  <a:lnTo>
                    <a:pt x="345" y="36"/>
                  </a:lnTo>
                  <a:lnTo>
                    <a:pt x="343" y="36"/>
                  </a:lnTo>
                  <a:lnTo>
                    <a:pt x="340" y="39"/>
                  </a:lnTo>
                  <a:lnTo>
                    <a:pt x="338" y="39"/>
                  </a:lnTo>
                  <a:lnTo>
                    <a:pt x="336" y="39"/>
                  </a:lnTo>
                  <a:lnTo>
                    <a:pt x="333" y="39"/>
                  </a:lnTo>
                  <a:lnTo>
                    <a:pt x="331" y="39"/>
                  </a:lnTo>
                  <a:lnTo>
                    <a:pt x="331" y="39"/>
                  </a:lnTo>
                  <a:lnTo>
                    <a:pt x="329" y="41"/>
                  </a:lnTo>
                  <a:lnTo>
                    <a:pt x="329" y="45"/>
                  </a:lnTo>
                  <a:lnTo>
                    <a:pt x="324" y="45"/>
                  </a:lnTo>
                  <a:lnTo>
                    <a:pt x="318" y="45"/>
                  </a:lnTo>
                  <a:lnTo>
                    <a:pt x="318" y="43"/>
                  </a:lnTo>
                  <a:lnTo>
                    <a:pt x="315" y="39"/>
                  </a:lnTo>
                  <a:lnTo>
                    <a:pt x="309" y="36"/>
                  </a:lnTo>
                  <a:lnTo>
                    <a:pt x="306" y="39"/>
                  </a:lnTo>
                  <a:lnTo>
                    <a:pt x="304" y="39"/>
                  </a:lnTo>
                  <a:lnTo>
                    <a:pt x="302" y="36"/>
                  </a:lnTo>
                  <a:lnTo>
                    <a:pt x="295" y="34"/>
                  </a:lnTo>
                  <a:lnTo>
                    <a:pt x="293" y="32"/>
                  </a:lnTo>
                  <a:lnTo>
                    <a:pt x="288" y="36"/>
                  </a:lnTo>
                  <a:lnTo>
                    <a:pt x="284" y="36"/>
                  </a:lnTo>
                  <a:lnTo>
                    <a:pt x="284" y="39"/>
                  </a:lnTo>
                  <a:lnTo>
                    <a:pt x="281" y="39"/>
                  </a:lnTo>
                  <a:lnTo>
                    <a:pt x="277" y="41"/>
                  </a:lnTo>
                  <a:lnTo>
                    <a:pt x="272" y="43"/>
                  </a:lnTo>
                  <a:lnTo>
                    <a:pt x="272" y="41"/>
                  </a:lnTo>
                  <a:lnTo>
                    <a:pt x="272" y="39"/>
                  </a:lnTo>
                  <a:lnTo>
                    <a:pt x="268" y="36"/>
                  </a:lnTo>
                  <a:lnTo>
                    <a:pt x="265" y="36"/>
                  </a:lnTo>
                  <a:lnTo>
                    <a:pt x="261" y="36"/>
                  </a:lnTo>
                  <a:lnTo>
                    <a:pt x="256" y="39"/>
                  </a:lnTo>
                  <a:lnTo>
                    <a:pt x="256" y="39"/>
                  </a:lnTo>
                  <a:lnTo>
                    <a:pt x="254" y="41"/>
                  </a:lnTo>
                  <a:lnTo>
                    <a:pt x="252" y="41"/>
                  </a:lnTo>
                  <a:lnTo>
                    <a:pt x="250" y="45"/>
                  </a:lnTo>
                  <a:lnTo>
                    <a:pt x="247" y="48"/>
                  </a:lnTo>
                  <a:lnTo>
                    <a:pt x="245" y="48"/>
                  </a:lnTo>
                  <a:lnTo>
                    <a:pt x="245" y="50"/>
                  </a:lnTo>
                  <a:lnTo>
                    <a:pt x="240" y="50"/>
                  </a:lnTo>
                  <a:lnTo>
                    <a:pt x="238" y="50"/>
                  </a:lnTo>
                  <a:lnTo>
                    <a:pt x="236" y="48"/>
                  </a:lnTo>
                  <a:lnTo>
                    <a:pt x="234" y="45"/>
                  </a:lnTo>
                  <a:lnTo>
                    <a:pt x="231" y="45"/>
                  </a:lnTo>
                  <a:lnTo>
                    <a:pt x="231" y="43"/>
                  </a:lnTo>
                  <a:lnTo>
                    <a:pt x="229" y="41"/>
                  </a:lnTo>
                  <a:lnTo>
                    <a:pt x="229" y="41"/>
                  </a:lnTo>
                  <a:lnTo>
                    <a:pt x="227" y="41"/>
                  </a:lnTo>
                  <a:lnTo>
                    <a:pt x="225" y="43"/>
                  </a:lnTo>
                  <a:lnTo>
                    <a:pt x="225" y="43"/>
                  </a:lnTo>
                  <a:lnTo>
                    <a:pt x="220" y="41"/>
                  </a:lnTo>
                  <a:lnTo>
                    <a:pt x="220" y="41"/>
                  </a:lnTo>
                  <a:lnTo>
                    <a:pt x="218" y="43"/>
                  </a:lnTo>
                  <a:lnTo>
                    <a:pt x="216" y="45"/>
                  </a:lnTo>
                  <a:lnTo>
                    <a:pt x="213" y="43"/>
                  </a:lnTo>
                  <a:lnTo>
                    <a:pt x="211" y="45"/>
                  </a:lnTo>
                  <a:lnTo>
                    <a:pt x="206" y="45"/>
                  </a:lnTo>
                  <a:lnTo>
                    <a:pt x="206" y="48"/>
                  </a:lnTo>
                  <a:lnTo>
                    <a:pt x="204" y="48"/>
                  </a:lnTo>
                  <a:lnTo>
                    <a:pt x="202" y="50"/>
                  </a:lnTo>
                  <a:lnTo>
                    <a:pt x="197" y="50"/>
                  </a:lnTo>
                  <a:lnTo>
                    <a:pt x="195" y="52"/>
                  </a:lnTo>
                  <a:lnTo>
                    <a:pt x="193" y="50"/>
                  </a:lnTo>
                  <a:lnTo>
                    <a:pt x="191" y="50"/>
                  </a:lnTo>
                  <a:lnTo>
                    <a:pt x="186" y="52"/>
                  </a:lnTo>
                  <a:lnTo>
                    <a:pt x="184" y="52"/>
                  </a:lnTo>
                  <a:lnTo>
                    <a:pt x="184" y="57"/>
                  </a:lnTo>
                  <a:lnTo>
                    <a:pt x="186" y="59"/>
                  </a:lnTo>
                  <a:lnTo>
                    <a:pt x="184" y="61"/>
                  </a:lnTo>
                  <a:lnTo>
                    <a:pt x="179" y="64"/>
                  </a:lnTo>
                  <a:lnTo>
                    <a:pt x="172" y="64"/>
                  </a:lnTo>
                  <a:lnTo>
                    <a:pt x="170" y="66"/>
                  </a:lnTo>
                  <a:lnTo>
                    <a:pt x="170" y="68"/>
                  </a:lnTo>
                  <a:lnTo>
                    <a:pt x="168" y="70"/>
                  </a:lnTo>
                  <a:lnTo>
                    <a:pt x="168" y="73"/>
                  </a:lnTo>
                  <a:lnTo>
                    <a:pt x="170" y="75"/>
                  </a:lnTo>
                  <a:lnTo>
                    <a:pt x="168" y="77"/>
                  </a:lnTo>
                  <a:lnTo>
                    <a:pt x="168" y="80"/>
                  </a:lnTo>
                  <a:lnTo>
                    <a:pt x="166" y="82"/>
                  </a:lnTo>
                  <a:lnTo>
                    <a:pt x="163" y="89"/>
                  </a:lnTo>
                  <a:lnTo>
                    <a:pt x="163" y="91"/>
                  </a:lnTo>
                  <a:lnTo>
                    <a:pt x="163" y="91"/>
                  </a:lnTo>
                  <a:lnTo>
                    <a:pt x="163" y="95"/>
                  </a:lnTo>
                  <a:lnTo>
                    <a:pt x="163" y="95"/>
                  </a:lnTo>
                  <a:lnTo>
                    <a:pt x="163" y="98"/>
                  </a:lnTo>
                  <a:lnTo>
                    <a:pt x="166" y="102"/>
                  </a:lnTo>
                  <a:lnTo>
                    <a:pt x="163" y="102"/>
                  </a:lnTo>
                  <a:lnTo>
                    <a:pt x="159" y="107"/>
                  </a:lnTo>
                  <a:lnTo>
                    <a:pt x="159" y="107"/>
                  </a:lnTo>
                  <a:lnTo>
                    <a:pt x="157" y="109"/>
                  </a:lnTo>
                  <a:lnTo>
                    <a:pt x="157" y="109"/>
                  </a:lnTo>
                  <a:lnTo>
                    <a:pt x="157" y="109"/>
                  </a:lnTo>
                  <a:lnTo>
                    <a:pt x="157" y="109"/>
                  </a:lnTo>
                  <a:lnTo>
                    <a:pt x="154" y="114"/>
                  </a:lnTo>
                  <a:lnTo>
                    <a:pt x="154" y="116"/>
                  </a:lnTo>
                  <a:lnTo>
                    <a:pt x="152" y="118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0" y="120"/>
                  </a:lnTo>
                  <a:lnTo>
                    <a:pt x="148" y="120"/>
                  </a:lnTo>
                  <a:lnTo>
                    <a:pt x="145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1" y="120"/>
                  </a:lnTo>
                  <a:lnTo>
                    <a:pt x="141" y="120"/>
                  </a:lnTo>
                  <a:lnTo>
                    <a:pt x="136" y="120"/>
                  </a:lnTo>
                  <a:lnTo>
                    <a:pt x="129" y="120"/>
                  </a:lnTo>
                  <a:lnTo>
                    <a:pt x="127" y="120"/>
                  </a:lnTo>
                  <a:lnTo>
                    <a:pt x="127" y="120"/>
                  </a:lnTo>
                  <a:lnTo>
                    <a:pt x="123" y="123"/>
                  </a:lnTo>
                  <a:lnTo>
                    <a:pt x="120" y="123"/>
                  </a:lnTo>
                  <a:lnTo>
                    <a:pt x="120" y="123"/>
                  </a:lnTo>
                  <a:lnTo>
                    <a:pt x="118" y="125"/>
                  </a:lnTo>
                  <a:lnTo>
                    <a:pt x="118" y="123"/>
                  </a:lnTo>
                  <a:lnTo>
                    <a:pt x="116" y="123"/>
                  </a:lnTo>
                  <a:lnTo>
                    <a:pt x="114" y="120"/>
                  </a:lnTo>
                  <a:lnTo>
                    <a:pt x="111" y="120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104" y="120"/>
                  </a:lnTo>
                  <a:lnTo>
                    <a:pt x="104" y="120"/>
                  </a:lnTo>
                  <a:lnTo>
                    <a:pt x="102" y="120"/>
                  </a:lnTo>
                  <a:lnTo>
                    <a:pt x="98" y="116"/>
                  </a:lnTo>
                  <a:lnTo>
                    <a:pt x="95" y="114"/>
                  </a:lnTo>
                  <a:lnTo>
                    <a:pt x="95" y="114"/>
                  </a:lnTo>
                  <a:lnTo>
                    <a:pt x="93" y="116"/>
                  </a:lnTo>
                  <a:lnTo>
                    <a:pt x="89" y="116"/>
                  </a:lnTo>
                  <a:lnTo>
                    <a:pt x="86" y="116"/>
                  </a:lnTo>
                  <a:lnTo>
                    <a:pt x="84" y="116"/>
                  </a:lnTo>
                  <a:lnTo>
                    <a:pt x="82" y="116"/>
                  </a:lnTo>
                  <a:lnTo>
                    <a:pt x="82" y="116"/>
                  </a:lnTo>
                  <a:lnTo>
                    <a:pt x="79" y="114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6" y="107"/>
                  </a:lnTo>
                  <a:lnTo>
                    <a:pt x="89" y="104"/>
                  </a:lnTo>
                  <a:lnTo>
                    <a:pt x="89" y="104"/>
                  </a:lnTo>
                  <a:lnTo>
                    <a:pt x="89" y="102"/>
                  </a:lnTo>
                  <a:lnTo>
                    <a:pt x="89" y="100"/>
                  </a:lnTo>
                  <a:lnTo>
                    <a:pt x="86" y="100"/>
                  </a:lnTo>
                  <a:lnTo>
                    <a:pt x="84" y="100"/>
                  </a:lnTo>
                  <a:lnTo>
                    <a:pt x="82" y="100"/>
                  </a:lnTo>
                  <a:lnTo>
                    <a:pt x="82" y="100"/>
                  </a:lnTo>
                  <a:lnTo>
                    <a:pt x="79" y="100"/>
                  </a:lnTo>
                  <a:lnTo>
                    <a:pt x="77" y="98"/>
                  </a:lnTo>
                  <a:lnTo>
                    <a:pt x="77" y="95"/>
                  </a:lnTo>
                  <a:lnTo>
                    <a:pt x="75" y="95"/>
                  </a:lnTo>
                  <a:lnTo>
                    <a:pt x="73" y="93"/>
                  </a:lnTo>
                  <a:lnTo>
                    <a:pt x="73" y="91"/>
                  </a:lnTo>
                  <a:lnTo>
                    <a:pt x="73" y="89"/>
                  </a:lnTo>
                  <a:lnTo>
                    <a:pt x="68" y="89"/>
                  </a:lnTo>
                  <a:lnTo>
                    <a:pt x="66" y="89"/>
                  </a:lnTo>
                  <a:lnTo>
                    <a:pt x="66" y="86"/>
                  </a:lnTo>
                  <a:lnTo>
                    <a:pt x="64" y="86"/>
                  </a:lnTo>
                  <a:lnTo>
                    <a:pt x="61" y="89"/>
                  </a:lnTo>
                  <a:lnTo>
                    <a:pt x="57" y="91"/>
                  </a:lnTo>
                  <a:lnTo>
                    <a:pt x="55" y="91"/>
                  </a:lnTo>
                  <a:lnTo>
                    <a:pt x="52" y="93"/>
                  </a:lnTo>
                  <a:lnTo>
                    <a:pt x="48" y="93"/>
                  </a:lnTo>
                  <a:lnTo>
                    <a:pt x="48" y="95"/>
                  </a:lnTo>
                  <a:lnTo>
                    <a:pt x="43" y="95"/>
                  </a:lnTo>
                  <a:lnTo>
                    <a:pt x="41" y="98"/>
                  </a:lnTo>
                  <a:lnTo>
                    <a:pt x="39" y="100"/>
                  </a:lnTo>
                  <a:lnTo>
                    <a:pt x="36" y="100"/>
                  </a:lnTo>
                  <a:lnTo>
                    <a:pt x="39" y="98"/>
                  </a:lnTo>
                  <a:lnTo>
                    <a:pt x="39" y="95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0" y="98"/>
                  </a:lnTo>
                  <a:lnTo>
                    <a:pt x="25" y="98"/>
                  </a:lnTo>
                  <a:lnTo>
                    <a:pt x="25" y="95"/>
                  </a:lnTo>
                  <a:lnTo>
                    <a:pt x="25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1" y="93"/>
                  </a:lnTo>
                  <a:lnTo>
                    <a:pt x="21" y="93"/>
                  </a:lnTo>
                  <a:lnTo>
                    <a:pt x="21" y="93"/>
                  </a:lnTo>
                  <a:lnTo>
                    <a:pt x="18" y="95"/>
                  </a:lnTo>
                  <a:lnTo>
                    <a:pt x="18" y="95"/>
                  </a:lnTo>
                  <a:lnTo>
                    <a:pt x="18" y="98"/>
                  </a:lnTo>
                  <a:lnTo>
                    <a:pt x="18" y="100"/>
                  </a:lnTo>
                  <a:lnTo>
                    <a:pt x="18" y="100"/>
                  </a:lnTo>
                  <a:lnTo>
                    <a:pt x="16" y="102"/>
                  </a:lnTo>
                  <a:lnTo>
                    <a:pt x="16" y="104"/>
                  </a:lnTo>
                  <a:lnTo>
                    <a:pt x="16" y="107"/>
                  </a:lnTo>
                  <a:lnTo>
                    <a:pt x="16" y="109"/>
                  </a:lnTo>
                  <a:lnTo>
                    <a:pt x="14" y="111"/>
                  </a:lnTo>
                  <a:lnTo>
                    <a:pt x="14" y="114"/>
                  </a:lnTo>
                  <a:lnTo>
                    <a:pt x="11" y="116"/>
                  </a:lnTo>
                  <a:lnTo>
                    <a:pt x="9" y="116"/>
                  </a:lnTo>
                  <a:lnTo>
                    <a:pt x="7" y="116"/>
                  </a:lnTo>
                  <a:lnTo>
                    <a:pt x="9" y="118"/>
                  </a:lnTo>
                  <a:lnTo>
                    <a:pt x="9" y="120"/>
                  </a:lnTo>
                  <a:lnTo>
                    <a:pt x="11" y="123"/>
                  </a:lnTo>
                  <a:lnTo>
                    <a:pt x="14" y="127"/>
                  </a:lnTo>
                  <a:lnTo>
                    <a:pt x="14" y="129"/>
                  </a:lnTo>
                  <a:lnTo>
                    <a:pt x="11" y="129"/>
                  </a:lnTo>
                  <a:lnTo>
                    <a:pt x="2" y="138"/>
                  </a:lnTo>
                  <a:lnTo>
                    <a:pt x="5" y="138"/>
                  </a:lnTo>
                  <a:lnTo>
                    <a:pt x="5" y="141"/>
                  </a:lnTo>
                  <a:lnTo>
                    <a:pt x="7" y="143"/>
                  </a:lnTo>
                  <a:lnTo>
                    <a:pt x="7" y="145"/>
                  </a:lnTo>
                  <a:lnTo>
                    <a:pt x="5" y="148"/>
                  </a:lnTo>
                  <a:lnTo>
                    <a:pt x="5" y="148"/>
                  </a:lnTo>
                  <a:lnTo>
                    <a:pt x="2" y="152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2" y="159"/>
                  </a:lnTo>
                  <a:lnTo>
                    <a:pt x="0" y="163"/>
                  </a:lnTo>
                  <a:lnTo>
                    <a:pt x="2" y="168"/>
                  </a:lnTo>
                  <a:lnTo>
                    <a:pt x="2" y="170"/>
                  </a:lnTo>
                  <a:lnTo>
                    <a:pt x="5" y="170"/>
                  </a:lnTo>
                  <a:lnTo>
                    <a:pt x="7" y="170"/>
                  </a:lnTo>
                  <a:lnTo>
                    <a:pt x="14" y="170"/>
                  </a:lnTo>
                  <a:lnTo>
                    <a:pt x="14" y="168"/>
                  </a:lnTo>
                  <a:lnTo>
                    <a:pt x="18" y="172"/>
                  </a:lnTo>
                  <a:lnTo>
                    <a:pt x="25" y="177"/>
                  </a:lnTo>
                  <a:lnTo>
                    <a:pt x="25" y="177"/>
                  </a:lnTo>
                  <a:lnTo>
                    <a:pt x="25" y="179"/>
                  </a:lnTo>
                  <a:lnTo>
                    <a:pt x="23" y="182"/>
                  </a:lnTo>
                  <a:lnTo>
                    <a:pt x="25" y="184"/>
                  </a:lnTo>
                  <a:lnTo>
                    <a:pt x="23" y="186"/>
                  </a:lnTo>
                  <a:lnTo>
                    <a:pt x="25" y="188"/>
                  </a:lnTo>
                  <a:lnTo>
                    <a:pt x="25" y="188"/>
                  </a:lnTo>
                  <a:lnTo>
                    <a:pt x="23" y="191"/>
                  </a:lnTo>
                  <a:lnTo>
                    <a:pt x="23" y="193"/>
                  </a:lnTo>
                  <a:lnTo>
                    <a:pt x="23" y="195"/>
                  </a:lnTo>
                  <a:lnTo>
                    <a:pt x="23" y="197"/>
                  </a:lnTo>
                  <a:lnTo>
                    <a:pt x="21" y="202"/>
                  </a:lnTo>
                  <a:lnTo>
                    <a:pt x="21" y="204"/>
                  </a:lnTo>
                  <a:lnTo>
                    <a:pt x="18" y="204"/>
                  </a:lnTo>
                  <a:lnTo>
                    <a:pt x="18" y="207"/>
                  </a:lnTo>
                  <a:lnTo>
                    <a:pt x="16" y="209"/>
                  </a:lnTo>
                  <a:lnTo>
                    <a:pt x="18" y="213"/>
                  </a:lnTo>
                  <a:lnTo>
                    <a:pt x="23" y="218"/>
                  </a:lnTo>
                  <a:lnTo>
                    <a:pt x="23" y="220"/>
                  </a:lnTo>
                  <a:lnTo>
                    <a:pt x="25" y="220"/>
                  </a:lnTo>
                  <a:lnTo>
                    <a:pt x="25" y="218"/>
                  </a:lnTo>
                  <a:lnTo>
                    <a:pt x="41" y="220"/>
                  </a:lnTo>
                  <a:lnTo>
                    <a:pt x="43" y="225"/>
                  </a:lnTo>
                  <a:lnTo>
                    <a:pt x="48" y="227"/>
                  </a:lnTo>
                  <a:lnTo>
                    <a:pt x="50" y="227"/>
                  </a:lnTo>
                  <a:lnTo>
                    <a:pt x="52" y="229"/>
                  </a:lnTo>
                  <a:lnTo>
                    <a:pt x="59" y="236"/>
                  </a:lnTo>
                  <a:lnTo>
                    <a:pt x="57" y="236"/>
                  </a:lnTo>
                  <a:lnTo>
                    <a:pt x="57" y="241"/>
                  </a:lnTo>
                  <a:lnTo>
                    <a:pt x="57" y="243"/>
                  </a:lnTo>
                  <a:lnTo>
                    <a:pt x="57" y="247"/>
                  </a:lnTo>
                  <a:lnTo>
                    <a:pt x="59" y="250"/>
                  </a:lnTo>
                  <a:lnTo>
                    <a:pt x="61" y="250"/>
                  </a:lnTo>
                  <a:lnTo>
                    <a:pt x="59" y="250"/>
                  </a:lnTo>
                  <a:lnTo>
                    <a:pt x="61" y="252"/>
                  </a:lnTo>
                  <a:lnTo>
                    <a:pt x="59" y="254"/>
                  </a:lnTo>
                  <a:lnTo>
                    <a:pt x="57" y="256"/>
                  </a:lnTo>
                  <a:lnTo>
                    <a:pt x="55" y="256"/>
                  </a:lnTo>
                  <a:lnTo>
                    <a:pt x="55" y="259"/>
                  </a:lnTo>
                  <a:lnTo>
                    <a:pt x="55" y="261"/>
                  </a:lnTo>
                  <a:lnTo>
                    <a:pt x="48" y="261"/>
                  </a:lnTo>
                  <a:lnTo>
                    <a:pt x="45" y="261"/>
                  </a:lnTo>
                  <a:lnTo>
                    <a:pt x="41" y="263"/>
                  </a:lnTo>
                  <a:lnTo>
                    <a:pt x="39" y="265"/>
                  </a:lnTo>
                  <a:lnTo>
                    <a:pt x="41" y="268"/>
                  </a:lnTo>
                  <a:lnTo>
                    <a:pt x="39" y="268"/>
                  </a:lnTo>
                  <a:lnTo>
                    <a:pt x="34" y="268"/>
                  </a:lnTo>
                  <a:lnTo>
                    <a:pt x="34" y="272"/>
                  </a:lnTo>
                  <a:lnTo>
                    <a:pt x="36" y="275"/>
                  </a:lnTo>
                  <a:lnTo>
                    <a:pt x="45" y="277"/>
                  </a:lnTo>
                  <a:lnTo>
                    <a:pt x="45" y="281"/>
                  </a:lnTo>
                  <a:lnTo>
                    <a:pt x="48" y="286"/>
                  </a:lnTo>
                  <a:lnTo>
                    <a:pt x="48" y="288"/>
                  </a:lnTo>
                  <a:lnTo>
                    <a:pt x="45" y="293"/>
                  </a:lnTo>
                  <a:lnTo>
                    <a:pt x="48" y="297"/>
                  </a:lnTo>
                  <a:lnTo>
                    <a:pt x="48" y="297"/>
                  </a:lnTo>
                  <a:lnTo>
                    <a:pt x="52" y="306"/>
                  </a:lnTo>
                  <a:lnTo>
                    <a:pt x="50" y="309"/>
                  </a:lnTo>
                  <a:lnTo>
                    <a:pt x="45" y="311"/>
                  </a:lnTo>
                  <a:lnTo>
                    <a:pt x="48" y="315"/>
                  </a:lnTo>
                  <a:lnTo>
                    <a:pt x="43" y="322"/>
                  </a:lnTo>
                  <a:lnTo>
                    <a:pt x="41" y="327"/>
                  </a:lnTo>
                  <a:lnTo>
                    <a:pt x="43" y="329"/>
                  </a:lnTo>
                  <a:lnTo>
                    <a:pt x="45" y="334"/>
                  </a:lnTo>
                  <a:lnTo>
                    <a:pt x="43" y="340"/>
                  </a:lnTo>
                  <a:lnTo>
                    <a:pt x="43" y="340"/>
                  </a:lnTo>
                  <a:lnTo>
                    <a:pt x="43" y="345"/>
                  </a:lnTo>
                  <a:lnTo>
                    <a:pt x="43" y="349"/>
                  </a:lnTo>
                  <a:lnTo>
                    <a:pt x="41" y="356"/>
                  </a:lnTo>
                  <a:lnTo>
                    <a:pt x="36" y="361"/>
                  </a:lnTo>
                  <a:lnTo>
                    <a:pt x="32" y="368"/>
                  </a:lnTo>
                  <a:lnTo>
                    <a:pt x="30" y="368"/>
                  </a:lnTo>
                  <a:lnTo>
                    <a:pt x="25" y="374"/>
                  </a:lnTo>
                  <a:lnTo>
                    <a:pt x="27" y="377"/>
                  </a:lnTo>
                  <a:lnTo>
                    <a:pt x="27" y="379"/>
                  </a:lnTo>
                  <a:lnTo>
                    <a:pt x="27" y="383"/>
                  </a:lnTo>
                  <a:lnTo>
                    <a:pt x="27" y="386"/>
                  </a:lnTo>
                  <a:lnTo>
                    <a:pt x="25" y="386"/>
                  </a:lnTo>
                  <a:lnTo>
                    <a:pt x="21" y="390"/>
                  </a:lnTo>
                  <a:lnTo>
                    <a:pt x="21" y="395"/>
                  </a:lnTo>
                  <a:lnTo>
                    <a:pt x="21" y="397"/>
                  </a:lnTo>
                  <a:lnTo>
                    <a:pt x="21" y="402"/>
                  </a:lnTo>
                  <a:lnTo>
                    <a:pt x="25" y="402"/>
                  </a:lnTo>
                  <a:lnTo>
                    <a:pt x="27" y="404"/>
                  </a:lnTo>
                  <a:lnTo>
                    <a:pt x="30" y="402"/>
                  </a:lnTo>
                  <a:lnTo>
                    <a:pt x="30" y="406"/>
                  </a:lnTo>
                  <a:lnTo>
                    <a:pt x="27" y="411"/>
                  </a:lnTo>
                  <a:lnTo>
                    <a:pt x="30" y="413"/>
                  </a:lnTo>
                  <a:lnTo>
                    <a:pt x="30" y="413"/>
                  </a:lnTo>
                  <a:lnTo>
                    <a:pt x="30" y="415"/>
                  </a:lnTo>
                  <a:lnTo>
                    <a:pt x="34" y="420"/>
                  </a:lnTo>
                  <a:lnTo>
                    <a:pt x="34" y="422"/>
                  </a:lnTo>
                  <a:lnTo>
                    <a:pt x="34" y="426"/>
                  </a:lnTo>
                  <a:lnTo>
                    <a:pt x="32" y="429"/>
                  </a:lnTo>
                  <a:lnTo>
                    <a:pt x="32" y="431"/>
                  </a:lnTo>
                  <a:lnTo>
                    <a:pt x="30" y="431"/>
                  </a:lnTo>
                  <a:lnTo>
                    <a:pt x="32" y="433"/>
                  </a:lnTo>
                  <a:lnTo>
                    <a:pt x="34" y="436"/>
                  </a:lnTo>
                  <a:lnTo>
                    <a:pt x="34" y="442"/>
                  </a:lnTo>
                  <a:lnTo>
                    <a:pt x="34" y="445"/>
                  </a:lnTo>
                  <a:lnTo>
                    <a:pt x="34" y="449"/>
                  </a:lnTo>
                  <a:lnTo>
                    <a:pt x="34" y="451"/>
                  </a:lnTo>
                  <a:lnTo>
                    <a:pt x="36" y="454"/>
                  </a:lnTo>
                  <a:lnTo>
                    <a:pt x="39" y="454"/>
                  </a:lnTo>
                  <a:lnTo>
                    <a:pt x="43" y="456"/>
                  </a:lnTo>
                  <a:lnTo>
                    <a:pt x="43" y="456"/>
                  </a:lnTo>
                  <a:lnTo>
                    <a:pt x="41" y="458"/>
                  </a:lnTo>
                  <a:lnTo>
                    <a:pt x="41" y="461"/>
                  </a:lnTo>
                  <a:lnTo>
                    <a:pt x="39" y="461"/>
                  </a:lnTo>
                  <a:lnTo>
                    <a:pt x="41" y="461"/>
                  </a:lnTo>
                  <a:lnTo>
                    <a:pt x="41" y="461"/>
                  </a:lnTo>
                  <a:lnTo>
                    <a:pt x="41" y="463"/>
                  </a:lnTo>
                  <a:lnTo>
                    <a:pt x="41" y="463"/>
                  </a:lnTo>
                  <a:lnTo>
                    <a:pt x="41" y="465"/>
                  </a:lnTo>
                  <a:lnTo>
                    <a:pt x="41" y="465"/>
                  </a:lnTo>
                  <a:lnTo>
                    <a:pt x="43" y="467"/>
                  </a:lnTo>
                  <a:lnTo>
                    <a:pt x="48" y="467"/>
                  </a:lnTo>
                  <a:lnTo>
                    <a:pt x="52" y="467"/>
                  </a:lnTo>
                  <a:lnTo>
                    <a:pt x="52" y="465"/>
                  </a:lnTo>
                  <a:lnTo>
                    <a:pt x="55" y="463"/>
                  </a:lnTo>
                  <a:lnTo>
                    <a:pt x="57" y="463"/>
                  </a:lnTo>
                  <a:lnTo>
                    <a:pt x="57" y="461"/>
                  </a:lnTo>
                  <a:lnTo>
                    <a:pt x="61" y="461"/>
                  </a:lnTo>
                  <a:lnTo>
                    <a:pt x="66" y="458"/>
                  </a:lnTo>
                  <a:lnTo>
                    <a:pt x="68" y="461"/>
                  </a:lnTo>
                  <a:lnTo>
                    <a:pt x="68" y="458"/>
                  </a:lnTo>
                  <a:lnTo>
                    <a:pt x="70" y="454"/>
                  </a:lnTo>
                  <a:lnTo>
                    <a:pt x="70" y="454"/>
                  </a:lnTo>
                  <a:lnTo>
                    <a:pt x="70" y="449"/>
                  </a:lnTo>
                  <a:lnTo>
                    <a:pt x="75" y="451"/>
                  </a:lnTo>
                  <a:lnTo>
                    <a:pt x="79" y="449"/>
                  </a:lnTo>
                  <a:lnTo>
                    <a:pt x="82" y="447"/>
                  </a:lnTo>
                  <a:lnTo>
                    <a:pt x="86" y="449"/>
                  </a:lnTo>
                  <a:lnTo>
                    <a:pt x="86" y="447"/>
                  </a:lnTo>
                  <a:lnTo>
                    <a:pt x="91" y="447"/>
                  </a:lnTo>
                  <a:lnTo>
                    <a:pt x="93" y="449"/>
                  </a:lnTo>
                  <a:lnTo>
                    <a:pt x="95" y="451"/>
                  </a:lnTo>
                  <a:lnTo>
                    <a:pt x="95" y="447"/>
                  </a:lnTo>
                  <a:lnTo>
                    <a:pt x="98" y="447"/>
                  </a:lnTo>
                  <a:lnTo>
                    <a:pt x="100" y="447"/>
                  </a:lnTo>
                  <a:lnTo>
                    <a:pt x="104" y="449"/>
                  </a:lnTo>
                  <a:lnTo>
                    <a:pt x="104" y="449"/>
                  </a:lnTo>
                  <a:lnTo>
                    <a:pt x="109" y="449"/>
                  </a:lnTo>
                  <a:lnTo>
                    <a:pt x="114" y="447"/>
                  </a:lnTo>
                  <a:lnTo>
                    <a:pt x="116" y="449"/>
                  </a:lnTo>
                  <a:lnTo>
                    <a:pt x="127" y="454"/>
                  </a:lnTo>
                  <a:lnTo>
                    <a:pt x="127" y="456"/>
                  </a:lnTo>
                  <a:lnTo>
                    <a:pt x="127" y="458"/>
                  </a:lnTo>
                  <a:lnTo>
                    <a:pt x="125" y="458"/>
                  </a:lnTo>
                  <a:lnTo>
                    <a:pt x="125" y="463"/>
                  </a:lnTo>
                  <a:lnTo>
                    <a:pt x="127" y="467"/>
                  </a:lnTo>
                  <a:lnTo>
                    <a:pt x="127" y="470"/>
                  </a:lnTo>
                  <a:lnTo>
                    <a:pt x="127" y="470"/>
                  </a:lnTo>
                  <a:lnTo>
                    <a:pt x="125" y="470"/>
                  </a:lnTo>
                  <a:lnTo>
                    <a:pt x="125" y="472"/>
                  </a:lnTo>
                  <a:lnTo>
                    <a:pt x="123" y="472"/>
                  </a:lnTo>
                  <a:lnTo>
                    <a:pt x="123" y="474"/>
                  </a:lnTo>
                  <a:lnTo>
                    <a:pt x="123" y="481"/>
                  </a:lnTo>
                  <a:lnTo>
                    <a:pt x="120" y="481"/>
                  </a:lnTo>
                  <a:lnTo>
                    <a:pt x="118" y="485"/>
                  </a:lnTo>
                  <a:lnTo>
                    <a:pt x="118" y="488"/>
                  </a:lnTo>
                  <a:lnTo>
                    <a:pt x="118" y="490"/>
                  </a:lnTo>
                  <a:lnTo>
                    <a:pt x="125" y="490"/>
                  </a:lnTo>
                  <a:lnTo>
                    <a:pt x="125" y="490"/>
                  </a:lnTo>
                  <a:lnTo>
                    <a:pt x="127" y="490"/>
                  </a:lnTo>
                  <a:lnTo>
                    <a:pt x="129" y="490"/>
                  </a:lnTo>
                  <a:lnTo>
                    <a:pt x="132" y="492"/>
                  </a:lnTo>
                  <a:lnTo>
                    <a:pt x="134" y="492"/>
                  </a:lnTo>
                  <a:lnTo>
                    <a:pt x="136" y="495"/>
                  </a:lnTo>
                  <a:lnTo>
                    <a:pt x="136" y="492"/>
                  </a:lnTo>
                  <a:lnTo>
                    <a:pt x="136" y="492"/>
                  </a:lnTo>
                  <a:lnTo>
                    <a:pt x="136" y="495"/>
                  </a:lnTo>
                  <a:lnTo>
                    <a:pt x="138" y="495"/>
                  </a:lnTo>
                  <a:lnTo>
                    <a:pt x="138" y="497"/>
                  </a:lnTo>
                  <a:lnTo>
                    <a:pt x="136" y="497"/>
                  </a:lnTo>
                  <a:lnTo>
                    <a:pt x="134" y="499"/>
                  </a:lnTo>
                  <a:lnTo>
                    <a:pt x="136" y="501"/>
                  </a:lnTo>
                  <a:lnTo>
                    <a:pt x="141" y="504"/>
                  </a:lnTo>
                  <a:lnTo>
                    <a:pt x="141" y="504"/>
                  </a:lnTo>
                  <a:lnTo>
                    <a:pt x="143" y="504"/>
                  </a:lnTo>
                  <a:lnTo>
                    <a:pt x="143" y="501"/>
                  </a:lnTo>
                  <a:lnTo>
                    <a:pt x="145" y="499"/>
                  </a:lnTo>
                  <a:lnTo>
                    <a:pt x="148" y="499"/>
                  </a:lnTo>
                  <a:lnTo>
                    <a:pt x="150" y="495"/>
                  </a:lnTo>
                  <a:lnTo>
                    <a:pt x="150" y="497"/>
                  </a:lnTo>
                  <a:lnTo>
                    <a:pt x="148" y="501"/>
                  </a:lnTo>
                  <a:lnTo>
                    <a:pt x="154" y="499"/>
                  </a:lnTo>
                  <a:lnTo>
                    <a:pt x="154" y="497"/>
                  </a:lnTo>
                  <a:lnTo>
                    <a:pt x="154" y="495"/>
                  </a:lnTo>
                  <a:lnTo>
                    <a:pt x="157" y="495"/>
                  </a:lnTo>
                  <a:lnTo>
                    <a:pt x="154" y="492"/>
                  </a:lnTo>
                  <a:lnTo>
                    <a:pt x="154" y="492"/>
                  </a:lnTo>
                  <a:lnTo>
                    <a:pt x="157" y="492"/>
                  </a:lnTo>
                  <a:lnTo>
                    <a:pt x="157" y="490"/>
                  </a:lnTo>
                  <a:lnTo>
                    <a:pt x="159" y="490"/>
                  </a:lnTo>
                  <a:lnTo>
                    <a:pt x="159" y="490"/>
                  </a:lnTo>
                  <a:lnTo>
                    <a:pt x="159" y="488"/>
                  </a:lnTo>
                  <a:lnTo>
                    <a:pt x="161" y="488"/>
                  </a:lnTo>
                  <a:lnTo>
                    <a:pt x="159" y="490"/>
                  </a:lnTo>
                  <a:lnTo>
                    <a:pt x="161" y="492"/>
                  </a:lnTo>
                  <a:lnTo>
                    <a:pt x="163" y="492"/>
                  </a:lnTo>
                  <a:lnTo>
                    <a:pt x="163" y="492"/>
                  </a:lnTo>
                  <a:lnTo>
                    <a:pt x="166" y="492"/>
                  </a:lnTo>
                  <a:lnTo>
                    <a:pt x="170" y="488"/>
                  </a:lnTo>
                  <a:lnTo>
                    <a:pt x="175" y="492"/>
                  </a:lnTo>
                  <a:lnTo>
                    <a:pt x="179" y="497"/>
                  </a:lnTo>
                  <a:lnTo>
                    <a:pt x="184" y="497"/>
                  </a:lnTo>
                  <a:lnTo>
                    <a:pt x="184" y="495"/>
                  </a:lnTo>
                  <a:lnTo>
                    <a:pt x="186" y="495"/>
                  </a:lnTo>
                  <a:lnTo>
                    <a:pt x="186" y="497"/>
                  </a:lnTo>
                  <a:lnTo>
                    <a:pt x="191" y="495"/>
                  </a:lnTo>
                  <a:lnTo>
                    <a:pt x="191" y="495"/>
                  </a:lnTo>
                  <a:lnTo>
                    <a:pt x="191" y="492"/>
                  </a:lnTo>
                  <a:lnTo>
                    <a:pt x="193" y="488"/>
                  </a:lnTo>
                  <a:lnTo>
                    <a:pt x="193" y="488"/>
                  </a:lnTo>
                  <a:lnTo>
                    <a:pt x="195" y="485"/>
                  </a:lnTo>
                  <a:lnTo>
                    <a:pt x="197" y="483"/>
                  </a:lnTo>
                  <a:lnTo>
                    <a:pt x="197" y="483"/>
                  </a:lnTo>
                  <a:lnTo>
                    <a:pt x="200" y="481"/>
                  </a:lnTo>
                  <a:lnTo>
                    <a:pt x="200" y="476"/>
                  </a:lnTo>
                  <a:lnTo>
                    <a:pt x="200" y="476"/>
                  </a:lnTo>
                  <a:lnTo>
                    <a:pt x="200" y="474"/>
                  </a:lnTo>
                  <a:lnTo>
                    <a:pt x="200" y="472"/>
                  </a:lnTo>
                  <a:lnTo>
                    <a:pt x="200" y="467"/>
                  </a:lnTo>
                  <a:lnTo>
                    <a:pt x="197" y="463"/>
                  </a:lnTo>
                  <a:lnTo>
                    <a:pt x="200" y="463"/>
                  </a:lnTo>
                  <a:lnTo>
                    <a:pt x="202" y="465"/>
                  </a:lnTo>
                  <a:lnTo>
                    <a:pt x="204" y="465"/>
                  </a:lnTo>
                  <a:lnTo>
                    <a:pt x="204" y="465"/>
                  </a:lnTo>
                  <a:lnTo>
                    <a:pt x="202" y="461"/>
                  </a:lnTo>
                  <a:lnTo>
                    <a:pt x="202" y="458"/>
                  </a:lnTo>
                  <a:lnTo>
                    <a:pt x="204" y="458"/>
                  </a:lnTo>
                  <a:lnTo>
                    <a:pt x="202" y="458"/>
                  </a:lnTo>
                  <a:lnTo>
                    <a:pt x="202" y="454"/>
                  </a:lnTo>
                  <a:lnTo>
                    <a:pt x="202" y="451"/>
                  </a:lnTo>
                  <a:lnTo>
                    <a:pt x="202" y="451"/>
                  </a:lnTo>
                  <a:lnTo>
                    <a:pt x="204" y="449"/>
                  </a:lnTo>
                  <a:lnTo>
                    <a:pt x="206" y="449"/>
                  </a:lnTo>
                  <a:lnTo>
                    <a:pt x="209" y="447"/>
                  </a:lnTo>
                  <a:lnTo>
                    <a:pt x="209" y="442"/>
                  </a:lnTo>
                  <a:lnTo>
                    <a:pt x="209" y="442"/>
                  </a:lnTo>
                  <a:lnTo>
                    <a:pt x="211" y="440"/>
                  </a:lnTo>
                  <a:lnTo>
                    <a:pt x="213" y="438"/>
                  </a:lnTo>
                  <a:lnTo>
                    <a:pt x="213" y="431"/>
                  </a:lnTo>
                  <a:lnTo>
                    <a:pt x="213" y="431"/>
                  </a:lnTo>
                  <a:lnTo>
                    <a:pt x="211" y="431"/>
                  </a:lnTo>
                  <a:lnTo>
                    <a:pt x="216" y="429"/>
                  </a:lnTo>
                  <a:lnTo>
                    <a:pt x="216" y="429"/>
                  </a:lnTo>
                  <a:lnTo>
                    <a:pt x="218" y="429"/>
                  </a:lnTo>
                  <a:lnTo>
                    <a:pt x="216" y="426"/>
                  </a:lnTo>
                  <a:lnTo>
                    <a:pt x="216" y="424"/>
                  </a:lnTo>
                  <a:lnTo>
                    <a:pt x="218" y="422"/>
                  </a:lnTo>
                  <a:lnTo>
                    <a:pt x="218" y="417"/>
                  </a:lnTo>
                  <a:lnTo>
                    <a:pt x="218" y="415"/>
                  </a:lnTo>
                  <a:lnTo>
                    <a:pt x="220" y="417"/>
                  </a:lnTo>
                  <a:lnTo>
                    <a:pt x="220" y="417"/>
                  </a:lnTo>
                  <a:lnTo>
                    <a:pt x="222" y="417"/>
                  </a:lnTo>
                  <a:lnTo>
                    <a:pt x="225" y="417"/>
                  </a:lnTo>
                  <a:lnTo>
                    <a:pt x="225" y="417"/>
                  </a:lnTo>
                  <a:lnTo>
                    <a:pt x="227" y="417"/>
                  </a:lnTo>
                  <a:lnTo>
                    <a:pt x="229" y="417"/>
                  </a:lnTo>
                  <a:lnTo>
                    <a:pt x="227" y="411"/>
                  </a:lnTo>
                  <a:lnTo>
                    <a:pt x="227" y="411"/>
                  </a:lnTo>
                  <a:lnTo>
                    <a:pt x="227" y="411"/>
                  </a:lnTo>
                  <a:lnTo>
                    <a:pt x="229" y="413"/>
                  </a:lnTo>
                  <a:lnTo>
                    <a:pt x="231" y="413"/>
                  </a:lnTo>
                  <a:lnTo>
                    <a:pt x="231" y="413"/>
                  </a:lnTo>
                  <a:lnTo>
                    <a:pt x="231" y="415"/>
                  </a:lnTo>
                  <a:lnTo>
                    <a:pt x="234" y="417"/>
                  </a:lnTo>
                  <a:lnTo>
                    <a:pt x="236" y="415"/>
                  </a:lnTo>
                  <a:lnTo>
                    <a:pt x="236" y="417"/>
                  </a:lnTo>
                  <a:lnTo>
                    <a:pt x="236" y="417"/>
                  </a:lnTo>
                  <a:lnTo>
                    <a:pt x="238" y="417"/>
                  </a:lnTo>
                  <a:lnTo>
                    <a:pt x="238" y="420"/>
                  </a:lnTo>
                  <a:lnTo>
                    <a:pt x="240" y="420"/>
                  </a:lnTo>
                  <a:lnTo>
                    <a:pt x="240" y="417"/>
                  </a:lnTo>
                  <a:lnTo>
                    <a:pt x="238" y="415"/>
                  </a:lnTo>
                  <a:lnTo>
                    <a:pt x="238" y="413"/>
                  </a:lnTo>
                  <a:lnTo>
                    <a:pt x="240" y="413"/>
                  </a:lnTo>
                  <a:lnTo>
                    <a:pt x="240" y="413"/>
                  </a:lnTo>
                  <a:lnTo>
                    <a:pt x="243" y="411"/>
                  </a:lnTo>
                  <a:lnTo>
                    <a:pt x="243" y="408"/>
                  </a:lnTo>
                  <a:lnTo>
                    <a:pt x="247" y="408"/>
                  </a:lnTo>
                  <a:lnTo>
                    <a:pt x="247" y="406"/>
                  </a:lnTo>
                  <a:lnTo>
                    <a:pt x="247" y="404"/>
                  </a:lnTo>
                  <a:lnTo>
                    <a:pt x="245" y="404"/>
                  </a:lnTo>
                  <a:lnTo>
                    <a:pt x="245" y="397"/>
                  </a:lnTo>
                  <a:lnTo>
                    <a:pt x="245" y="392"/>
                  </a:lnTo>
                  <a:lnTo>
                    <a:pt x="250" y="395"/>
                  </a:lnTo>
                  <a:lnTo>
                    <a:pt x="254" y="392"/>
                  </a:lnTo>
                  <a:lnTo>
                    <a:pt x="256" y="395"/>
                  </a:lnTo>
                  <a:lnTo>
                    <a:pt x="261" y="392"/>
                  </a:lnTo>
                  <a:lnTo>
                    <a:pt x="263" y="395"/>
                  </a:lnTo>
                  <a:lnTo>
                    <a:pt x="263" y="392"/>
                  </a:lnTo>
                  <a:lnTo>
                    <a:pt x="265" y="390"/>
                  </a:lnTo>
                  <a:lnTo>
                    <a:pt x="268" y="388"/>
                  </a:lnTo>
                  <a:lnTo>
                    <a:pt x="272" y="386"/>
                  </a:lnTo>
                  <a:lnTo>
                    <a:pt x="272" y="386"/>
                  </a:lnTo>
                  <a:lnTo>
                    <a:pt x="274" y="383"/>
                  </a:lnTo>
                  <a:lnTo>
                    <a:pt x="277" y="383"/>
                  </a:lnTo>
                  <a:lnTo>
                    <a:pt x="279" y="383"/>
                  </a:lnTo>
                  <a:lnTo>
                    <a:pt x="281" y="383"/>
                  </a:lnTo>
                  <a:lnTo>
                    <a:pt x="284" y="383"/>
                  </a:lnTo>
                  <a:lnTo>
                    <a:pt x="286" y="381"/>
                  </a:lnTo>
                  <a:lnTo>
                    <a:pt x="286" y="381"/>
                  </a:lnTo>
                  <a:lnTo>
                    <a:pt x="288" y="383"/>
                  </a:lnTo>
                  <a:lnTo>
                    <a:pt x="293" y="383"/>
                  </a:lnTo>
                  <a:lnTo>
                    <a:pt x="295" y="383"/>
                  </a:lnTo>
                  <a:lnTo>
                    <a:pt x="295" y="388"/>
                  </a:lnTo>
                  <a:lnTo>
                    <a:pt x="297" y="397"/>
                  </a:lnTo>
                  <a:lnTo>
                    <a:pt x="299" y="395"/>
                  </a:lnTo>
                  <a:lnTo>
                    <a:pt x="302" y="397"/>
                  </a:lnTo>
                  <a:lnTo>
                    <a:pt x="304" y="397"/>
                  </a:lnTo>
                  <a:lnTo>
                    <a:pt x="304" y="395"/>
                  </a:lnTo>
                  <a:lnTo>
                    <a:pt x="306" y="397"/>
                  </a:lnTo>
                  <a:lnTo>
                    <a:pt x="306" y="397"/>
                  </a:lnTo>
                  <a:lnTo>
                    <a:pt x="306" y="399"/>
                  </a:lnTo>
                  <a:lnTo>
                    <a:pt x="306" y="399"/>
                  </a:lnTo>
                  <a:lnTo>
                    <a:pt x="309" y="399"/>
                  </a:lnTo>
                  <a:lnTo>
                    <a:pt x="313" y="397"/>
                  </a:lnTo>
                  <a:lnTo>
                    <a:pt x="318" y="397"/>
                  </a:lnTo>
                  <a:lnTo>
                    <a:pt x="320" y="395"/>
                  </a:lnTo>
                  <a:lnTo>
                    <a:pt x="320" y="395"/>
                  </a:lnTo>
                  <a:lnTo>
                    <a:pt x="320" y="392"/>
                  </a:lnTo>
                  <a:lnTo>
                    <a:pt x="320" y="392"/>
                  </a:lnTo>
                  <a:lnTo>
                    <a:pt x="320" y="390"/>
                  </a:lnTo>
                  <a:lnTo>
                    <a:pt x="322" y="390"/>
                  </a:lnTo>
                  <a:lnTo>
                    <a:pt x="320" y="383"/>
                  </a:lnTo>
                  <a:lnTo>
                    <a:pt x="318" y="381"/>
                  </a:lnTo>
                  <a:lnTo>
                    <a:pt x="315" y="379"/>
                  </a:lnTo>
                  <a:lnTo>
                    <a:pt x="315" y="379"/>
                  </a:lnTo>
                  <a:lnTo>
                    <a:pt x="320" y="377"/>
                  </a:lnTo>
                  <a:lnTo>
                    <a:pt x="320" y="377"/>
                  </a:lnTo>
                  <a:lnTo>
                    <a:pt x="320" y="374"/>
                  </a:lnTo>
                  <a:lnTo>
                    <a:pt x="318" y="374"/>
                  </a:lnTo>
                  <a:lnTo>
                    <a:pt x="315" y="374"/>
                  </a:lnTo>
                  <a:lnTo>
                    <a:pt x="315" y="372"/>
                  </a:lnTo>
                  <a:lnTo>
                    <a:pt x="315" y="372"/>
                  </a:lnTo>
                  <a:lnTo>
                    <a:pt x="318" y="370"/>
                  </a:lnTo>
                  <a:lnTo>
                    <a:pt x="318" y="370"/>
                  </a:lnTo>
                  <a:lnTo>
                    <a:pt x="320" y="370"/>
                  </a:lnTo>
                  <a:lnTo>
                    <a:pt x="324" y="370"/>
                  </a:lnTo>
                  <a:lnTo>
                    <a:pt x="324" y="370"/>
                  </a:lnTo>
                  <a:lnTo>
                    <a:pt x="324" y="370"/>
                  </a:lnTo>
                  <a:lnTo>
                    <a:pt x="324" y="365"/>
                  </a:lnTo>
                  <a:lnTo>
                    <a:pt x="324" y="365"/>
                  </a:lnTo>
                  <a:lnTo>
                    <a:pt x="322" y="363"/>
                  </a:lnTo>
                  <a:lnTo>
                    <a:pt x="320" y="363"/>
                  </a:lnTo>
                  <a:lnTo>
                    <a:pt x="320" y="361"/>
                  </a:lnTo>
                  <a:lnTo>
                    <a:pt x="320" y="361"/>
                  </a:lnTo>
                  <a:lnTo>
                    <a:pt x="320" y="358"/>
                  </a:lnTo>
                  <a:lnTo>
                    <a:pt x="320" y="356"/>
                  </a:lnTo>
                  <a:lnTo>
                    <a:pt x="320" y="356"/>
                  </a:lnTo>
                  <a:lnTo>
                    <a:pt x="320" y="354"/>
                  </a:lnTo>
                  <a:lnTo>
                    <a:pt x="320" y="352"/>
                  </a:lnTo>
                  <a:lnTo>
                    <a:pt x="320" y="352"/>
                  </a:lnTo>
                  <a:lnTo>
                    <a:pt x="322" y="352"/>
                  </a:lnTo>
                  <a:lnTo>
                    <a:pt x="324" y="354"/>
                  </a:lnTo>
                  <a:lnTo>
                    <a:pt x="327" y="349"/>
                  </a:lnTo>
                  <a:lnTo>
                    <a:pt x="333" y="347"/>
                  </a:lnTo>
                  <a:lnTo>
                    <a:pt x="336" y="347"/>
                  </a:lnTo>
                  <a:lnTo>
                    <a:pt x="336" y="352"/>
                  </a:lnTo>
                  <a:lnTo>
                    <a:pt x="338" y="352"/>
                  </a:lnTo>
                  <a:lnTo>
                    <a:pt x="340" y="347"/>
                  </a:lnTo>
                  <a:lnTo>
                    <a:pt x="343" y="347"/>
                  </a:lnTo>
                  <a:lnTo>
                    <a:pt x="349" y="347"/>
                  </a:lnTo>
                  <a:lnTo>
                    <a:pt x="349" y="349"/>
                  </a:lnTo>
                  <a:lnTo>
                    <a:pt x="352" y="347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8" y="345"/>
                  </a:lnTo>
                  <a:lnTo>
                    <a:pt x="358" y="345"/>
                  </a:lnTo>
                  <a:lnTo>
                    <a:pt x="361" y="345"/>
                  </a:lnTo>
                  <a:lnTo>
                    <a:pt x="363" y="343"/>
                  </a:lnTo>
                  <a:lnTo>
                    <a:pt x="365" y="343"/>
                  </a:lnTo>
                  <a:lnTo>
                    <a:pt x="365" y="343"/>
                  </a:lnTo>
                  <a:lnTo>
                    <a:pt x="367" y="343"/>
                  </a:lnTo>
                  <a:lnTo>
                    <a:pt x="370" y="340"/>
                  </a:lnTo>
                  <a:lnTo>
                    <a:pt x="370" y="340"/>
                  </a:lnTo>
                  <a:lnTo>
                    <a:pt x="370" y="338"/>
                  </a:lnTo>
                  <a:lnTo>
                    <a:pt x="372" y="336"/>
                  </a:lnTo>
                  <a:lnTo>
                    <a:pt x="372" y="336"/>
                  </a:lnTo>
                  <a:lnTo>
                    <a:pt x="372" y="334"/>
                  </a:lnTo>
                  <a:lnTo>
                    <a:pt x="377" y="331"/>
                  </a:lnTo>
                  <a:lnTo>
                    <a:pt x="377" y="327"/>
                  </a:lnTo>
                  <a:lnTo>
                    <a:pt x="377" y="327"/>
                  </a:lnTo>
                  <a:lnTo>
                    <a:pt x="377" y="324"/>
                  </a:lnTo>
                  <a:lnTo>
                    <a:pt x="377" y="322"/>
                  </a:lnTo>
                  <a:lnTo>
                    <a:pt x="383" y="324"/>
                  </a:lnTo>
                  <a:lnTo>
                    <a:pt x="383" y="322"/>
                  </a:lnTo>
                  <a:lnTo>
                    <a:pt x="383" y="320"/>
                  </a:lnTo>
                  <a:lnTo>
                    <a:pt x="386" y="318"/>
                  </a:lnTo>
                  <a:lnTo>
                    <a:pt x="386" y="315"/>
                  </a:lnTo>
                  <a:lnTo>
                    <a:pt x="386" y="313"/>
                  </a:lnTo>
                  <a:lnTo>
                    <a:pt x="383" y="313"/>
                  </a:lnTo>
                  <a:lnTo>
                    <a:pt x="381" y="313"/>
                  </a:lnTo>
                  <a:lnTo>
                    <a:pt x="379" y="313"/>
                  </a:lnTo>
                  <a:lnTo>
                    <a:pt x="379" y="311"/>
                  </a:lnTo>
                  <a:lnTo>
                    <a:pt x="377" y="309"/>
                  </a:lnTo>
                  <a:lnTo>
                    <a:pt x="377" y="306"/>
                  </a:lnTo>
                  <a:lnTo>
                    <a:pt x="372" y="304"/>
                  </a:lnTo>
                  <a:lnTo>
                    <a:pt x="374" y="299"/>
                  </a:lnTo>
                  <a:lnTo>
                    <a:pt x="377" y="297"/>
                  </a:lnTo>
                  <a:lnTo>
                    <a:pt x="374" y="297"/>
                  </a:lnTo>
                  <a:lnTo>
                    <a:pt x="372" y="295"/>
                  </a:lnTo>
                  <a:lnTo>
                    <a:pt x="370" y="295"/>
                  </a:lnTo>
                  <a:lnTo>
                    <a:pt x="367" y="295"/>
                  </a:lnTo>
                  <a:lnTo>
                    <a:pt x="365" y="293"/>
                  </a:lnTo>
                  <a:lnTo>
                    <a:pt x="367" y="290"/>
                  </a:lnTo>
                  <a:lnTo>
                    <a:pt x="367" y="288"/>
                  </a:lnTo>
                  <a:lnTo>
                    <a:pt x="365" y="286"/>
                  </a:lnTo>
                  <a:lnTo>
                    <a:pt x="365" y="286"/>
                  </a:lnTo>
                  <a:lnTo>
                    <a:pt x="363" y="288"/>
                  </a:lnTo>
                  <a:lnTo>
                    <a:pt x="361" y="288"/>
                  </a:lnTo>
                  <a:lnTo>
                    <a:pt x="356" y="288"/>
                  </a:lnTo>
                  <a:lnTo>
                    <a:pt x="354" y="290"/>
                  </a:lnTo>
                  <a:lnTo>
                    <a:pt x="352" y="284"/>
                  </a:lnTo>
                  <a:lnTo>
                    <a:pt x="352" y="281"/>
                  </a:lnTo>
                  <a:lnTo>
                    <a:pt x="354" y="277"/>
                  </a:lnTo>
                  <a:lnTo>
                    <a:pt x="354" y="275"/>
                  </a:lnTo>
                  <a:lnTo>
                    <a:pt x="352" y="272"/>
                  </a:lnTo>
                  <a:lnTo>
                    <a:pt x="352" y="272"/>
                  </a:lnTo>
                  <a:lnTo>
                    <a:pt x="352" y="270"/>
                  </a:lnTo>
                  <a:lnTo>
                    <a:pt x="349" y="268"/>
                  </a:lnTo>
                  <a:lnTo>
                    <a:pt x="345" y="268"/>
                  </a:lnTo>
                  <a:lnTo>
                    <a:pt x="345" y="265"/>
                  </a:lnTo>
                  <a:lnTo>
                    <a:pt x="345" y="263"/>
                  </a:lnTo>
                  <a:lnTo>
                    <a:pt x="338" y="261"/>
                  </a:lnTo>
                  <a:lnTo>
                    <a:pt x="338" y="259"/>
                  </a:lnTo>
                  <a:lnTo>
                    <a:pt x="338" y="259"/>
                  </a:lnTo>
                  <a:lnTo>
                    <a:pt x="338" y="259"/>
                  </a:lnTo>
                  <a:lnTo>
                    <a:pt x="340" y="256"/>
                  </a:lnTo>
                  <a:lnTo>
                    <a:pt x="340" y="256"/>
                  </a:lnTo>
                  <a:lnTo>
                    <a:pt x="343" y="256"/>
                  </a:lnTo>
                  <a:lnTo>
                    <a:pt x="343" y="256"/>
                  </a:lnTo>
                  <a:lnTo>
                    <a:pt x="347" y="256"/>
                  </a:lnTo>
                  <a:lnTo>
                    <a:pt x="347" y="254"/>
                  </a:lnTo>
                  <a:lnTo>
                    <a:pt x="347" y="254"/>
                  </a:lnTo>
                  <a:lnTo>
                    <a:pt x="347" y="254"/>
                  </a:lnTo>
                  <a:lnTo>
                    <a:pt x="349" y="252"/>
                  </a:lnTo>
                  <a:lnTo>
                    <a:pt x="347" y="252"/>
                  </a:lnTo>
                  <a:lnTo>
                    <a:pt x="349" y="252"/>
                  </a:lnTo>
                  <a:lnTo>
                    <a:pt x="349" y="254"/>
                  </a:lnTo>
                  <a:lnTo>
                    <a:pt x="352" y="256"/>
                  </a:lnTo>
                  <a:lnTo>
                    <a:pt x="352" y="256"/>
                  </a:lnTo>
                  <a:lnTo>
                    <a:pt x="352" y="254"/>
                  </a:lnTo>
                  <a:lnTo>
                    <a:pt x="352" y="252"/>
                  </a:lnTo>
                  <a:lnTo>
                    <a:pt x="352" y="250"/>
                  </a:lnTo>
                  <a:lnTo>
                    <a:pt x="352" y="247"/>
                  </a:lnTo>
                  <a:lnTo>
                    <a:pt x="352" y="243"/>
                  </a:lnTo>
                  <a:lnTo>
                    <a:pt x="354" y="241"/>
                  </a:lnTo>
                  <a:lnTo>
                    <a:pt x="354" y="241"/>
                  </a:lnTo>
                  <a:lnTo>
                    <a:pt x="352" y="238"/>
                  </a:lnTo>
                  <a:lnTo>
                    <a:pt x="354" y="234"/>
                  </a:lnTo>
                  <a:lnTo>
                    <a:pt x="356" y="231"/>
                  </a:lnTo>
                  <a:lnTo>
                    <a:pt x="363" y="225"/>
                  </a:lnTo>
                  <a:lnTo>
                    <a:pt x="363" y="220"/>
                  </a:lnTo>
                  <a:lnTo>
                    <a:pt x="361" y="218"/>
                  </a:lnTo>
                  <a:lnTo>
                    <a:pt x="358" y="218"/>
                  </a:lnTo>
                  <a:lnTo>
                    <a:pt x="352" y="218"/>
                  </a:lnTo>
                  <a:lnTo>
                    <a:pt x="349" y="218"/>
                  </a:lnTo>
                  <a:lnTo>
                    <a:pt x="345" y="218"/>
                  </a:lnTo>
                  <a:lnTo>
                    <a:pt x="345" y="216"/>
                  </a:lnTo>
                  <a:lnTo>
                    <a:pt x="345" y="209"/>
                  </a:lnTo>
                  <a:lnTo>
                    <a:pt x="347" y="209"/>
                  </a:lnTo>
                  <a:lnTo>
                    <a:pt x="349" y="207"/>
                  </a:lnTo>
                  <a:lnTo>
                    <a:pt x="349" y="204"/>
                  </a:lnTo>
                  <a:lnTo>
                    <a:pt x="354" y="202"/>
                  </a:lnTo>
                  <a:lnTo>
                    <a:pt x="358" y="202"/>
                  </a:lnTo>
                  <a:lnTo>
                    <a:pt x="361" y="202"/>
                  </a:lnTo>
                  <a:lnTo>
                    <a:pt x="363" y="202"/>
                  </a:lnTo>
                  <a:lnTo>
                    <a:pt x="365" y="200"/>
                  </a:lnTo>
                  <a:lnTo>
                    <a:pt x="365" y="197"/>
                  </a:lnTo>
                  <a:lnTo>
                    <a:pt x="367" y="197"/>
                  </a:lnTo>
                  <a:lnTo>
                    <a:pt x="370" y="197"/>
                  </a:lnTo>
                  <a:lnTo>
                    <a:pt x="372" y="197"/>
                  </a:lnTo>
                  <a:lnTo>
                    <a:pt x="374" y="197"/>
                  </a:lnTo>
                  <a:lnTo>
                    <a:pt x="377" y="197"/>
                  </a:lnTo>
                  <a:lnTo>
                    <a:pt x="377" y="197"/>
                  </a:lnTo>
                  <a:lnTo>
                    <a:pt x="379" y="195"/>
                  </a:lnTo>
                  <a:lnTo>
                    <a:pt x="381" y="193"/>
                  </a:lnTo>
                  <a:lnTo>
                    <a:pt x="388" y="193"/>
                  </a:lnTo>
                  <a:lnTo>
                    <a:pt x="388" y="193"/>
                  </a:lnTo>
                  <a:lnTo>
                    <a:pt x="390" y="195"/>
                  </a:lnTo>
                  <a:lnTo>
                    <a:pt x="390" y="195"/>
                  </a:lnTo>
                  <a:lnTo>
                    <a:pt x="392" y="191"/>
                  </a:lnTo>
                  <a:lnTo>
                    <a:pt x="395" y="186"/>
                  </a:lnTo>
                  <a:lnTo>
                    <a:pt x="397" y="186"/>
                  </a:lnTo>
                  <a:lnTo>
                    <a:pt x="397" y="184"/>
                  </a:lnTo>
                  <a:lnTo>
                    <a:pt x="397" y="179"/>
                  </a:lnTo>
                  <a:lnTo>
                    <a:pt x="399" y="179"/>
                  </a:lnTo>
                  <a:lnTo>
                    <a:pt x="401" y="177"/>
                  </a:lnTo>
                  <a:lnTo>
                    <a:pt x="401" y="175"/>
                  </a:lnTo>
                  <a:lnTo>
                    <a:pt x="401" y="172"/>
                  </a:lnTo>
                  <a:lnTo>
                    <a:pt x="399" y="170"/>
                  </a:lnTo>
                  <a:lnTo>
                    <a:pt x="399" y="170"/>
                  </a:lnTo>
                  <a:lnTo>
                    <a:pt x="401" y="168"/>
                  </a:lnTo>
                  <a:lnTo>
                    <a:pt x="401" y="166"/>
                  </a:lnTo>
                  <a:lnTo>
                    <a:pt x="404" y="166"/>
                  </a:lnTo>
                  <a:lnTo>
                    <a:pt x="404" y="163"/>
                  </a:lnTo>
                  <a:lnTo>
                    <a:pt x="406" y="159"/>
                  </a:lnTo>
                  <a:lnTo>
                    <a:pt x="404" y="159"/>
                  </a:lnTo>
                  <a:lnTo>
                    <a:pt x="406" y="157"/>
                  </a:lnTo>
                  <a:lnTo>
                    <a:pt x="404" y="154"/>
                  </a:lnTo>
                  <a:lnTo>
                    <a:pt x="406" y="152"/>
                  </a:lnTo>
                  <a:lnTo>
                    <a:pt x="404" y="145"/>
                  </a:lnTo>
                  <a:lnTo>
                    <a:pt x="406" y="14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103034" y="1056177"/>
              <a:ext cx="1623484" cy="912202"/>
            </a:xfrm>
            <a:custGeom>
              <a:avLst/>
              <a:gdLst/>
              <a:ahLst/>
              <a:cxnLst>
                <a:cxn ang="0">
                  <a:pos x="136" y="327"/>
                </a:cxn>
                <a:cxn ang="0">
                  <a:pos x="147" y="293"/>
                </a:cxn>
                <a:cxn ang="0">
                  <a:pos x="163" y="279"/>
                </a:cxn>
                <a:cxn ang="0">
                  <a:pos x="172" y="275"/>
                </a:cxn>
                <a:cxn ang="0">
                  <a:pos x="199" y="252"/>
                </a:cxn>
                <a:cxn ang="0">
                  <a:pos x="236" y="259"/>
                </a:cxn>
                <a:cxn ang="0">
                  <a:pos x="252" y="243"/>
                </a:cxn>
                <a:cxn ang="0">
                  <a:pos x="258" y="227"/>
                </a:cxn>
                <a:cxn ang="0">
                  <a:pos x="272" y="214"/>
                </a:cxn>
                <a:cxn ang="0">
                  <a:pos x="304" y="200"/>
                </a:cxn>
                <a:cxn ang="0">
                  <a:pos x="313" y="175"/>
                </a:cxn>
                <a:cxn ang="0">
                  <a:pos x="295" y="150"/>
                </a:cxn>
                <a:cxn ang="0">
                  <a:pos x="272" y="121"/>
                </a:cxn>
                <a:cxn ang="0">
                  <a:pos x="286" y="109"/>
                </a:cxn>
                <a:cxn ang="0">
                  <a:pos x="283" y="69"/>
                </a:cxn>
                <a:cxn ang="0">
                  <a:pos x="322" y="55"/>
                </a:cxn>
                <a:cxn ang="0">
                  <a:pos x="338" y="25"/>
                </a:cxn>
                <a:cxn ang="0">
                  <a:pos x="358" y="21"/>
                </a:cxn>
                <a:cxn ang="0">
                  <a:pos x="381" y="23"/>
                </a:cxn>
                <a:cxn ang="0">
                  <a:pos x="413" y="23"/>
                </a:cxn>
                <a:cxn ang="0">
                  <a:pos x="438" y="3"/>
                </a:cxn>
                <a:cxn ang="0">
                  <a:pos x="472" y="7"/>
                </a:cxn>
                <a:cxn ang="0">
                  <a:pos x="499" y="16"/>
                </a:cxn>
                <a:cxn ang="0">
                  <a:pos x="499" y="48"/>
                </a:cxn>
                <a:cxn ang="0">
                  <a:pos x="483" y="75"/>
                </a:cxn>
                <a:cxn ang="0">
                  <a:pos x="447" y="96"/>
                </a:cxn>
                <a:cxn ang="0">
                  <a:pos x="422" y="125"/>
                </a:cxn>
                <a:cxn ang="0">
                  <a:pos x="415" y="159"/>
                </a:cxn>
                <a:cxn ang="0">
                  <a:pos x="449" y="186"/>
                </a:cxn>
                <a:cxn ang="0">
                  <a:pos x="433" y="230"/>
                </a:cxn>
                <a:cxn ang="0">
                  <a:pos x="456" y="268"/>
                </a:cxn>
                <a:cxn ang="0">
                  <a:pos x="467" y="288"/>
                </a:cxn>
                <a:cxn ang="0">
                  <a:pos x="478" y="302"/>
                </a:cxn>
                <a:cxn ang="0">
                  <a:pos x="492" y="302"/>
                </a:cxn>
                <a:cxn ang="0">
                  <a:pos x="530" y="291"/>
                </a:cxn>
                <a:cxn ang="0">
                  <a:pos x="549" y="295"/>
                </a:cxn>
                <a:cxn ang="0">
                  <a:pos x="571" y="293"/>
                </a:cxn>
                <a:cxn ang="0">
                  <a:pos x="571" y="307"/>
                </a:cxn>
                <a:cxn ang="0">
                  <a:pos x="585" y="327"/>
                </a:cxn>
                <a:cxn ang="0">
                  <a:pos x="596" y="350"/>
                </a:cxn>
                <a:cxn ang="0">
                  <a:pos x="569" y="366"/>
                </a:cxn>
                <a:cxn ang="0">
                  <a:pos x="510" y="404"/>
                </a:cxn>
                <a:cxn ang="0">
                  <a:pos x="417" y="477"/>
                </a:cxn>
                <a:cxn ang="0">
                  <a:pos x="426" y="554"/>
                </a:cxn>
                <a:cxn ang="0">
                  <a:pos x="469" y="588"/>
                </a:cxn>
                <a:cxn ang="0">
                  <a:pos x="449" y="660"/>
                </a:cxn>
                <a:cxn ang="0">
                  <a:pos x="392" y="617"/>
                </a:cxn>
                <a:cxn ang="0">
                  <a:pos x="349" y="601"/>
                </a:cxn>
                <a:cxn ang="0">
                  <a:pos x="240" y="626"/>
                </a:cxn>
                <a:cxn ang="0">
                  <a:pos x="172" y="595"/>
                </a:cxn>
                <a:cxn ang="0">
                  <a:pos x="138" y="579"/>
                </a:cxn>
                <a:cxn ang="0">
                  <a:pos x="131" y="556"/>
                </a:cxn>
                <a:cxn ang="0">
                  <a:pos x="102" y="545"/>
                </a:cxn>
                <a:cxn ang="0">
                  <a:pos x="70" y="518"/>
                </a:cxn>
                <a:cxn ang="0">
                  <a:pos x="41" y="490"/>
                </a:cxn>
                <a:cxn ang="0">
                  <a:pos x="20" y="465"/>
                </a:cxn>
                <a:cxn ang="0">
                  <a:pos x="2" y="450"/>
                </a:cxn>
                <a:cxn ang="0">
                  <a:pos x="61" y="332"/>
                </a:cxn>
                <a:cxn ang="0">
                  <a:pos x="70" y="357"/>
                </a:cxn>
                <a:cxn ang="0">
                  <a:pos x="82" y="363"/>
                </a:cxn>
                <a:cxn ang="0">
                  <a:pos x="100" y="354"/>
                </a:cxn>
              </a:cxnLst>
              <a:rect l="0" t="0" r="r" b="b"/>
              <a:pathLst>
                <a:path w="605" h="663">
                  <a:moveTo>
                    <a:pt x="125" y="357"/>
                  </a:moveTo>
                  <a:lnTo>
                    <a:pt x="125" y="357"/>
                  </a:lnTo>
                  <a:lnTo>
                    <a:pt x="125" y="354"/>
                  </a:lnTo>
                  <a:lnTo>
                    <a:pt x="127" y="350"/>
                  </a:lnTo>
                  <a:lnTo>
                    <a:pt x="127" y="350"/>
                  </a:lnTo>
                  <a:lnTo>
                    <a:pt x="129" y="347"/>
                  </a:lnTo>
                  <a:lnTo>
                    <a:pt x="131" y="345"/>
                  </a:lnTo>
                  <a:lnTo>
                    <a:pt x="131" y="345"/>
                  </a:lnTo>
                  <a:lnTo>
                    <a:pt x="134" y="343"/>
                  </a:lnTo>
                  <a:lnTo>
                    <a:pt x="134" y="338"/>
                  </a:lnTo>
                  <a:lnTo>
                    <a:pt x="134" y="338"/>
                  </a:lnTo>
                  <a:lnTo>
                    <a:pt x="134" y="336"/>
                  </a:lnTo>
                  <a:lnTo>
                    <a:pt x="134" y="334"/>
                  </a:lnTo>
                  <a:lnTo>
                    <a:pt x="134" y="329"/>
                  </a:lnTo>
                  <a:lnTo>
                    <a:pt x="131" y="325"/>
                  </a:lnTo>
                  <a:lnTo>
                    <a:pt x="134" y="325"/>
                  </a:lnTo>
                  <a:lnTo>
                    <a:pt x="136" y="327"/>
                  </a:lnTo>
                  <a:lnTo>
                    <a:pt x="138" y="327"/>
                  </a:lnTo>
                  <a:lnTo>
                    <a:pt x="138" y="327"/>
                  </a:lnTo>
                  <a:lnTo>
                    <a:pt x="136" y="323"/>
                  </a:lnTo>
                  <a:lnTo>
                    <a:pt x="136" y="320"/>
                  </a:lnTo>
                  <a:lnTo>
                    <a:pt x="138" y="320"/>
                  </a:lnTo>
                  <a:lnTo>
                    <a:pt x="136" y="320"/>
                  </a:lnTo>
                  <a:lnTo>
                    <a:pt x="136" y="316"/>
                  </a:lnTo>
                  <a:lnTo>
                    <a:pt x="136" y="313"/>
                  </a:lnTo>
                  <a:lnTo>
                    <a:pt x="136" y="313"/>
                  </a:lnTo>
                  <a:lnTo>
                    <a:pt x="138" y="311"/>
                  </a:lnTo>
                  <a:lnTo>
                    <a:pt x="140" y="311"/>
                  </a:lnTo>
                  <a:lnTo>
                    <a:pt x="143" y="309"/>
                  </a:lnTo>
                  <a:lnTo>
                    <a:pt x="143" y="304"/>
                  </a:lnTo>
                  <a:lnTo>
                    <a:pt x="143" y="304"/>
                  </a:lnTo>
                  <a:lnTo>
                    <a:pt x="145" y="302"/>
                  </a:lnTo>
                  <a:lnTo>
                    <a:pt x="147" y="300"/>
                  </a:lnTo>
                  <a:lnTo>
                    <a:pt x="147" y="293"/>
                  </a:lnTo>
                  <a:lnTo>
                    <a:pt x="147" y="293"/>
                  </a:lnTo>
                  <a:lnTo>
                    <a:pt x="145" y="293"/>
                  </a:lnTo>
                  <a:lnTo>
                    <a:pt x="150" y="291"/>
                  </a:lnTo>
                  <a:lnTo>
                    <a:pt x="150" y="291"/>
                  </a:lnTo>
                  <a:lnTo>
                    <a:pt x="152" y="291"/>
                  </a:lnTo>
                  <a:lnTo>
                    <a:pt x="150" y="288"/>
                  </a:lnTo>
                  <a:lnTo>
                    <a:pt x="150" y="286"/>
                  </a:lnTo>
                  <a:lnTo>
                    <a:pt x="152" y="284"/>
                  </a:lnTo>
                  <a:lnTo>
                    <a:pt x="152" y="279"/>
                  </a:lnTo>
                  <a:lnTo>
                    <a:pt x="152" y="277"/>
                  </a:lnTo>
                  <a:lnTo>
                    <a:pt x="154" y="279"/>
                  </a:lnTo>
                  <a:lnTo>
                    <a:pt x="154" y="279"/>
                  </a:lnTo>
                  <a:lnTo>
                    <a:pt x="156" y="279"/>
                  </a:lnTo>
                  <a:lnTo>
                    <a:pt x="159" y="279"/>
                  </a:lnTo>
                  <a:lnTo>
                    <a:pt x="159" y="279"/>
                  </a:lnTo>
                  <a:lnTo>
                    <a:pt x="161" y="279"/>
                  </a:lnTo>
                  <a:lnTo>
                    <a:pt x="163" y="279"/>
                  </a:lnTo>
                  <a:lnTo>
                    <a:pt x="161" y="273"/>
                  </a:lnTo>
                  <a:lnTo>
                    <a:pt x="161" y="273"/>
                  </a:lnTo>
                  <a:lnTo>
                    <a:pt x="161" y="273"/>
                  </a:lnTo>
                  <a:lnTo>
                    <a:pt x="163" y="275"/>
                  </a:lnTo>
                  <a:lnTo>
                    <a:pt x="165" y="275"/>
                  </a:lnTo>
                  <a:lnTo>
                    <a:pt x="165" y="275"/>
                  </a:lnTo>
                  <a:lnTo>
                    <a:pt x="165" y="277"/>
                  </a:lnTo>
                  <a:lnTo>
                    <a:pt x="168" y="279"/>
                  </a:lnTo>
                  <a:lnTo>
                    <a:pt x="170" y="277"/>
                  </a:lnTo>
                  <a:lnTo>
                    <a:pt x="170" y="279"/>
                  </a:lnTo>
                  <a:lnTo>
                    <a:pt x="170" y="279"/>
                  </a:lnTo>
                  <a:lnTo>
                    <a:pt x="172" y="279"/>
                  </a:lnTo>
                  <a:lnTo>
                    <a:pt x="172" y="282"/>
                  </a:lnTo>
                  <a:lnTo>
                    <a:pt x="174" y="282"/>
                  </a:lnTo>
                  <a:lnTo>
                    <a:pt x="174" y="279"/>
                  </a:lnTo>
                  <a:lnTo>
                    <a:pt x="172" y="277"/>
                  </a:lnTo>
                  <a:lnTo>
                    <a:pt x="172" y="275"/>
                  </a:lnTo>
                  <a:lnTo>
                    <a:pt x="174" y="275"/>
                  </a:lnTo>
                  <a:lnTo>
                    <a:pt x="174" y="275"/>
                  </a:lnTo>
                  <a:lnTo>
                    <a:pt x="177" y="273"/>
                  </a:lnTo>
                  <a:lnTo>
                    <a:pt x="177" y="270"/>
                  </a:lnTo>
                  <a:lnTo>
                    <a:pt x="181" y="270"/>
                  </a:lnTo>
                  <a:lnTo>
                    <a:pt x="181" y="268"/>
                  </a:lnTo>
                  <a:lnTo>
                    <a:pt x="181" y="266"/>
                  </a:lnTo>
                  <a:lnTo>
                    <a:pt x="179" y="266"/>
                  </a:lnTo>
                  <a:lnTo>
                    <a:pt x="179" y="259"/>
                  </a:lnTo>
                  <a:lnTo>
                    <a:pt x="179" y="254"/>
                  </a:lnTo>
                  <a:lnTo>
                    <a:pt x="184" y="257"/>
                  </a:lnTo>
                  <a:lnTo>
                    <a:pt x="188" y="254"/>
                  </a:lnTo>
                  <a:lnTo>
                    <a:pt x="190" y="257"/>
                  </a:lnTo>
                  <a:lnTo>
                    <a:pt x="195" y="254"/>
                  </a:lnTo>
                  <a:lnTo>
                    <a:pt x="197" y="257"/>
                  </a:lnTo>
                  <a:lnTo>
                    <a:pt x="197" y="254"/>
                  </a:lnTo>
                  <a:lnTo>
                    <a:pt x="199" y="252"/>
                  </a:lnTo>
                  <a:lnTo>
                    <a:pt x="202" y="250"/>
                  </a:lnTo>
                  <a:lnTo>
                    <a:pt x="206" y="248"/>
                  </a:lnTo>
                  <a:lnTo>
                    <a:pt x="206" y="248"/>
                  </a:lnTo>
                  <a:lnTo>
                    <a:pt x="208" y="245"/>
                  </a:lnTo>
                  <a:lnTo>
                    <a:pt x="211" y="245"/>
                  </a:lnTo>
                  <a:lnTo>
                    <a:pt x="213" y="245"/>
                  </a:lnTo>
                  <a:lnTo>
                    <a:pt x="215" y="245"/>
                  </a:lnTo>
                  <a:lnTo>
                    <a:pt x="218" y="245"/>
                  </a:lnTo>
                  <a:lnTo>
                    <a:pt x="220" y="243"/>
                  </a:lnTo>
                  <a:lnTo>
                    <a:pt x="220" y="243"/>
                  </a:lnTo>
                  <a:lnTo>
                    <a:pt x="222" y="245"/>
                  </a:lnTo>
                  <a:lnTo>
                    <a:pt x="227" y="245"/>
                  </a:lnTo>
                  <a:lnTo>
                    <a:pt x="229" y="245"/>
                  </a:lnTo>
                  <a:lnTo>
                    <a:pt x="229" y="250"/>
                  </a:lnTo>
                  <a:lnTo>
                    <a:pt x="231" y="259"/>
                  </a:lnTo>
                  <a:lnTo>
                    <a:pt x="233" y="257"/>
                  </a:lnTo>
                  <a:lnTo>
                    <a:pt x="236" y="259"/>
                  </a:lnTo>
                  <a:lnTo>
                    <a:pt x="238" y="259"/>
                  </a:lnTo>
                  <a:lnTo>
                    <a:pt x="238" y="257"/>
                  </a:lnTo>
                  <a:lnTo>
                    <a:pt x="240" y="259"/>
                  </a:lnTo>
                  <a:lnTo>
                    <a:pt x="240" y="259"/>
                  </a:lnTo>
                  <a:lnTo>
                    <a:pt x="240" y="261"/>
                  </a:lnTo>
                  <a:lnTo>
                    <a:pt x="243" y="261"/>
                  </a:lnTo>
                  <a:lnTo>
                    <a:pt x="247" y="259"/>
                  </a:lnTo>
                  <a:lnTo>
                    <a:pt x="252" y="259"/>
                  </a:lnTo>
                  <a:lnTo>
                    <a:pt x="254" y="257"/>
                  </a:lnTo>
                  <a:lnTo>
                    <a:pt x="254" y="257"/>
                  </a:lnTo>
                  <a:lnTo>
                    <a:pt x="254" y="257"/>
                  </a:lnTo>
                  <a:lnTo>
                    <a:pt x="254" y="254"/>
                  </a:lnTo>
                  <a:lnTo>
                    <a:pt x="254" y="254"/>
                  </a:lnTo>
                  <a:lnTo>
                    <a:pt x="254" y="252"/>
                  </a:lnTo>
                  <a:lnTo>
                    <a:pt x="256" y="252"/>
                  </a:lnTo>
                  <a:lnTo>
                    <a:pt x="254" y="245"/>
                  </a:lnTo>
                  <a:lnTo>
                    <a:pt x="252" y="243"/>
                  </a:lnTo>
                  <a:lnTo>
                    <a:pt x="249" y="241"/>
                  </a:lnTo>
                  <a:lnTo>
                    <a:pt x="249" y="241"/>
                  </a:lnTo>
                  <a:lnTo>
                    <a:pt x="254" y="239"/>
                  </a:lnTo>
                  <a:lnTo>
                    <a:pt x="254" y="239"/>
                  </a:lnTo>
                  <a:lnTo>
                    <a:pt x="254" y="236"/>
                  </a:lnTo>
                  <a:lnTo>
                    <a:pt x="252" y="236"/>
                  </a:lnTo>
                  <a:lnTo>
                    <a:pt x="249" y="236"/>
                  </a:lnTo>
                  <a:lnTo>
                    <a:pt x="249" y="234"/>
                  </a:lnTo>
                  <a:lnTo>
                    <a:pt x="249" y="234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4" y="232"/>
                  </a:lnTo>
                  <a:lnTo>
                    <a:pt x="258" y="232"/>
                  </a:lnTo>
                  <a:lnTo>
                    <a:pt x="258" y="232"/>
                  </a:lnTo>
                  <a:lnTo>
                    <a:pt x="258" y="232"/>
                  </a:lnTo>
                  <a:lnTo>
                    <a:pt x="258" y="227"/>
                  </a:lnTo>
                  <a:lnTo>
                    <a:pt x="258" y="227"/>
                  </a:lnTo>
                  <a:lnTo>
                    <a:pt x="256" y="225"/>
                  </a:lnTo>
                  <a:lnTo>
                    <a:pt x="254" y="225"/>
                  </a:lnTo>
                  <a:lnTo>
                    <a:pt x="254" y="223"/>
                  </a:lnTo>
                  <a:lnTo>
                    <a:pt x="254" y="223"/>
                  </a:lnTo>
                  <a:lnTo>
                    <a:pt x="254" y="220"/>
                  </a:lnTo>
                  <a:lnTo>
                    <a:pt x="254" y="218"/>
                  </a:lnTo>
                  <a:lnTo>
                    <a:pt x="254" y="218"/>
                  </a:lnTo>
                  <a:lnTo>
                    <a:pt x="254" y="216"/>
                  </a:lnTo>
                  <a:lnTo>
                    <a:pt x="254" y="214"/>
                  </a:lnTo>
                  <a:lnTo>
                    <a:pt x="254" y="214"/>
                  </a:lnTo>
                  <a:lnTo>
                    <a:pt x="256" y="214"/>
                  </a:lnTo>
                  <a:lnTo>
                    <a:pt x="258" y="216"/>
                  </a:lnTo>
                  <a:lnTo>
                    <a:pt x="261" y="211"/>
                  </a:lnTo>
                  <a:lnTo>
                    <a:pt x="267" y="209"/>
                  </a:lnTo>
                  <a:lnTo>
                    <a:pt x="270" y="209"/>
                  </a:lnTo>
                  <a:lnTo>
                    <a:pt x="270" y="214"/>
                  </a:lnTo>
                  <a:lnTo>
                    <a:pt x="272" y="214"/>
                  </a:lnTo>
                  <a:lnTo>
                    <a:pt x="274" y="209"/>
                  </a:lnTo>
                  <a:lnTo>
                    <a:pt x="277" y="209"/>
                  </a:lnTo>
                  <a:lnTo>
                    <a:pt x="283" y="209"/>
                  </a:lnTo>
                  <a:lnTo>
                    <a:pt x="283" y="211"/>
                  </a:lnTo>
                  <a:lnTo>
                    <a:pt x="286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92" y="207"/>
                  </a:lnTo>
                  <a:lnTo>
                    <a:pt x="292" y="207"/>
                  </a:lnTo>
                  <a:lnTo>
                    <a:pt x="295" y="207"/>
                  </a:lnTo>
                  <a:lnTo>
                    <a:pt x="297" y="205"/>
                  </a:lnTo>
                  <a:lnTo>
                    <a:pt x="299" y="205"/>
                  </a:lnTo>
                  <a:lnTo>
                    <a:pt x="299" y="205"/>
                  </a:lnTo>
                  <a:lnTo>
                    <a:pt x="301" y="205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0"/>
                  </a:lnTo>
                  <a:lnTo>
                    <a:pt x="306" y="198"/>
                  </a:lnTo>
                  <a:lnTo>
                    <a:pt x="306" y="198"/>
                  </a:lnTo>
                  <a:lnTo>
                    <a:pt x="306" y="196"/>
                  </a:lnTo>
                  <a:lnTo>
                    <a:pt x="311" y="193"/>
                  </a:lnTo>
                  <a:lnTo>
                    <a:pt x="311" y="189"/>
                  </a:lnTo>
                  <a:lnTo>
                    <a:pt x="311" y="189"/>
                  </a:lnTo>
                  <a:lnTo>
                    <a:pt x="311" y="186"/>
                  </a:lnTo>
                  <a:lnTo>
                    <a:pt x="311" y="184"/>
                  </a:lnTo>
                  <a:lnTo>
                    <a:pt x="317" y="186"/>
                  </a:lnTo>
                  <a:lnTo>
                    <a:pt x="317" y="184"/>
                  </a:lnTo>
                  <a:lnTo>
                    <a:pt x="317" y="182"/>
                  </a:lnTo>
                  <a:lnTo>
                    <a:pt x="320" y="180"/>
                  </a:lnTo>
                  <a:lnTo>
                    <a:pt x="320" y="177"/>
                  </a:lnTo>
                  <a:lnTo>
                    <a:pt x="320" y="175"/>
                  </a:lnTo>
                  <a:lnTo>
                    <a:pt x="317" y="175"/>
                  </a:lnTo>
                  <a:lnTo>
                    <a:pt x="315" y="175"/>
                  </a:lnTo>
                  <a:lnTo>
                    <a:pt x="313" y="175"/>
                  </a:lnTo>
                  <a:lnTo>
                    <a:pt x="313" y="173"/>
                  </a:lnTo>
                  <a:lnTo>
                    <a:pt x="311" y="171"/>
                  </a:lnTo>
                  <a:lnTo>
                    <a:pt x="311" y="168"/>
                  </a:lnTo>
                  <a:lnTo>
                    <a:pt x="306" y="166"/>
                  </a:lnTo>
                  <a:lnTo>
                    <a:pt x="308" y="161"/>
                  </a:lnTo>
                  <a:lnTo>
                    <a:pt x="311" y="159"/>
                  </a:lnTo>
                  <a:lnTo>
                    <a:pt x="308" y="159"/>
                  </a:lnTo>
                  <a:lnTo>
                    <a:pt x="306" y="157"/>
                  </a:lnTo>
                  <a:lnTo>
                    <a:pt x="304" y="157"/>
                  </a:lnTo>
                  <a:lnTo>
                    <a:pt x="301" y="157"/>
                  </a:lnTo>
                  <a:lnTo>
                    <a:pt x="299" y="155"/>
                  </a:lnTo>
                  <a:lnTo>
                    <a:pt x="301" y="152"/>
                  </a:lnTo>
                  <a:lnTo>
                    <a:pt x="301" y="150"/>
                  </a:lnTo>
                  <a:lnTo>
                    <a:pt x="299" y="148"/>
                  </a:lnTo>
                  <a:lnTo>
                    <a:pt x="299" y="148"/>
                  </a:lnTo>
                  <a:lnTo>
                    <a:pt x="297" y="150"/>
                  </a:lnTo>
                  <a:lnTo>
                    <a:pt x="295" y="150"/>
                  </a:lnTo>
                  <a:lnTo>
                    <a:pt x="290" y="150"/>
                  </a:lnTo>
                  <a:lnTo>
                    <a:pt x="288" y="152"/>
                  </a:lnTo>
                  <a:lnTo>
                    <a:pt x="286" y="146"/>
                  </a:lnTo>
                  <a:lnTo>
                    <a:pt x="286" y="143"/>
                  </a:lnTo>
                  <a:lnTo>
                    <a:pt x="288" y="139"/>
                  </a:lnTo>
                  <a:lnTo>
                    <a:pt x="288" y="137"/>
                  </a:lnTo>
                  <a:lnTo>
                    <a:pt x="286" y="134"/>
                  </a:lnTo>
                  <a:lnTo>
                    <a:pt x="286" y="134"/>
                  </a:lnTo>
                  <a:lnTo>
                    <a:pt x="286" y="132"/>
                  </a:lnTo>
                  <a:lnTo>
                    <a:pt x="283" y="130"/>
                  </a:lnTo>
                  <a:lnTo>
                    <a:pt x="279" y="130"/>
                  </a:lnTo>
                  <a:lnTo>
                    <a:pt x="279" y="127"/>
                  </a:lnTo>
                  <a:lnTo>
                    <a:pt x="279" y="125"/>
                  </a:lnTo>
                  <a:lnTo>
                    <a:pt x="272" y="123"/>
                  </a:lnTo>
                  <a:lnTo>
                    <a:pt x="272" y="121"/>
                  </a:lnTo>
                  <a:lnTo>
                    <a:pt x="272" y="121"/>
                  </a:lnTo>
                  <a:lnTo>
                    <a:pt x="272" y="121"/>
                  </a:lnTo>
                  <a:lnTo>
                    <a:pt x="274" y="118"/>
                  </a:lnTo>
                  <a:lnTo>
                    <a:pt x="274" y="118"/>
                  </a:lnTo>
                  <a:lnTo>
                    <a:pt x="277" y="118"/>
                  </a:lnTo>
                  <a:lnTo>
                    <a:pt x="277" y="118"/>
                  </a:lnTo>
                  <a:lnTo>
                    <a:pt x="281" y="118"/>
                  </a:lnTo>
                  <a:lnTo>
                    <a:pt x="281" y="116"/>
                  </a:lnTo>
                  <a:lnTo>
                    <a:pt x="281" y="116"/>
                  </a:lnTo>
                  <a:lnTo>
                    <a:pt x="281" y="116"/>
                  </a:lnTo>
                  <a:lnTo>
                    <a:pt x="283" y="114"/>
                  </a:lnTo>
                  <a:lnTo>
                    <a:pt x="283" y="114"/>
                  </a:lnTo>
                  <a:lnTo>
                    <a:pt x="283" y="116"/>
                  </a:lnTo>
                  <a:lnTo>
                    <a:pt x="286" y="118"/>
                  </a:lnTo>
                  <a:lnTo>
                    <a:pt x="286" y="118"/>
                  </a:lnTo>
                  <a:lnTo>
                    <a:pt x="286" y="116"/>
                  </a:lnTo>
                  <a:lnTo>
                    <a:pt x="286" y="114"/>
                  </a:lnTo>
                  <a:lnTo>
                    <a:pt x="286" y="112"/>
                  </a:lnTo>
                  <a:lnTo>
                    <a:pt x="286" y="109"/>
                  </a:lnTo>
                  <a:lnTo>
                    <a:pt x="286" y="105"/>
                  </a:lnTo>
                  <a:lnTo>
                    <a:pt x="288" y="103"/>
                  </a:lnTo>
                  <a:lnTo>
                    <a:pt x="288" y="103"/>
                  </a:lnTo>
                  <a:lnTo>
                    <a:pt x="286" y="100"/>
                  </a:lnTo>
                  <a:lnTo>
                    <a:pt x="288" y="96"/>
                  </a:lnTo>
                  <a:lnTo>
                    <a:pt x="290" y="93"/>
                  </a:lnTo>
                  <a:lnTo>
                    <a:pt x="297" y="87"/>
                  </a:lnTo>
                  <a:lnTo>
                    <a:pt x="297" y="82"/>
                  </a:lnTo>
                  <a:lnTo>
                    <a:pt x="295" y="80"/>
                  </a:lnTo>
                  <a:lnTo>
                    <a:pt x="292" y="80"/>
                  </a:lnTo>
                  <a:lnTo>
                    <a:pt x="286" y="80"/>
                  </a:lnTo>
                  <a:lnTo>
                    <a:pt x="283" y="80"/>
                  </a:lnTo>
                  <a:lnTo>
                    <a:pt x="279" y="80"/>
                  </a:lnTo>
                  <a:lnTo>
                    <a:pt x="279" y="78"/>
                  </a:lnTo>
                  <a:lnTo>
                    <a:pt x="279" y="71"/>
                  </a:lnTo>
                  <a:lnTo>
                    <a:pt x="281" y="71"/>
                  </a:lnTo>
                  <a:lnTo>
                    <a:pt x="283" y="69"/>
                  </a:lnTo>
                  <a:lnTo>
                    <a:pt x="283" y="66"/>
                  </a:lnTo>
                  <a:lnTo>
                    <a:pt x="288" y="64"/>
                  </a:lnTo>
                  <a:lnTo>
                    <a:pt x="292" y="64"/>
                  </a:lnTo>
                  <a:lnTo>
                    <a:pt x="295" y="64"/>
                  </a:lnTo>
                  <a:lnTo>
                    <a:pt x="297" y="64"/>
                  </a:lnTo>
                  <a:lnTo>
                    <a:pt x="299" y="62"/>
                  </a:lnTo>
                  <a:lnTo>
                    <a:pt x="299" y="59"/>
                  </a:lnTo>
                  <a:lnTo>
                    <a:pt x="301" y="59"/>
                  </a:lnTo>
                  <a:lnTo>
                    <a:pt x="304" y="59"/>
                  </a:lnTo>
                  <a:lnTo>
                    <a:pt x="306" y="59"/>
                  </a:lnTo>
                  <a:lnTo>
                    <a:pt x="308" y="59"/>
                  </a:lnTo>
                  <a:lnTo>
                    <a:pt x="311" y="59"/>
                  </a:lnTo>
                  <a:lnTo>
                    <a:pt x="311" y="59"/>
                  </a:lnTo>
                  <a:lnTo>
                    <a:pt x="313" y="57"/>
                  </a:lnTo>
                  <a:lnTo>
                    <a:pt x="315" y="55"/>
                  </a:lnTo>
                  <a:lnTo>
                    <a:pt x="322" y="55"/>
                  </a:lnTo>
                  <a:lnTo>
                    <a:pt x="322" y="55"/>
                  </a:lnTo>
                  <a:lnTo>
                    <a:pt x="324" y="57"/>
                  </a:lnTo>
                  <a:lnTo>
                    <a:pt x="324" y="57"/>
                  </a:lnTo>
                  <a:lnTo>
                    <a:pt x="326" y="53"/>
                  </a:lnTo>
                  <a:lnTo>
                    <a:pt x="329" y="48"/>
                  </a:lnTo>
                  <a:lnTo>
                    <a:pt x="331" y="48"/>
                  </a:lnTo>
                  <a:lnTo>
                    <a:pt x="331" y="46"/>
                  </a:lnTo>
                  <a:lnTo>
                    <a:pt x="331" y="41"/>
                  </a:lnTo>
                  <a:lnTo>
                    <a:pt x="333" y="41"/>
                  </a:lnTo>
                  <a:lnTo>
                    <a:pt x="335" y="39"/>
                  </a:lnTo>
                  <a:lnTo>
                    <a:pt x="335" y="37"/>
                  </a:lnTo>
                  <a:lnTo>
                    <a:pt x="335" y="34"/>
                  </a:lnTo>
                  <a:lnTo>
                    <a:pt x="333" y="32"/>
                  </a:lnTo>
                  <a:lnTo>
                    <a:pt x="333" y="32"/>
                  </a:lnTo>
                  <a:lnTo>
                    <a:pt x="335" y="30"/>
                  </a:lnTo>
                  <a:lnTo>
                    <a:pt x="335" y="28"/>
                  </a:lnTo>
                  <a:lnTo>
                    <a:pt x="338" y="28"/>
                  </a:lnTo>
                  <a:lnTo>
                    <a:pt x="338" y="25"/>
                  </a:lnTo>
                  <a:lnTo>
                    <a:pt x="340" y="21"/>
                  </a:lnTo>
                  <a:lnTo>
                    <a:pt x="338" y="21"/>
                  </a:lnTo>
                  <a:lnTo>
                    <a:pt x="340" y="19"/>
                  </a:lnTo>
                  <a:lnTo>
                    <a:pt x="338" y="16"/>
                  </a:lnTo>
                  <a:lnTo>
                    <a:pt x="340" y="14"/>
                  </a:lnTo>
                  <a:lnTo>
                    <a:pt x="338" y="7"/>
                  </a:lnTo>
                  <a:lnTo>
                    <a:pt x="340" y="7"/>
                  </a:lnTo>
                  <a:lnTo>
                    <a:pt x="342" y="10"/>
                  </a:lnTo>
                  <a:lnTo>
                    <a:pt x="345" y="12"/>
                  </a:lnTo>
                  <a:lnTo>
                    <a:pt x="345" y="12"/>
                  </a:lnTo>
                  <a:lnTo>
                    <a:pt x="349" y="12"/>
                  </a:lnTo>
                  <a:lnTo>
                    <a:pt x="349" y="14"/>
                  </a:lnTo>
                  <a:lnTo>
                    <a:pt x="351" y="16"/>
                  </a:lnTo>
                  <a:lnTo>
                    <a:pt x="351" y="19"/>
                  </a:lnTo>
                  <a:lnTo>
                    <a:pt x="356" y="19"/>
                  </a:lnTo>
                  <a:lnTo>
                    <a:pt x="356" y="21"/>
                  </a:lnTo>
                  <a:lnTo>
                    <a:pt x="358" y="21"/>
                  </a:lnTo>
                  <a:lnTo>
                    <a:pt x="358" y="23"/>
                  </a:lnTo>
                  <a:lnTo>
                    <a:pt x="358" y="23"/>
                  </a:lnTo>
                  <a:lnTo>
                    <a:pt x="360" y="21"/>
                  </a:lnTo>
                  <a:lnTo>
                    <a:pt x="363" y="21"/>
                  </a:lnTo>
                  <a:lnTo>
                    <a:pt x="365" y="21"/>
                  </a:lnTo>
                  <a:lnTo>
                    <a:pt x="367" y="25"/>
                  </a:lnTo>
                  <a:lnTo>
                    <a:pt x="369" y="25"/>
                  </a:lnTo>
                  <a:lnTo>
                    <a:pt x="369" y="25"/>
                  </a:lnTo>
                  <a:lnTo>
                    <a:pt x="369" y="28"/>
                  </a:lnTo>
                  <a:lnTo>
                    <a:pt x="369" y="30"/>
                  </a:lnTo>
                  <a:lnTo>
                    <a:pt x="369" y="32"/>
                  </a:lnTo>
                  <a:lnTo>
                    <a:pt x="369" y="34"/>
                  </a:lnTo>
                  <a:lnTo>
                    <a:pt x="374" y="32"/>
                  </a:lnTo>
                  <a:lnTo>
                    <a:pt x="374" y="30"/>
                  </a:lnTo>
                  <a:lnTo>
                    <a:pt x="379" y="28"/>
                  </a:lnTo>
                  <a:lnTo>
                    <a:pt x="381" y="28"/>
                  </a:lnTo>
                  <a:lnTo>
                    <a:pt x="381" y="23"/>
                  </a:lnTo>
                  <a:lnTo>
                    <a:pt x="385" y="21"/>
                  </a:lnTo>
                  <a:lnTo>
                    <a:pt x="385" y="23"/>
                  </a:lnTo>
                  <a:lnTo>
                    <a:pt x="392" y="25"/>
                  </a:lnTo>
                  <a:lnTo>
                    <a:pt x="392" y="25"/>
                  </a:lnTo>
                  <a:lnTo>
                    <a:pt x="397" y="25"/>
                  </a:lnTo>
                  <a:lnTo>
                    <a:pt x="397" y="25"/>
                  </a:lnTo>
                  <a:lnTo>
                    <a:pt x="399" y="23"/>
                  </a:lnTo>
                  <a:lnTo>
                    <a:pt x="399" y="23"/>
                  </a:lnTo>
                  <a:lnTo>
                    <a:pt x="399" y="21"/>
                  </a:lnTo>
                  <a:lnTo>
                    <a:pt x="404" y="21"/>
                  </a:lnTo>
                  <a:lnTo>
                    <a:pt x="404" y="21"/>
                  </a:lnTo>
                  <a:lnTo>
                    <a:pt x="406" y="21"/>
                  </a:lnTo>
                  <a:lnTo>
                    <a:pt x="406" y="23"/>
                  </a:lnTo>
                  <a:lnTo>
                    <a:pt x="408" y="23"/>
                  </a:lnTo>
                  <a:lnTo>
                    <a:pt x="410" y="25"/>
                  </a:lnTo>
                  <a:lnTo>
                    <a:pt x="410" y="25"/>
                  </a:lnTo>
                  <a:lnTo>
                    <a:pt x="413" y="23"/>
                  </a:lnTo>
                  <a:lnTo>
                    <a:pt x="415" y="23"/>
                  </a:lnTo>
                  <a:lnTo>
                    <a:pt x="415" y="23"/>
                  </a:lnTo>
                  <a:lnTo>
                    <a:pt x="417" y="23"/>
                  </a:lnTo>
                  <a:lnTo>
                    <a:pt x="417" y="21"/>
                  </a:lnTo>
                  <a:lnTo>
                    <a:pt x="415" y="21"/>
                  </a:lnTo>
                  <a:lnTo>
                    <a:pt x="415" y="19"/>
                  </a:lnTo>
                  <a:lnTo>
                    <a:pt x="415" y="16"/>
                  </a:lnTo>
                  <a:lnTo>
                    <a:pt x="415" y="16"/>
                  </a:lnTo>
                  <a:lnTo>
                    <a:pt x="419" y="16"/>
                  </a:lnTo>
                  <a:lnTo>
                    <a:pt x="419" y="16"/>
                  </a:lnTo>
                  <a:lnTo>
                    <a:pt x="422" y="14"/>
                  </a:lnTo>
                  <a:lnTo>
                    <a:pt x="426" y="7"/>
                  </a:lnTo>
                  <a:lnTo>
                    <a:pt x="428" y="7"/>
                  </a:lnTo>
                  <a:lnTo>
                    <a:pt x="431" y="5"/>
                  </a:lnTo>
                  <a:lnTo>
                    <a:pt x="433" y="5"/>
                  </a:lnTo>
                  <a:lnTo>
                    <a:pt x="438" y="3"/>
                  </a:lnTo>
                  <a:lnTo>
                    <a:pt x="438" y="3"/>
                  </a:lnTo>
                  <a:lnTo>
                    <a:pt x="440" y="3"/>
                  </a:lnTo>
                  <a:lnTo>
                    <a:pt x="442" y="3"/>
                  </a:lnTo>
                  <a:lnTo>
                    <a:pt x="444" y="0"/>
                  </a:lnTo>
                  <a:lnTo>
                    <a:pt x="444" y="0"/>
                  </a:lnTo>
                  <a:lnTo>
                    <a:pt x="444" y="3"/>
                  </a:lnTo>
                  <a:lnTo>
                    <a:pt x="447" y="3"/>
                  </a:lnTo>
                  <a:lnTo>
                    <a:pt x="449" y="3"/>
                  </a:lnTo>
                  <a:lnTo>
                    <a:pt x="451" y="5"/>
                  </a:lnTo>
                  <a:lnTo>
                    <a:pt x="451" y="5"/>
                  </a:lnTo>
                  <a:lnTo>
                    <a:pt x="453" y="7"/>
                  </a:lnTo>
                  <a:lnTo>
                    <a:pt x="458" y="10"/>
                  </a:lnTo>
                  <a:lnTo>
                    <a:pt x="458" y="10"/>
                  </a:lnTo>
                  <a:lnTo>
                    <a:pt x="460" y="12"/>
                  </a:lnTo>
                  <a:lnTo>
                    <a:pt x="462" y="10"/>
                  </a:lnTo>
                  <a:lnTo>
                    <a:pt x="467" y="10"/>
                  </a:lnTo>
                  <a:lnTo>
                    <a:pt x="469" y="7"/>
                  </a:lnTo>
                  <a:lnTo>
                    <a:pt x="472" y="7"/>
                  </a:lnTo>
                  <a:lnTo>
                    <a:pt x="474" y="7"/>
                  </a:lnTo>
                  <a:lnTo>
                    <a:pt x="474" y="7"/>
                  </a:lnTo>
                  <a:lnTo>
                    <a:pt x="476" y="10"/>
                  </a:lnTo>
                  <a:lnTo>
                    <a:pt x="476" y="10"/>
                  </a:lnTo>
                  <a:lnTo>
                    <a:pt x="478" y="10"/>
                  </a:lnTo>
                  <a:lnTo>
                    <a:pt x="481" y="7"/>
                  </a:lnTo>
                  <a:lnTo>
                    <a:pt x="483" y="7"/>
                  </a:lnTo>
                  <a:lnTo>
                    <a:pt x="485" y="7"/>
                  </a:lnTo>
                  <a:lnTo>
                    <a:pt x="487" y="7"/>
                  </a:lnTo>
                  <a:lnTo>
                    <a:pt x="490" y="7"/>
                  </a:lnTo>
                  <a:lnTo>
                    <a:pt x="492" y="10"/>
                  </a:lnTo>
                  <a:lnTo>
                    <a:pt x="494" y="10"/>
                  </a:lnTo>
                  <a:lnTo>
                    <a:pt x="496" y="12"/>
                  </a:lnTo>
                  <a:lnTo>
                    <a:pt x="499" y="12"/>
                  </a:lnTo>
                  <a:lnTo>
                    <a:pt x="499" y="14"/>
                  </a:lnTo>
                  <a:lnTo>
                    <a:pt x="499" y="14"/>
                  </a:lnTo>
                  <a:lnTo>
                    <a:pt x="499" y="16"/>
                  </a:lnTo>
                  <a:lnTo>
                    <a:pt x="499" y="19"/>
                  </a:lnTo>
                  <a:lnTo>
                    <a:pt x="499" y="21"/>
                  </a:lnTo>
                  <a:lnTo>
                    <a:pt x="499" y="23"/>
                  </a:lnTo>
                  <a:lnTo>
                    <a:pt x="501" y="28"/>
                  </a:lnTo>
                  <a:lnTo>
                    <a:pt x="503" y="30"/>
                  </a:lnTo>
                  <a:lnTo>
                    <a:pt x="503" y="32"/>
                  </a:lnTo>
                  <a:lnTo>
                    <a:pt x="501" y="34"/>
                  </a:lnTo>
                  <a:lnTo>
                    <a:pt x="503" y="34"/>
                  </a:lnTo>
                  <a:lnTo>
                    <a:pt x="501" y="39"/>
                  </a:lnTo>
                  <a:lnTo>
                    <a:pt x="501" y="39"/>
                  </a:lnTo>
                  <a:lnTo>
                    <a:pt x="501" y="41"/>
                  </a:lnTo>
                  <a:lnTo>
                    <a:pt x="501" y="44"/>
                  </a:lnTo>
                  <a:lnTo>
                    <a:pt x="506" y="46"/>
                  </a:lnTo>
                  <a:lnTo>
                    <a:pt x="503" y="48"/>
                  </a:lnTo>
                  <a:lnTo>
                    <a:pt x="501" y="46"/>
                  </a:lnTo>
                  <a:lnTo>
                    <a:pt x="501" y="48"/>
                  </a:lnTo>
                  <a:lnTo>
                    <a:pt x="499" y="48"/>
                  </a:lnTo>
                  <a:lnTo>
                    <a:pt x="496" y="46"/>
                  </a:lnTo>
                  <a:lnTo>
                    <a:pt x="494" y="48"/>
                  </a:lnTo>
                  <a:lnTo>
                    <a:pt x="492" y="48"/>
                  </a:lnTo>
                  <a:lnTo>
                    <a:pt x="490" y="50"/>
                  </a:lnTo>
                  <a:lnTo>
                    <a:pt x="487" y="53"/>
                  </a:lnTo>
                  <a:lnTo>
                    <a:pt x="478" y="57"/>
                  </a:lnTo>
                  <a:lnTo>
                    <a:pt x="476" y="59"/>
                  </a:lnTo>
                  <a:lnTo>
                    <a:pt x="476" y="64"/>
                  </a:lnTo>
                  <a:lnTo>
                    <a:pt x="481" y="66"/>
                  </a:lnTo>
                  <a:lnTo>
                    <a:pt x="481" y="66"/>
                  </a:lnTo>
                  <a:lnTo>
                    <a:pt x="483" y="69"/>
                  </a:lnTo>
                  <a:lnTo>
                    <a:pt x="483" y="69"/>
                  </a:lnTo>
                  <a:lnTo>
                    <a:pt x="483" y="71"/>
                  </a:lnTo>
                  <a:lnTo>
                    <a:pt x="483" y="73"/>
                  </a:lnTo>
                  <a:lnTo>
                    <a:pt x="485" y="73"/>
                  </a:lnTo>
                  <a:lnTo>
                    <a:pt x="485" y="75"/>
                  </a:lnTo>
                  <a:lnTo>
                    <a:pt x="483" y="75"/>
                  </a:lnTo>
                  <a:lnTo>
                    <a:pt x="481" y="73"/>
                  </a:lnTo>
                  <a:lnTo>
                    <a:pt x="476" y="73"/>
                  </a:lnTo>
                  <a:lnTo>
                    <a:pt x="474" y="73"/>
                  </a:lnTo>
                  <a:lnTo>
                    <a:pt x="472" y="75"/>
                  </a:lnTo>
                  <a:lnTo>
                    <a:pt x="469" y="73"/>
                  </a:lnTo>
                  <a:lnTo>
                    <a:pt x="462" y="73"/>
                  </a:lnTo>
                  <a:lnTo>
                    <a:pt x="462" y="73"/>
                  </a:lnTo>
                  <a:lnTo>
                    <a:pt x="462" y="73"/>
                  </a:lnTo>
                  <a:lnTo>
                    <a:pt x="458" y="75"/>
                  </a:lnTo>
                  <a:lnTo>
                    <a:pt x="456" y="80"/>
                  </a:lnTo>
                  <a:lnTo>
                    <a:pt x="453" y="78"/>
                  </a:lnTo>
                  <a:lnTo>
                    <a:pt x="451" y="80"/>
                  </a:lnTo>
                  <a:lnTo>
                    <a:pt x="453" y="82"/>
                  </a:lnTo>
                  <a:lnTo>
                    <a:pt x="451" y="82"/>
                  </a:lnTo>
                  <a:lnTo>
                    <a:pt x="447" y="87"/>
                  </a:lnTo>
                  <a:lnTo>
                    <a:pt x="444" y="91"/>
                  </a:lnTo>
                  <a:lnTo>
                    <a:pt x="447" y="96"/>
                  </a:lnTo>
                  <a:lnTo>
                    <a:pt x="444" y="98"/>
                  </a:lnTo>
                  <a:lnTo>
                    <a:pt x="442" y="98"/>
                  </a:lnTo>
                  <a:lnTo>
                    <a:pt x="440" y="103"/>
                  </a:lnTo>
                  <a:lnTo>
                    <a:pt x="438" y="105"/>
                  </a:lnTo>
                  <a:lnTo>
                    <a:pt x="438" y="103"/>
                  </a:lnTo>
                  <a:lnTo>
                    <a:pt x="438" y="109"/>
                  </a:lnTo>
                  <a:lnTo>
                    <a:pt x="435" y="109"/>
                  </a:lnTo>
                  <a:lnTo>
                    <a:pt x="435" y="109"/>
                  </a:lnTo>
                  <a:lnTo>
                    <a:pt x="435" y="112"/>
                  </a:lnTo>
                  <a:lnTo>
                    <a:pt x="435" y="114"/>
                  </a:lnTo>
                  <a:lnTo>
                    <a:pt x="431" y="116"/>
                  </a:lnTo>
                  <a:lnTo>
                    <a:pt x="428" y="116"/>
                  </a:lnTo>
                  <a:lnTo>
                    <a:pt x="428" y="121"/>
                  </a:lnTo>
                  <a:lnTo>
                    <a:pt x="426" y="123"/>
                  </a:lnTo>
                  <a:lnTo>
                    <a:pt x="426" y="125"/>
                  </a:lnTo>
                  <a:lnTo>
                    <a:pt x="424" y="125"/>
                  </a:lnTo>
                  <a:lnTo>
                    <a:pt x="422" y="125"/>
                  </a:lnTo>
                  <a:lnTo>
                    <a:pt x="417" y="125"/>
                  </a:lnTo>
                  <a:lnTo>
                    <a:pt x="413" y="127"/>
                  </a:lnTo>
                  <a:lnTo>
                    <a:pt x="415" y="132"/>
                  </a:lnTo>
                  <a:lnTo>
                    <a:pt x="413" y="132"/>
                  </a:lnTo>
                  <a:lnTo>
                    <a:pt x="413" y="137"/>
                  </a:lnTo>
                  <a:lnTo>
                    <a:pt x="413" y="137"/>
                  </a:lnTo>
                  <a:lnTo>
                    <a:pt x="410" y="139"/>
                  </a:lnTo>
                  <a:lnTo>
                    <a:pt x="408" y="141"/>
                  </a:lnTo>
                  <a:lnTo>
                    <a:pt x="408" y="141"/>
                  </a:lnTo>
                  <a:lnTo>
                    <a:pt x="406" y="150"/>
                  </a:lnTo>
                  <a:lnTo>
                    <a:pt x="408" y="152"/>
                  </a:lnTo>
                  <a:lnTo>
                    <a:pt x="410" y="152"/>
                  </a:lnTo>
                  <a:lnTo>
                    <a:pt x="410" y="155"/>
                  </a:lnTo>
                  <a:lnTo>
                    <a:pt x="410" y="157"/>
                  </a:lnTo>
                  <a:lnTo>
                    <a:pt x="413" y="157"/>
                  </a:lnTo>
                  <a:lnTo>
                    <a:pt x="415" y="157"/>
                  </a:lnTo>
                  <a:lnTo>
                    <a:pt x="415" y="159"/>
                  </a:lnTo>
                  <a:lnTo>
                    <a:pt x="419" y="161"/>
                  </a:lnTo>
                  <a:lnTo>
                    <a:pt x="424" y="159"/>
                  </a:lnTo>
                  <a:lnTo>
                    <a:pt x="426" y="161"/>
                  </a:lnTo>
                  <a:lnTo>
                    <a:pt x="426" y="166"/>
                  </a:lnTo>
                  <a:lnTo>
                    <a:pt x="428" y="166"/>
                  </a:lnTo>
                  <a:lnTo>
                    <a:pt x="433" y="166"/>
                  </a:lnTo>
                  <a:lnTo>
                    <a:pt x="435" y="168"/>
                  </a:lnTo>
                  <a:lnTo>
                    <a:pt x="435" y="168"/>
                  </a:lnTo>
                  <a:lnTo>
                    <a:pt x="438" y="173"/>
                  </a:lnTo>
                  <a:lnTo>
                    <a:pt x="438" y="175"/>
                  </a:lnTo>
                  <a:lnTo>
                    <a:pt x="440" y="177"/>
                  </a:lnTo>
                  <a:lnTo>
                    <a:pt x="440" y="180"/>
                  </a:lnTo>
                  <a:lnTo>
                    <a:pt x="440" y="180"/>
                  </a:lnTo>
                  <a:lnTo>
                    <a:pt x="442" y="182"/>
                  </a:lnTo>
                  <a:lnTo>
                    <a:pt x="444" y="182"/>
                  </a:lnTo>
                  <a:lnTo>
                    <a:pt x="449" y="184"/>
                  </a:lnTo>
                  <a:lnTo>
                    <a:pt x="449" y="186"/>
                  </a:lnTo>
                  <a:lnTo>
                    <a:pt x="451" y="191"/>
                  </a:lnTo>
                  <a:lnTo>
                    <a:pt x="451" y="193"/>
                  </a:lnTo>
                  <a:lnTo>
                    <a:pt x="449" y="196"/>
                  </a:lnTo>
                  <a:lnTo>
                    <a:pt x="449" y="196"/>
                  </a:lnTo>
                  <a:lnTo>
                    <a:pt x="449" y="198"/>
                  </a:lnTo>
                  <a:lnTo>
                    <a:pt x="447" y="200"/>
                  </a:lnTo>
                  <a:lnTo>
                    <a:pt x="449" y="202"/>
                  </a:lnTo>
                  <a:lnTo>
                    <a:pt x="444" y="205"/>
                  </a:lnTo>
                  <a:lnTo>
                    <a:pt x="444" y="207"/>
                  </a:lnTo>
                  <a:lnTo>
                    <a:pt x="438" y="209"/>
                  </a:lnTo>
                  <a:lnTo>
                    <a:pt x="433" y="214"/>
                  </a:lnTo>
                  <a:lnTo>
                    <a:pt x="433" y="216"/>
                  </a:lnTo>
                  <a:lnTo>
                    <a:pt x="433" y="218"/>
                  </a:lnTo>
                  <a:lnTo>
                    <a:pt x="431" y="220"/>
                  </a:lnTo>
                  <a:lnTo>
                    <a:pt x="428" y="225"/>
                  </a:lnTo>
                  <a:lnTo>
                    <a:pt x="428" y="225"/>
                  </a:lnTo>
                  <a:lnTo>
                    <a:pt x="433" y="230"/>
                  </a:lnTo>
                  <a:lnTo>
                    <a:pt x="433" y="236"/>
                  </a:lnTo>
                  <a:lnTo>
                    <a:pt x="433" y="241"/>
                  </a:lnTo>
                  <a:lnTo>
                    <a:pt x="435" y="241"/>
                  </a:lnTo>
                  <a:lnTo>
                    <a:pt x="435" y="243"/>
                  </a:lnTo>
                  <a:lnTo>
                    <a:pt x="435" y="248"/>
                  </a:lnTo>
                  <a:lnTo>
                    <a:pt x="435" y="257"/>
                  </a:lnTo>
                  <a:lnTo>
                    <a:pt x="438" y="259"/>
                  </a:lnTo>
                  <a:lnTo>
                    <a:pt x="440" y="257"/>
                  </a:lnTo>
                  <a:lnTo>
                    <a:pt x="442" y="259"/>
                  </a:lnTo>
                  <a:lnTo>
                    <a:pt x="444" y="259"/>
                  </a:lnTo>
                  <a:lnTo>
                    <a:pt x="444" y="264"/>
                  </a:lnTo>
                  <a:lnTo>
                    <a:pt x="447" y="264"/>
                  </a:lnTo>
                  <a:lnTo>
                    <a:pt x="449" y="266"/>
                  </a:lnTo>
                  <a:lnTo>
                    <a:pt x="451" y="266"/>
                  </a:lnTo>
                  <a:lnTo>
                    <a:pt x="456" y="266"/>
                  </a:lnTo>
                  <a:lnTo>
                    <a:pt x="456" y="266"/>
                  </a:lnTo>
                  <a:lnTo>
                    <a:pt x="456" y="268"/>
                  </a:lnTo>
                  <a:lnTo>
                    <a:pt x="458" y="270"/>
                  </a:lnTo>
                  <a:lnTo>
                    <a:pt x="458" y="273"/>
                  </a:lnTo>
                  <a:lnTo>
                    <a:pt x="460" y="273"/>
                  </a:lnTo>
                  <a:lnTo>
                    <a:pt x="460" y="273"/>
                  </a:lnTo>
                  <a:lnTo>
                    <a:pt x="460" y="273"/>
                  </a:lnTo>
                  <a:lnTo>
                    <a:pt x="456" y="275"/>
                  </a:lnTo>
                  <a:lnTo>
                    <a:pt x="460" y="279"/>
                  </a:lnTo>
                  <a:lnTo>
                    <a:pt x="462" y="279"/>
                  </a:lnTo>
                  <a:lnTo>
                    <a:pt x="462" y="284"/>
                  </a:lnTo>
                  <a:lnTo>
                    <a:pt x="465" y="284"/>
                  </a:lnTo>
                  <a:lnTo>
                    <a:pt x="462" y="284"/>
                  </a:lnTo>
                  <a:lnTo>
                    <a:pt x="465" y="284"/>
                  </a:lnTo>
                  <a:lnTo>
                    <a:pt x="462" y="284"/>
                  </a:lnTo>
                  <a:lnTo>
                    <a:pt x="462" y="286"/>
                  </a:lnTo>
                  <a:lnTo>
                    <a:pt x="462" y="286"/>
                  </a:lnTo>
                  <a:lnTo>
                    <a:pt x="467" y="286"/>
                  </a:lnTo>
                  <a:lnTo>
                    <a:pt x="467" y="288"/>
                  </a:lnTo>
                  <a:lnTo>
                    <a:pt x="467" y="291"/>
                  </a:lnTo>
                  <a:lnTo>
                    <a:pt x="469" y="291"/>
                  </a:lnTo>
                  <a:lnTo>
                    <a:pt x="469" y="293"/>
                  </a:lnTo>
                  <a:lnTo>
                    <a:pt x="467" y="293"/>
                  </a:lnTo>
                  <a:lnTo>
                    <a:pt x="469" y="295"/>
                  </a:lnTo>
                  <a:lnTo>
                    <a:pt x="467" y="295"/>
                  </a:lnTo>
                  <a:lnTo>
                    <a:pt x="469" y="295"/>
                  </a:lnTo>
                  <a:lnTo>
                    <a:pt x="469" y="298"/>
                  </a:lnTo>
                  <a:lnTo>
                    <a:pt x="469" y="298"/>
                  </a:lnTo>
                  <a:lnTo>
                    <a:pt x="472" y="300"/>
                  </a:lnTo>
                  <a:lnTo>
                    <a:pt x="472" y="298"/>
                  </a:lnTo>
                  <a:lnTo>
                    <a:pt x="472" y="300"/>
                  </a:lnTo>
                  <a:lnTo>
                    <a:pt x="474" y="300"/>
                  </a:lnTo>
                  <a:lnTo>
                    <a:pt x="476" y="300"/>
                  </a:lnTo>
                  <a:lnTo>
                    <a:pt x="476" y="302"/>
                  </a:lnTo>
                  <a:lnTo>
                    <a:pt x="478" y="302"/>
                  </a:lnTo>
                  <a:lnTo>
                    <a:pt x="478" y="302"/>
                  </a:lnTo>
                  <a:lnTo>
                    <a:pt x="478" y="302"/>
                  </a:lnTo>
                  <a:lnTo>
                    <a:pt x="481" y="300"/>
                  </a:lnTo>
                  <a:lnTo>
                    <a:pt x="478" y="298"/>
                  </a:lnTo>
                  <a:lnTo>
                    <a:pt x="478" y="295"/>
                  </a:lnTo>
                  <a:lnTo>
                    <a:pt x="481" y="295"/>
                  </a:lnTo>
                  <a:lnTo>
                    <a:pt x="481" y="295"/>
                  </a:lnTo>
                  <a:lnTo>
                    <a:pt x="485" y="298"/>
                  </a:lnTo>
                  <a:lnTo>
                    <a:pt x="487" y="298"/>
                  </a:lnTo>
                  <a:lnTo>
                    <a:pt x="487" y="298"/>
                  </a:lnTo>
                  <a:lnTo>
                    <a:pt x="487" y="298"/>
                  </a:lnTo>
                  <a:lnTo>
                    <a:pt x="487" y="300"/>
                  </a:lnTo>
                  <a:lnTo>
                    <a:pt x="487" y="302"/>
                  </a:lnTo>
                  <a:lnTo>
                    <a:pt x="490" y="302"/>
                  </a:lnTo>
                  <a:lnTo>
                    <a:pt x="490" y="300"/>
                  </a:lnTo>
                  <a:lnTo>
                    <a:pt x="492" y="300"/>
                  </a:lnTo>
                  <a:lnTo>
                    <a:pt x="492" y="302"/>
                  </a:lnTo>
                  <a:lnTo>
                    <a:pt x="492" y="302"/>
                  </a:lnTo>
                  <a:lnTo>
                    <a:pt x="494" y="304"/>
                  </a:lnTo>
                  <a:lnTo>
                    <a:pt x="492" y="307"/>
                  </a:lnTo>
                  <a:lnTo>
                    <a:pt x="492" y="307"/>
                  </a:lnTo>
                  <a:lnTo>
                    <a:pt x="496" y="309"/>
                  </a:lnTo>
                  <a:lnTo>
                    <a:pt x="496" y="311"/>
                  </a:lnTo>
                  <a:lnTo>
                    <a:pt x="499" y="309"/>
                  </a:lnTo>
                  <a:lnTo>
                    <a:pt x="508" y="298"/>
                  </a:lnTo>
                  <a:lnTo>
                    <a:pt x="512" y="293"/>
                  </a:lnTo>
                  <a:lnTo>
                    <a:pt x="515" y="298"/>
                  </a:lnTo>
                  <a:lnTo>
                    <a:pt x="521" y="291"/>
                  </a:lnTo>
                  <a:lnTo>
                    <a:pt x="521" y="288"/>
                  </a:lnTo>
                  <a:lnTo>
                    <a:pt x="521" y="288"/>
                  </a:lnTo>
                  <a:lnTo>
                    <a:pt x="524" y="286"/>
                  </a:lnTo>
                  <a:lnTo>
                    <a:pt x="528" y="288"/>
                  </a:lnTo>
                  <a:lnTo>
                    <a:pt x="528" y="291"/>
                  </a:lnTo>
                  <a:lnTo>
                    <a:pt x="528" y="288"/>
                  </a:lnTo>
                  <a:lnTo>
                    <a:pt x="530" y="291"/>
                  </a:lnTo>
                  <a:lnTo>
                    <a:pt x="528" y="295"/>
                  </a:lnTo>
                  <a:lnTo>
                    <a:pt x="530" y="298"/>
                  </a:lnTo>
                  <a:lnTo>
                    <a:pt x="533" y="298"/>
                  </a:lnTo>
                  <a:lnTo>
                    <a:pt x="533" y="298"/>
                  </a:lnTo>
                  <a:lnTo>
                    <a:pt x="533" y="293"/>
                  </a:lnTo>
                  <a:lnTo>
                    <a:pt x="535" y="293"/>
                  </a:lnTo>
                  <a:lnTo>
                    <a:pt x="535" y="293"/>
                  </a:lnTo>
                  <a:lnTo>
                    <a:pt x="537" y="291"/>
                  </a:lnTo>
                  <a:lnTo>
                    <a:pt x="537" y="288"/>
                  </a:lnTo>
                  <a:lnTo>
                    <a:pt x="537" y="288"/>
                  </a:lnTo>
                  <a:lnTo>
                    <a:pt x="544" y="286"/>
                  </a:lnTo>
                  <a:lnTo>
                    <a:pt x="546" y="288"/>
                  </a:lnTo>
                  <a:lnTo>
                    <a:pt x="546" y="286"/>
                  </a:lnTo>
                  <a:lnTo>
                    <a:pt x="546" y="288"/>
                  </a:lnTo>
                  <a:lnTo>
                    <a:pt x="546" y="293"/>
                  </a:lnTo>
                  <a:lnTo>
                    <a:pt x="549" y="295"/>
                  </a:lnTo>
                  <a:lnTo>
                    <a:pt x="549" y="295"/>
                  </a:lnTo>
                  <a:lnTo>
                    <a:pt x="549" y="295"/>
                  </a:lnTo>
                  <a:lnTo>
                    <a:pt x="551" y="295"/>
                  </a:lnTo>
                  <a:lnTo>
                    <a:pt x="551" y="298"/>
                  </a:lnTo>
                  <a:lnTo>
                    <a:pt x="553" y="295"/>
                  </a:lnTo>
                  <a:lnTo>
                    <a:pt x="555" y="295"/>
                  </a:lnTo>
                  <a:lnTo>
                    <a:pt x="558" y="295"/>
                  </a:lnTo>
                  <a:lnTo>
                    <a:pt x="558" y="293"/>
                  </a:lnTo>
                  <a:lnTo>
                    <a:pt x="560" y="298"/>
                  </a:lnTo>
                  <a:lnTo>
                    <a:pt x="567" y="295"/>
                  </a:lnTo>
                  <a:lnTo>
                    <a:pt x="564" y="291"/>
                  </a:lnTo>
                  <a:lnTo>
                    <a:pt x="567" y="288"/>
                  </a:lnTo>
                  <a:lnTo>
                    <a:pt x="567" y="288"/>
                  </a:lnTo>
                  <a:lnTo>
                    <a:pt x="569" y="288"/>
                  </a:lnTo>
                  <a:lnTo>
                    <a:pt x="569" y="291"/>
                  </a:lnTo>
                  <a:lnTo>
                    <a:pt x="571" y="291"/>
                  </a:lnTo>
                  <a:lnTo>
                    <a:pt x="571" y="293"/>
                  </a:lnTo>
                  <a:lnTo>
                    <a:pt x="571" y="293"/>
                  </a:lnTo>
                  <a:lnTo>
                    <a:pt x="571" y="293"/>
                  </a:lnTo>
                  <a:lnTo>
                    <a:pt x="571" y="295"/>
                  </a:lnTo>
                  <a:lnTo>
                    <a:pt x="574" y="295"/>
                  </a:lnTo>
                  <a:lnTo>
                    <a:pt x="574" y="295"/>
                  </a:lnTo>
                  <a:lnTo>
                    <a:pt x="571" y="295"/>
                  </a:lnTo>
                  <a:lnTo>
                    <a:pt x="576" y="298"/>
                  </a:lnTo>
                  <a:lnTo>
                    <a:pt x="576" y="300"/>
                  </a:lnTo>
                  <a:lnTo>
                    <a:pt x="576" y="300"/>
                  </a:lnTo>
                  <a:lnTo>
                    <a:pt x="574" y="298"/>
                  </a:lnTo>
                  <a:lnTo>
                    <a:pt x="574" y="298"/>
                  </a:lnTo>
                  <a:lnTo>
                    <a:pt x="571" y="302"/>
                  </a:lnTo>
                  <a:lnTo>
                    <a:pt x="574" y="304"/>
                  </a:lnTo>
                  <a:lnTo>
                    <a:pt x="576" y="304"/>
                  </a:lnTo>
                  <a:lnTo>
                    <a:pt x="576" y="302"/>
                  </a:lnTo>
                  <a:lnTo>
                    <a:pt x="576" y="304"/>
                  </a:lnTo>
                  <a:lnTo>
                    <a:pt x="576" y="307"/>
                  </a:lnTo>
                  <a:lnTo>
                    <a:pt x="571" y="307"/>
                  </a:lnTo>
                  <a:lnTo>
                    <a:pt x="574" y="309"/>
                  </a:lnTo>
                  <a:lnTo>
                    <a:pt x="574" y="309"/>
                  </a:lnTo>
                  <a:lnTo>
                    <a:pt x="576" y="311"/>
                  </a:lnTo>
                  <a:lnTo>
                    <a:pt x="578" y="311"/>
                  </a:lnTo>
                  <a:lnTo>
                    <a:pt x="578" y="313"/>
                  </a:lnTo>
                  <a:lnTo>
                    <a:pt x="583" y="316"/>
                  </a:lnTo>
                  <a:lnTo>
                    <a:pt x="580" y="316"/>
                  </a:lnTo>
                  <a:lnTo>
                    <a:pt x="580" y="316"/>
                  </a:lnTo>
                  <a:lnTo>
                    <a:pt x="580" y="318"/>
                  </a:lnTo>
                  <a:lnTo>
                    <a:pt x="580" y="318"/>
                  </a:lnTo>
                  <a:lnTo>
                    <a:pt x="580" y="320"/>
                  </a:lnTo>
                  <a:lnTo>
                    <a:pt x="583" y="323"/>
                  </a:lnTo>
                  <a:lnTo>
                    <a:pt x="583" y="325"/>
                  </a:lnTo>
                  <a:lnTo>
                    <a:pt x="580" y="327"/>
                  </a:lnTo>
                  <a:lnTo>
                    <a:pt x="583" y="329"/>
                  </a:lnTo>
                  <a:lnTo>
                    <a:pt x="583" y="329"/>
                  </a:lnTo>
                  <a:lnTo>
                    <a:pt x="585" y="327"/>
                  </a:lnTo>
                  <a:lnTo>
                    <a:pt x="585" y="325"/>
                  </a:lnTo>
                  <a:lnTo>
                    <a:pt x="587" y="325"/>
                  </a:lnTo>
                  <a:lnTo>
                    <a:pt x="587" y="329"/>
                  </a:lnTo>
                  <a:lnTo>
                    <a:pt x="589" y="329"/>
                  </a:lnTo>
                  <a:lnTo>
                    <a:pt x="589" y="336"/>
                  </a:lnTo>
                  <a:lnTo>
                    <a:pt x="592" y="336"/>
                  </a:lnTo>
                  <a:lnTo>
                    <a:pt x="589" y="338"/>
                  </a:lnTo>
                  <a:lnTo>
                    <a:pt x="592" y="341"/>
                  </a:lnTo>
                  <a:lnTo>
                    <a:pt x="592" y="338"/>
                  </a:lnTo>
                  <a:lnTo>
                    <a:pt x="594" y="338"/>
                  </a:lnTo>
                  <a:lnTo>
                    <a:pt x="592" y="341"/>
                  </a:lnTo>
                  <a:lnTo>
                    <a:pt x="592" y="341"/>
                  </a:lnTo>
                  <a:lnTo>
                    <a:pt x="592" y="343"/>
                  </a:lnTo>
                  <a:lnTo>
                    <a:pt x="594" y="345"/>
                  </a:lnTo>
                  <a:lnTo>
                    <a:pt x="596" y="345"/>
                  </a:lnTo>
                  <a:lnTo>
                    <a:pt x="596" y="347"/>
                  </a:lnTo>
                  <a:lnTo>
                    <a:pt x="596" y="350"/>
                  </a:lnTo>
                  <a:lnTo>
                    <a:pt x="596" y="352"/>
                  </a:lnTo>
                  <a:lnTo>
                    <a:pt x="601" y="352"/>
                  </a:lnTo>
                  <a:lnTo>
                    <a:pt x="601" y="352"/>
                  </a:lnTo>
                  <a:lnTo>
                    <a:pt x="601" y="352"/>
                  </a:lnTo>
                  <a:lnTo>
                    <a:pt x="601" y="354"/>
                  </a:lnTo>
                  <a:lnTo>
                    <a:pt x="603" y="354"/>
                  </a:lnTo>
                  <a:lnTo>
                    <a:pt x="605" y="357"/>
                  </a:lnTo>
                  <a:lnTo>
                    <a:pt x="605" y="359"/>
                  </a:lnTo>
                  <a:lnTo>
                    <a:pt x="605" y="359"/>
                  </a:lnTo>
                  <a:lnTo>
                    <a:pt x="603" y="361"/>
                  </a:lnTo>
                  <a:lnTo>
                    <a:pt x="599" y="361"/>
                  </a:lnTo>
                  <a:lnTo>
                    <a:pt x="594" y="361"/>
                  </a:lnTo>
                  <a:lnTo>
                    <a:pt x="580" y="363"/>
                  </a:lnTo>
                  <a:lnTo>
                    <a:pt x="578" y="363"/>
                  </a:lnTo>
                  <a:lnTo>
                    <a:pt x="576" y="363"/>
                  </a:lnTo>
                  <a:lnTo>
                    <a:pt x="574" y="366"/>
                  </a:lnTo>
                  <a:lnTo>
                    <a:pt x="569" y="366"/>
                  </a:lnTo>
                  <a:lnTo>
                    <a:pt x="562" y="368"/>
                  </a:lnTo>
                  <a:lnTo>
                    <a:pt x="560" y="368"/>
                  </a:lnTo>
                  <a:lnTo>
                    <a:pt x="555" y="372"/>
                  </a:lnTo>
                  <a:lnTo>
                    <a:pt x="555" y="372"/>
                  </a:lnTo>
                  <a:lnTo>
                    <a:pt x="555" y="375"/>
                  </a:lnTo>
                  <a:lnTo>
                    <a:pt x="555" y="375"/>
                  </a:lnTo>
                  <a:lnTo>
                    <a:pt x="551" y="377"/>
                  </a:lnTo>
                  <a:lnTo>
                    <a:pt x="549" y="379"/>
                  </a:lnTo>
                  <a:lnTo>
                    <a:pt x="542" y="381"/>
                  </a:lnTo>
                  <a:lnTo>
                    <a:pt x="530" y="391"/>
                  </a:lnTo>
                  <a:lnTo>
                    <a:pt x="526" y="395"/>
                  </a:lnTo>
                  <a:lnTo>
                    <a:pt x="524" y="395"/>
                  </a:lnTo>
                  <a:lnTo>
                    <a:pt x="521" y="397"/>
                  </a:lnTo>
                  <a:lnTo>
                    <a:pt x="517" y="400"/>
                  </a:lnTo>
                  <a:lnTo>
                    <a:pt x="515" y="402"/>
                  </a:lnTo>
                  <a:lnTo>
                    <a:pt x="512" y="402"/>
                  </a:lnTo>
                  <a:lnTo>
                    <a:pt x="510" y="404"/>
                  </a:lnTo>
                  <a:lnTo>
                    <a:pt x="503" y="406"/>
                  </a:lnTo>
                  <a:lnTo>
                    <a:pt x="490" y="413"/>
                  </a:lnTo>
                  <a:lnTo>
                    <a:pt x="481" y="420"/>
                  </a:lnTo>
                  <a:lnTo>
                    <a:pt x="483" y="420"/>
                  </a:lnTo>
                  <a:lnTo>
                    <a:pt x="478" y="420"/>
                  </a:lnTo>
                  <a:lnTo>
                    <a:pt x="465" y="427"/>
                  </a:lnTo>
                  <a:lnTo>
                    <a:pt x="451" y="434"/>
                  </a:lnTo>
                  <a:lnTo>
                    <a:pt x="447" y="436"/>
                  </a:lnTo>
                  <a:lnTo>
                    <a:pt x="442" y="443"/>
                  </a:lnTo>
                  <a:lnTo>
                    <a:pt x="440" y="440"/>
                  </a:lnTo>
                  <a:lnTo>
                    <a:pt x="438" y="438"/>
                  </a:lnTo>
                  <a:lnTo>
                    <a:pt x="433" y="443"/>
                  </a:lnTo>
                  <a:lnTo>
                    <a:pt x="428" y="450"/>
                  </a:lnTo>
                  <a:lnTo>
                    <a:pt x="422" y="465"/>
                  </a:lnTo>
                  <a:lnTo>
                    <a:pt x="422" y="472"/>
                  </a:lnTo>
                  <a:lnTo>
                    <a:pt x="419" y="474"/>
                  </a:lnTo>
                  <a:lnTo>
                    <a:pt x="417" y="477"/>
                  </a:lnTo>
                  <a:lnTo>
                    <a:pt x="417" y="488"/>
                  </a:lnTo>
                  <a:lnTo>
                    <a:pt x="415" y="495"/>
                  </a:lnTo>
                  <a:lnTo>
                    <a:pt x="415" y="499"/>
                  </a:lnTo>
                  <a:lnTo>
                    <a:pt x="415" y="502"/>
                  </a:lnTo>
                  <a:lnTo>
                    <a:pt x="415" y="504"/>
                  </a:lnTo>
                  <a:lnTo>
                    <a:pt x="415" y="508"/>
                  </a:lnTo>
                  <a:lnTo>
                    <a:pt x="413" y="508"/>
                  </a:lnTo>
                  <a:lnTo>
                    <a:pt x="415" y="508"/>
                  </a:lnTo>
                  <a:lnTo>
                    <a:pt x="415" y="515"/>
                  </a:lnTo>
                  <a:lnTo>
                    <a:pt x="417" y="520"/>
                  </a:lnTo>
                  <a:lnTo>
                    <a:pt x="419" y="524"/>
                  </a:lnTo>
                  <a:lnTo>
                    <a:pt x="424" y="529"/>
                  </a:lnTo>
                  <a:lnTo>
                    <a:pt x="424" y="533"/>
                  </a:lnTo>
                  <a:lnTo>
                    <a:pt x="424" y="533"/>
                  </a:lnTo>
                  <a:lnTo>
                    <a:pt x="424" y="545"/>
                  </a:lnTo>
                  <a:lnTo>
                    <a:pt x="424" y="552"/>
                  </a:lnTo>
                  <a:lnTo>
                    <a:pt x="426" y="554"/>
                  </a:lnTo>
                  <a:lnTo>
                    <a:pt x="426" y="556"/>
                  </a:lnTo>
                  <a:lnTo>
                    <a:pt x="428" y="558"/>
                  </a:lnTo>
                  <a:lnTo>
                    <a:pt x="433" y="565"/>
                  </a:lnTo>
                  <a:lnTo>
                    <a:pt x="435" y="565"/>
                  </a:lnTo>
                  <a:lnTo>
                    <a:pt x="438" y="567"/>
                  </a:lnTo>
                  <a:lnTo>
                    <a:pt x="442" y="572"/>
                  </a:lnTo>
                  <a:lnTo>
                    <a:pt x="444" y="574"/>
                  </a:lnTo>
                  <a:lnTo>
                    <a:pt x="447" y="574"/>
                  </a:lnTo>
                  <a:lnTo>
                    <a:pt x="447" y="577"/>
                  </a:lnTo>
                  <a:lnTo>
                    <a:pt x="451" y="579"/>
                  </a:lnTo>
                  <a:lnTo>
                    <a:pt x="458" y="586"/>
                  </a:lnTo>
                  <a:lnTo>
                    <a:pt x="458" y="588"/>
                  </a:lnTo>
                  <a:lnTo>
                    <a:pt x="458" y="588"/>
                  </a:lnTo>
                  <a:lnTo>
                    <a:pt x="460" y="590"/>
                  </a:lnTo>
                  <a:lnTo>
                    <a:pt x="460" y="590"/>
                  </a:lnTo>
                  <a:lnTo>
                    <a:pt x="467" y="588"/>
                  </a:lnTo>
                  <a:lnTo>
                    <a:pt x="469" y="588"/>
                  </a:lnTo>
                  <a:lnTo>
                    <a:pt x="472" y="590"/>
                  </a:lnTo>
                  <a:lnTo>
                    <a:pt x="472" y="592"/>
                  </a:lnTo>
                  <a:lnTo>
                    <a:pt x="474" y="595"/>
                  </a:lnTo>
                  <a:lnTo>
                    <a:pt x="478" y="597"/>
                  </a:lnTo>
                  <a:lnTo>
                    <a:pt x="478" y="599"/>
                  </a:lnTo>
                  <a:lnTo>
                    <a:pt x="478" y="601"/>
                  </a:lnTo>
                  <a:lnTo>
                    <a:pt x="476" y="608"/>
                  </a:lnTo>
                  <a:lnTo>
                    <a:pt x="476" y="611"/>
                  </a:lnTo>
                  <a:lnTo>
                    <a:pt x="474" y="613"/>
                  </a:lnTo>
                  <a:lnTo>
                    <a:pt x="474" y="617"/>
                  </a:lnTo>
                  <a:lnTo>
                    <a:pt x="469" y="622"/>
                  </a:lnTo>
                  <a:lnTo>
                    <a:pt x="472" y="624"/>
                  </a:lnTo>
                  <a:lnTo>
                    <a:pt x="469" y="629"/>
                  </a:lnTo>
                  <a:lnTo>
                    <a:pt x="467" y="635"/>
                  </a:lnTo>
                  <a:lnTo>
                    <a:pt x="462" y="645"/>
                  </a:lnTo>
                  <a:lnTo>
                    <a:pt x="458" y="651"/>
                  </a:lnTo>
                  <a:lnTo>
                    <a:pt x="449" y="660"/>
                  </a:lnTo>
                  <a:lnTo>
                    <a:pt x="447" y="663"/>
                  </a:lnTo>
                  <a:lnTo>
                    <a:pt x="435" y="654"/>
                  </a:lnTo>
                  <a:lnTo>
                    <a:pt x="431" y="640"/>
                  </a:lnTo>
                  <a:lnTo>
                    <a:pt x="419" y="640"/>
                  </a:lnTo>
                  <a:lnTo>
                    <a:pt x="417" y="635"/>
                  </a:lnTo>
                  <a:lnTo>
                    <a:pt x="415" y="620"/>
                  </a:lnTo>
                  <a:lnTo>
                    <a:pt x="419" y="615"/>
                  </a:lnTo>
                  <a:lnTo>
                    <a:pt x="415" y="611"/>
                  </a:lnTo>
                  <a:lnTo>
                    <a:pt x="413" y="611"/>
                  </a:lnTo>
                  <a:lnTo>
                    <a:pt x="410" y="613"/>
                  </a:lnTo>
                  <a:lnTo>
                    <a:pt x="410" y="611"/>
                  </a:lnTo>
                  <a:lnTo>
                    <a:pt x="408" y="611"/>
                  </a:lnTo>
                  <a:lnTo>
                    <a:pt x="408" y="613"/>
                  </a:lnTo>
                  <a:lnTo>
                    <a:pt x="404" y="613"/>
                  </a:lnTo>
                  <a:lnTo>
                    <a:pt x="401" y="617"/>
                  </a:lnTo>
                  <a:lnTo>
                    <a:pt x="397" y="617"/>
                  </a:lnTo>
                  <a:lnTo>
                    <a:pt x="392" y="617"/>
                  </a:lnTo>
                  <a:lnTo>
                    <a:pt x="388" y="611"/>
                  </a:lnTo>
                  <a:lnTo>
                    <a:pt x="385" y="613"/>
                  </a:lnTo>
                  <a:lnTo>
                    <a:pt x="383" y="615"/>
                  </a:lnTo>
                  <a:lnTo>
                    <a:pt x="381" y="617"/>
                  </a:lnTo>
                  <a:lnTo>
                    <a:pt x="379" y="615"/>
                  </a:lnTo>
                  <a:lnTo>
                    <a:pt x="376" y="615"/>
                  </a:lnTo>
                  <a:lnTo>
                    <a:pt x="376" y="613"/>
                  </a:lnTo>
                  <a:lnTo>
                    <a:pt x="374" y="611"/>
                  </a:lnTo>
                  <a:lnTo>
                    <a:pt x="372" y="606"/>
                  </a:lnTo>
                  <a:lnTo>
                    <a:pt x="369" y="606"/>
                  </a:lnTo>
                  <a:lnTo>
                    <a:pt x="369" y="604"/>
                  </a:lnTo>
                  <a:lnTo>
                    <a:pt x="367" y="601"/>
                  </a:lnTo>
                  <a:lnTo>
                    <a:pt x="367" y="604"/>
                  </a:lnTo>
                  <a:lnTo>
                    <a:pt x="365" y="601"/>
                  </a:lnTo>
                  <a:lnTo>
                    <a:pt x="360" y="604"/>
                  </a:lnTo>
                  <a:lnTo>
                    <a:pt x="356" y="601"/>
                  </a:lnTo>
                  <a:lnTo>
                    <a:pt x="349" y="601"/>
                  </a:lnTo>
                  <a:lnTo>
                    <a:pt x="345" y="599"/>
                  </a:lnTo>
                  <a:lnTo>
                    <a:pt x="333" y="599"/>
                  </a:lnTo>
                  <a:lnTo>
                    <a:pt x="324" y="601"/>
                  </a:lnTo>
                  <a:lnTo>
                    <a:pt x="320" y="601"/>
                  </a:lnTo>
                  <a:lnTo>
                    <a:pt x="304" y="604"/>
                  </a:lnTo>
                  <a:lnTo>
                    <a:pt x="295" y="604"/>
                  </a:lnTo>
                  <a:lnTo>
                    <a:pt x="292" y="606"/>
                  </a:lnTo>
                  <a:lnTo>
                    <a:pt x="281" y="611"/>
                  </a:lnTo>
                  <a:lnTo>
                    <a:pt x="281" y="613"/>
                  </a:lnTo>
                  <a:lnTo>
                    <a:pt x="281" y="620"/>
                  </a:lnTo>
                  <a:lnTo>
                    <a:pt x="279" y="622"/>
                  </a:lnTo>
                  <a:lnTo>
                    <a:pt x="265" y="626"/>
                  </a:lnTo>
                  <a:lnTo>
                    <a:pt x="252" y="635"/>
                  </a:lnTo>
                  <a:lnTo>
                    <a:pt x="245" y="635"/>
                  </a:lnTo>
                  <a:lnTo>
                    <a:pt x="243" y="633"/>
                  </a:lnTo>
                  <a:lnTo>
                    <a:pt x="243" y="629"/>
                  </a:lnTo>
                  <a:lnTo>
                    <a:pt x="240" y="626"/>
                  </a:lnTo>
                  <a:lnTo>
                    <a:pt x="236" y="624"/>
                  </a:lnTo>
                  <a:lnTo>
                    <a:pt x="231" y="620"/>
                  </a:lnTo>
                  <a:lnTo>
                    <a:pt x="229" y="620"/>
                  </a:lnTo>
                  <a:lnTo>
                    <a:pt x="211" y="620"/>
                  </a:lnTo>
                  <a:lnTo>
                    <a:pt x="211" y="622"/>
                  </a:lnTo>
                  <a:lnTo>
                    <a:pt x="204" y="622"/>
                  </a:lnTo>
                  <a:lnTo>
                    <a:pt x="202" y="622"/>
                  </a:lnTo>
                  <a:lnTo>
                    <a:pt x="202" y="622"/>
                  </a:lnTo>
                  <a:lnTo>
                    <a:pt x="202" y="615"/>
                  </a:lnTo>
                  <a:lnTo>
                    <a:pt x="202" y="615"/>
                  </a:lnTo>
                  <a:lnTo>
                    <a:pt x="202" y="613"/>
                  </a:lnTo>
                  <a:lnTo>
                    <a:pt x="199" y="611"/>
                  </a:lnTo>
                  <a:lnTo>
                    <a:pt x="193" y="608"/>
                  </a:lnTo>
                  <a:lnTo>
                    <a:pt x="186" y="604"/>
                  </a:lnTo>
                  <a:lnTo>
                    <a:pt x="181" y="601"/>
                  </a:lnTo>
                  <a:lnTo>
                    <a:pt x="177" y="599"/>
                  </a:lnTo>
                  <a:lnTo>
                    <a:pt x="172" y="595"/>
                  </a:lnTo>
                  <a:lnTo>
                    <a:pt x="170" y="595"/>
                  </a:lnTo>
                  <a:lnTo>
                    <a:pt x="165" y="592"/>
                  </a:lnTo>
                  <a:lnTo>
                    <a:pt x="165" y="592"/>
                  </a:lnTo>
                  <a:lnTo>
                    <a:pt x="163" y="590"/>
                  </a:lnTo>
                  <a:lnTo>
                    <a:pt x="161" y="588"/>
                  </a:lnTo>
                  <a:lnTo>
                    <a:pt x="163" y="583"/>
                  </a:lnTo>
                  <a:lnTo>
                    <a:pt x="163" y="579"/>
                  </a:lnTo>
                  <a:lnTo>
                    <a:pt x="161" y="579"/>
                  </a:lnTo>
                  <a:lnTo>
                    <a:pt x="159" y="579"/>
                  </a:lnTo>
                  <a:lnTo>
                    <a:pt x="156" y="583"/>
                  </a:lnTo>
                  <a:lnTo>
                    <a:pt x="154" y="583"/>
                  </a:lnTo>
                  <a:lnTo>
                    <a:pt x="152" y="583"/>
                  </a:lnTo>
                  <a:lnTo>
                    <a:pt x="150" y="579"/>
                  </a:lnTo>
                  <a:lnTo>
                    <a:pt x="147" y="579"/>
                  </a:lnTo>
                  <a:lnTo>
                    <a:pt x="143" y="579"/>
                  </a:lnTo>
                  <a:lnTo>
                    <a:pt x="140" y="579"/>
                  </a:lnTo>
                  <a:lnTo>
                    <a:pt x="138" y="579"/>
                  </a:lnTo>
                  <a:lnTo>
                    <a:pt x="138" y="577"/>
                  </a:lnTo>
                  <a:lnTo>
                    <a:pt x="143" y="572"/>
                  </a:lnTo>
                  <a:lnTo>
                    <a:pt x="143" y="570"/>
                  </a:lnTo>
                  <a:lnTo>
                    <a:pt x="138" y="570"/>
                  </a:lnTo>
                  <a:lnTo>
                    <a:pt x="140" y="565"/>
                  </a:lnTo>
                  <a:lnTo>
                    <a:pt x="143" y="563"/>
                  </a:lnTo>
                  <a:lnTo>
                    <a:pt x="145" y="561"/>
                  </a:lnTo>
                  <a:lnTo>
                    <a:pt x="145" y="561"/>
                  </a:lnTo>
                  <a:lnTo>
                    <a:pt x="143" y="561"/>
                  </a:lnTo>
                  <a:lnTo>
                    <a:pt x="143" y="561"/>
                  </a:lnTo>
                  <a:lnTo>
                    <a:pt x="140" y="561"/>
                  </a:lnTo>
                  <a:lnTo>
                    <a:pt x="136" y="558"/>
                  </a:lnTo>
                  <a:lnTo>
                    <a:pt x="134" y="556"/>
                  </a:lnTo>
                  <a:lnTo>
                    <a:pt x="134" y="556"/>
                  </a:lnTo>
                  <a:lnTo>
                    <a:pt x="134" y="556"/>
                  </a:lnTo>
                  <a:lnTo>
                    <a:pt x="131" y="556"/>
                  </a:lnTo>
                  <a:lnTo>
                    <a:pt x="131" y="556"/>
                  </a:lnTo>
                  <a:lnTo>
                    <a:pt x="129" y="558"/>
                  </a:lnTo>
                  <a:lnTo>
                    <a:pt x="129" y="563"/>
                  </a:lnTo>
                  <a:lnTo>
                    <a:pt x="125" y="563"/>
                  </a:lnTo>
                  <a:lnTo>
                    <a:pt x="120" y="561"/>
                  </a:lnTo>
                  <a:lnTo>
                    <a:pt x="120" y="563"/>
                  </a:lnTo>
                  <a:lnTo>
                    <a:pt x="120" y="567"/>
                  </a:lnTo>
                  <a:lnTo>
                    <a:pt x="109" y="563"/>
                  </a:lnTo>
                  <a:lnTo>
                    <a:pt x="104" y="561"/>
                  </a:lnTo>
                  <a:lnTo>
                    <a:pt x="102" y="556"/>
                  </a:lnTo>
                  <a:lnTo>
                    <a:pt x="104" y="554"/>
                  </a:lnTo>
                  <a:lnTo>
                    <a:pt x="104" y="552"/>
                  </a:lnTo>
                  <a:lnTo>
                    <a:pt x="106" y="549"/>
                  </a:lnTo>
                  <a:lnTo>
                    <a:pt x="106" y="547"/>
                  </a:lnTo>
                  <a:lnTo>
                    <a:pt x="104" y="547"/>
                  </a:lnTo>
                  <a:lnTo>
                    <a:pt x="102" y="547"/>
                  </a:lnTo>
                  <a:lnTo>
                    <a:pt x="102" y="547"/>
                  </a:lnTo>
                  <a:lnTo>
                    <a:pt x="102" y="545"/>
                  </a:lnTo>
                  <a:lnTo>
                    <a:pt x="97" y="549"/>
                  </a:lnTo>
                  <a:lnTo>
                    <a:pt x="95" y="547"/>
                  </a:lnTo>
                  <a:lnTo>
                    <a:pt x="93" y="547"/>
                  </a:lnTo>
                  <a:lnTo>
                    <a:pt x="95" y="542"/>
                  </a:lnTo>
                  <a:lnTo>
                    <a:pt x="93" y="538"/>
                  </a:lnTo>
                  <a:lnTo>
                    <a:pt x="93" y="538"/>
                  </a:lnTo>
                  <a:lnTo>
                    <a:pt x="93" y="533"/>
                  </a:lnTo>
                  <a:lnTo>
                    <a:pt x="91" y="531"/>
                  </a:lnTo>
                  <a:lnTo>
                    <a:pt x="88" y="531"/>
                  </a:lnTo>
                  <a:lnTo>
                    <a:pt x="86" y="529"/>
                  </a:lnTo>
                  <a:lnTo>
                    <a:pt x="82" y="529"/>
                  </a:lnTo>
                  <a:lnTo>
                    <a:pt x="82" y="527"/>
                  </a:lnTo>
                  <a:lnTo>
                    <a:pt x="79" y="527"/>
                  </a:lnTo>
                  <a:lnTo>
                    <a:pt x="77" y="524"/>
                  </a:lnTo>
                  <a:lnTo>
                    <a:pt x="79" y="520"/>
                  </a:lnTo>
                  <a:lnTo>
                    <a:pt x="70" y="518"/>
                  </a:lnTo>
                  <a:lnTo>
                    <a:pt x="70" y="518"/>
                  </a:lnTo>
                  <a:lnTo>
                    <a:pt x="70" y="518"/>
                  </a:lnTo>
                  <a:lnTo>
                    <a:pt x="70" y="515"/>
                  </a:lnTo>
                  <a:lnTo>
                    <a:pt x="68" y="515"/>
                  </a:lnTo>
                  <a:lnTo>
                    <a:pt x="66" y="515"/>
                  </a:lnTo>
                  <a:lnTo>
                    <a:pt x="63" y="515"/>
                  </a:lnTo>
                  <a:lnTo>
                    <a:pt x="63" y="513"/>
                  </a:lnTo>
                  <a:lnTo>
                    <a:pt x="59" y="513"/>
                  </a:lnTo>
                  <a:lnTo>
                    <a:pt x="59" y="511"/>
                  </a:lnTo>
                  <a:lnTo>
                    <a:pt x="57" y="513"/>
                  </a:lnTo>
                  <a:lnTo>
                    <a:pt x="54" y="506"/>
                  </a:lnTo>
                  <a:lnTo>
                    <a:pt x="52" y="506"/>
                  </a:lnTo>
                  <a:lnTo>
                    <a:pt x="52" y="504"/>
                  </a:lnTo>
                  <a:lnTo>
                    <a:pt x="52" y="504"/>
                  </a:lnTo>
                  <a:lnTo>
                    <a:pt x="50" y="502"/>
                  </a:lnTo>
                  <a:lnTo>
                    <a:pt x="48" y="502"/>
                  </a:lnTo>
                  <a:lnTo>
                    <a:pt x="48" y="499"/>
                  </a:lnTo>
                  <a:lnTo>
                    <a:pt x="41" y="490"/>
                  </a:lnTo>
                  <a:lnTo>
                    <a:pt x="32" y="499"/>
                  </a:lnTo>
                  <a:lnTo>
                    <a:pt x="29" y="502"/>
                  </a:lnTo>
                  <a:lnTo>
                    <a:pt x="27" y="502"/>
                  </a:lnTo>
                  <a:lnTo>
                    <a:pt x="27" y="495"/>
                  </a:lnTo>
                  <a:lnTo>
                    <a:pt x="25" y="490"/>
                  </a:lnTo>
                  <a:lnTo>
                    <a:pt x="20" y="493"/>
                  </a:lnTo>
                  <a:lnTo>
                    <a:pt x="23" y="488"/>
                  </a:lnTo>
                  <a:lnTo>
                    <a:pt x="20" y="484"/>
                  </a:lnTo>
                  <a:lnTo>
                    <a:pt x="16" y="484"/>
                  </a:lnTo>
                  <a:lnTo>
                    <a:pt x="16" y="479"/>
                  </a:lnTo>
                  <a:lnTo>
                    <a:pt x="18" y="479"/>
                  </a:lnTo>
                  <a:lnTo>
                    <a:pt x="20" y="477"/>
                  </a:lnTo>
                  <a:lnTo>
                    <a:pt x="23" y="474"/>
                  </a:lnTo>
                  <a:lnTo>
                    <a:pt x="20" y="472"/>
                  </a:lnTo>
                  <a:lnTo>
                    <a:pt x="18" y="470"/>
                  </a:lnTo>
                  <a:lnTo>
                    <a:pt x="20" y="470"/>
                  </a:lnTo>
                  <a:lnTo>
                    <a:pt x="20" y="465"/>
                  </a:lnTo>
                  <a:lnTo>
                    <a:pt x="23" y="465"/>
                  </a:lnTo>
                  <a:lnTo>
                    <a:pt x="25" y="463"/>
                  </a:lnTo>
                  <a:lnTo>
                    <a:pt x="23" y="463"/>
                  </a:lnTo>
                  <a:lnTo>
                    <a:pt x="23" y="456"/>
                  </a:lnTo>
                  <a:lnTo>
                    <a:pt x="23" y="456"/>
                  </a:lnTo>
                  <a:lnTo>
                    <a:pt x="20" y="456"/>
                  </a:lnTo>
                  <a:lnTo>
                    <a:pt x="9" y="454"/>
                  </a:lnTo>
                  <a:lnTo>
                    <a:pt x="9" y="454"/>
                  </a:lnTo>
                  <a:lnTo>
                    <a:pt x="9" y="456"/>
                  </a:lnTo>
                  <a:lnTo>
                    <a:pt x="9" y="456"/>
                  </a:lnTo>
                  <a:lnTo>
                    <a:pt x="9" y="456"/>
                  </a:lnTo>
                  <a:lnTo>
                    <a:pt x="4" y="456"/>
                  </a:lnTo>
                  <a:lnTo>
                    <a:pt x="4" y="454"/>
                  </a:lnTo>
                  <a:lnTo>
                    <a:pt x="7" y="454"/>
                  </a:lnTo>
                  <a:lnTo>
                    <a:pt x="4" y="452"/>
                  </a:lnTo>
                  <a:lnTo>
                    <a:pt x="7" y="450"/>
                  </a:lnTo>
                  <a:lnTo>
                    <a:pt x="2" y="450"/>
                  </a:lnTo>
                  <a:lnTo>
                    <a:pt x="0" y="450"/>
                  </a:lnTo>
                  <a:lnTo>
                    <a:pt x="0" y="450"/>
                  </a:lnTo>
                  <a:lnTo>
                    <a:pt x="0" y="447"/>
                  </a:lnTo>
                  <a:lnTo>
                    <a:pt x="4" y="447"/>
                  </a:lnTo>
                  <a:lnTo>
                    <a:pt x="4" y="447"/>
                  </a:lnTo>
                  <a:lnTo>
                    <a:pt x="4" y="447"/>
                  </a:lnTo>
                  <a:lnTo>
                    <a:pt x="4" y="445"/>
                  </a:lnTo>
                  <a:lnTo>
                    <a:pt x="0" y="391"/>
                  </a:lnTo>
                  <a:lnTo>
                    <a:pt x="23" y="357"/>
                  </a:lnTo>
                  <a:lnTo>
                    <a:pt x="50" y="311"/>
                  </a:lnTo>
                  <a:lnTo>
                    <a:pt x="61" y="316"/>
                  </a:lnTo>
                  <a:lnTo>
                    <a:pt x="61" y="318"/>
                  </a:lnTo>
                  <a:lnTo>
                    <a:pt x="61" y="320"/>
                  </a:lnTo>
                  <a:lnTo>
                    <a:pt x="59" y="320"/>
                  </a:lnTo>
                  <a:lnTo>
                    <a:pt x="59" y="325"/>
                  </a:lnTo>
                  <a:lnTo>
                    <a:pt x="61" y="329"/>
                  </a:lnTo>
                  <a:lnTo>
                    <a:pt x="61" y="332"/>
                  </a:lnTo>
                  <a:lnTo>
                    <a:pt x="61" y="332"/>
                  </a:lnTo>
                  <a:lnTo>
                    <a:pt x="59" y="332"/>
                  </a:lnTo>
                  <a:lnTo>
                    <a:pt x="59" y="334"/>
                  </a:lnTo>
                  <a:lnTo>
                    <a:pt x="57" y="334"/>
                  </a:lnTo>
                  <a:lnTo>
                    <a:pt x="57" y="336"/>
                  </a:lnTo>
                  <a:lnTo>
                    <a:pt x="57" y="343"/>
                  </a:lnTo>
                  <a:lnTo>
                    <a:pt x="54" y="343"/>
                  </a:lnTo>
                  <a:lnTo>
                    <a:pt x="52" y="347"/>
                  </a:lnTo>
                  <a:lnTo>
                    <a:pt x="52" y="350"/>
                  </a:lnTo>
                  <a:lnTo>
                    <a:pt x="52" y="352"/>
                  </a:lnTo>
                  <a:lnTo>
                    <a:pt x="59" y="352"/>
                  </a:lnTo>
                  <a:lnTo>
                    <a:pt x="59" y="352"/>
                  </a:lnTo>
                  <a:lnTo>
                    <a:pt x="61" y="352"/>
                  </a:lnTo>
                  <a:lnTo>
                    <a:pt x="63" y="352"/>
                  </a:lnTo>
                  <a:lnTo>
                    <a:pt x="66" y="354"/>
                  </a:lnTo>
                  <a:lnTo>
                    <a:pt x="68" y="354"/>
                  </a:lnTo>
                  <a:lnTo>
                    <a:pt x="70" y="357"/>
                  </a:lnTo>
                  <a:lnTo>
                    <a:pt x="70" y="354"/>
                  </a:lnTo>
                  <a:lnTo>
                    <a:pt x="70" y="354"/>
                  </a:lnTo>
                  <a:lnTo>
                    <a:pt x="70" y="357"/>
                  </a:lnTo>
                  <a:lnTo>
                    <a:pt x="72" y="357"/>
                  </a:lnTo>
                  <a:lnTo>
                    <a:pt x="72" y="359"/>
                  </a:lnTo>
                  <a:lnTo>
                    <a:pt x="70" y="359"/>
                  </a:lnTo>
                  <a:lnTo>
                    <a:pt x="68" y="361"/>
                  </a:lnTo>
                  <a:lnTo>
                    <a:pt x="70" y="363"/>
                  </a:lnTo>
                  <a:lnTo>
                    <a:pt x="75" y="366"/>
                  </a:lnTo>
                  <a:lnTo>
                    <a:pt x="75" y="366"/>
                  </a:lnTo>
                  <a:lnTo>
                    <a:pt x="77" y="366"/>
                  </a:lnTo>
                  <a:lnTo>
                    <a:pt x="77" y="363"/>
                  </a:lnTo>
                  <a:lnTo>
                    <a:pt x="79" y="361"/>
                  </a:lnTo>
                  <a:lnTo>
                    <a:pt x="82" y="361"/>
                  </a:lnTo>
                  <a:lnTo>
                    <a:pt x="84" y="357"/>
                  </a:lnTo>
                  <a:lnTo>
                    <a:pt x="84" y="359"/>
                  </a:lnTo>
                  <a:lnTo>
                    <a:pt x="82" y="363"/>
                  </a:lnTo>
                  <a:lnTo>
                    <a:pt x="88" y="361"/>
                  </a:lnTo>
                  <a:lnTo>
                    <a:pt x="88" y="359"/>
                  </a:lnTo>
                  <a:lnTo>
                    <a:pt x="88" y="357"/>
                  </a:lnTo>
                  <a:lnTo>
                    <a:pt x="91" y="357"/>
                  </a:lnTo>
                  <a:lnTo>
                    <a:pt x="88" y="354"/>
                  </a:lnTo>
                  <a:lnTo>
                    <a:pt x="88" y="354"/>
                  </a:lnTo>
                  <a:lnTo>
                    <a:pt x="91" y="354"/>
                  </a:lnTo>
                  <a:lnTo>
                    <a:pt x="91" y="352"/>
                  </a:lnTo>
                  <a:lnTo>
                    <a:pt x="93" y="352"/>
                  </a:lnTo>
                  <a:lnTo>
                    <a:pt x="93" y="352"/>
                  </a:lnTo>
                  <a:lnTo>
                    <a:pt x="93" y="350"/>
                  </a:lnTo>
                  <a:lnTo>
                    <a:pt x="95" y="350"/>
                  </a:lnTo>
                  <a:lnTo>
                    <a:pt x="93" y="352"/>
                  </a:lnTo>
                  <a:lnTo>
                    <a:pt x="95" y="354"/>
                  </a:lnTo>
                  <a:lnTo>
                    <a:pt x="97" y="354"/>
                  </a:lnTo>
                  <a:lnTo>
                    <a:pt x="97" y="354"/>
                  </a:lnTo>
                  <a:lnTo>
                    <a:pt x="100" y="354"/>
                  </a:lnTo>
                  <a:lnTo>
                    <a:pt x="104" y="350"/>
                  </a:lnTo>
                  <a:lnTo>
                    <a:pt x="109" y="354"/>
                  </a:lnTo>
                  <a:lnTo>
                    <a:pt x="113" y="359"/>
                  </a:lnTo>
                  <a:lnTo>
                    <a:pt x="118" y="359"/>
                  </a:lnTo>
                  <a:lnTo>
                    <a:pt x="118" y="357"/>
                  </a:lnTo>
                  <a:lnTo>
                    <a:pt x="120" y="357"/>
                  </a:lnTo>
                  <a:lnTo>
                    <a:pt x="120" y="359"/>
                  </a:lnTo>
                  <a:lnTo>
                    <a:pt x="125" y="357"/>
                  </a:lnTo>
                </a:path>
              </a:pathLst>
            </a:custGeom>
            <a:solidFill>
              <a:schemeClr val="accent1"/>
            </a:soli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4195234" y="1068266"/>
              <a:ext cx="1087967" cy="491271"/>
            </a:xfrm>
            <a:custGeom>
              <a:avLst/>
              <a:gdLst/>
              <a:ahLst/>
              <a:cxnLst>
                <a:cxn ang="0">
                  <a:pos x="299" y="77"/>
                </a:cxn>
                <a:cxn ang="0">
                  <a:pos x="317" y="59"/>
                </a:cxn>
                <a:cxn ang="0">
                  <a:pos x="331" y="43"/>
                </a:cxn>
                <a:cxn ang="0">
                  <a:pos x="310" y="27"/>
                </a:cxn>
                <a:cxn ang="0">
                  <a:pos x="290" y="22"/>
                </a:cxn>
                <a:cxn ang="0">
                  <a:pos x="267" y="24"/>
                </a:cxn>
                <a:cxn ang="0">
                  <a:pos x="242" y="22"/>
                </a:cxn>
                <a:cxn ang="0">
                  <a:pos x="215" y="27"/>
                </a:cxn>
                <a:cxn ang="0">
                  <a:pos x="188" y="15"/>
                </a:cxn>
                <a:cxn ang="0">
                  <a:pos x="156" y="15"/>
                </a:cxn>
                <a:cxn ang="0">
                  <a:pos x="118" y="13"/>
                </a:cxn>
                <a:cxn ang="0">
                  <a:pos x="104" y="0"/>
                </a:cxn>
                <a:cxn ang="0">
                  <a:pos x="97" y="20"/>
                </a:cxn>
                <a:cxn ang="0">
                  <a:pos x="95" y="38"/>
                </a:cxn>
                <a:cxn ang="0">
                  <a:pos x="75" y="56"/>
                </a:cxn>
                <a:cxn ang="0">
                  <a:pos x="66" y="65"/>
                </a:cxn>
                <a:cxn ang="0">
                  <a:pos x="41" y="77"/>
                </a:cxn>
                <a:cxn ang="0">
                  <a:pos x="29" y="102"/>
                </a:cxn>
                <a:cxn ang="0">
                  <a:pos x="9" y="122"/>
                </a:cxn>
                <a:cxn ang="0">
                  <a:pos x="4" y="147"/>
                </a:cxn>
                <a:cxn ang="0">
                  <a:pos x="29" y="158"/>
                </a:cxn>
                <a:cxn ang="0">
                  <a:pos x="45" y="183"/>
                </a:cxn>
                <a:cxn ang="0">
                  <a:pos x="25" y="210"/>
                </a:cxn>
                <a:cxn ang="0">
                  <a:pos x="34" y="247"/>
                </a:cxn>
                <a:cxn ang="0">
                  <a:pos x="52" y="263"/>
                </a:cxn>
                <a:cxn ang="0">
                  <a:pos x="56" y="274"/>
                </a:cxn>
                <a:cxn ang="0">
                  <a:pos x="63" y="285"/>
                </a:cxn>
                <a:cxn ang="0">
                  <a:pos x="72" y="292"/>
                </a:cxn>
                <a:cxn ang="0">
                  <a:pos x="81" y="292"/>
                </a:cxn>
                <a:cxn ang="0">
                  <a:pos x="93" y="299"/>
                </a:cxn>
                <a:cxn ang="0">
                  <a:pos x="124" y="281"/>
                </a:cxn>
                <a:cxn ang="0">
                  <a:pos x="138" y="276"/>
                </a:cxn>
                <a:cxn ang="0">
                  <a:pos x="149" y="285"/>
                </a:cxn>
                <a:cxn ang="0">
                  <a:pos x="165" y="283"/>
                </a:cxn>
                <a:cxn ang="0">
                  <a:pos x="168" y="288"/>
                </a:cxn>
                <a:cxn ang="0">
                  <a:pos x="172" y="301"/>
                </a:cxn>
                <a:cxn ang="0">
                  <a:pos x="177" y="319"/>
                </a:cxn>
                <a:cxn ang="0">
                  <a:pos x="186" y="328"/>
                </a:cxn>
                <a:cxn ang="0">
                  <a:pos x="195" y="342"/>
                </a:cxn>
                <a:cxn ang="0">
                  <a:pos x="229" y="322"/>
                </a:cxn>
                <a:cxn ang="0">
                  <a:pos x="281" y="331"/>
                </a:cxn>
                <a:cxn ang="0">
                  <a:pos x="308" y="313"/>
                </a:cxn>
                <a:cxn ang="0">
                  <a:pos x="315" y="292"/>
                </a:cxn>
                <a:cxn ang="0">
                  <a:pos x="360" y="337"/>
                </a:cxn>
                <a:cxn ang="0">
                  <a:pos x="372" y="349"/>
                </a:cxn>
                <a:cxn ang="0">
                  <a:pos x="358" y="353"/>
                </a:cxn>
                <a:cxn ang="0">
                  <a:pos x="392" y="347"/>
                </a:cxn>
                <a:cxn ang="0">
                  <a:pos x="378" y="317"/>
                </a:cxn>
                <a:cxn ang="0">
                  <a:pos x="353" y="297"/>
                </a:cxn>
                <a:cxn ang="0">
                  <a:pos x="324" y="285"/>
                </a:cxn>
                <a:cxn ang="0">
                  <a:pos x="324" y="240"/>
                </a:cxn>
                <a:cxn ang="0">
                  <a:pos x="297" y="224"/>
                </a:cxn>
                <a:cxn ang="0">
                  <a:pos x="290" y="195"/>
                </a:cxn>
                <a:cxn ang="0">
                  <a:pos x="319" y="167"/>
                </a:cxn>
                <a:cxn ang="0">
                  <a:pos x="315" y="151"/>
                </a:cxn>
                <a:cxn ang="0">
                  <a:pos x="301" y="145"/>
                </a:cxn>
                <a:cxn ang="0">
                  <a:pos x="274" y="142"/>
                </a:cxn>
                <a:cxn ang="0">
                  <a:pos x="265" y="136"/>
                </a:cxn>
                <a:cxn ang="0">
                  <a:pos x="256" y="117"/>
                </a:cxn>
                <a:cxn ang="0">
                  <a:pos x="267" y="93"/>
                </a:cxn>
              </a:cxnLst>
              <a:rect l="0" t="0" r="r" b="b"/>
              <a:pathLst>
                <a:path w="401" h="358">
                  <a:moveTo>
                    <a:pt x="283" y="88"/>
                  </a:moveTo>
                  <a:lnTo>
                    <a:pt x="285" y="86"/>
                  </a:lnTo>
                  <a:lnTo>
                    <a:pt x="288" y="86"/>
                  </a:lnTo>
                  <a:lnTo>
                    <a:pt x="288" y="83"/>
                  </a:lnTo>
                  <a:lnTo>
                    <a:pt x="290" y="81"/>
                  </a:lnTo>
                  <a:lnTo>
                    <a:pt x="290" y="81"/>
                  </a:lnTo>
                  <a:lnTo>
                    <a:pt x="292" y="81"/>
                  </a:lnTo>
                  <a:lnTo>
                    <a:pt x="292" y="79"/>
                  </a:lnTo>
                  <a:lnTo>
                    <a:pt x="295" y="79"/>
                  </a:lnTo>
                  <a:lnTo>
                    <a:pt x="297" y="77"/>
                  </a:lnTo>
                  <a:lnTo>
                    <a:pt x="299" y="77"/>
                  </a:lnTo>
                  <a:lnTo>
                    <a:pt x="301" y="74"/>
                  </a:lnTo>
                  <a:lnTo>
                    <a:pt x="301" y="74"/>
                  </a:lnTo>
                  <a:lnTo>
                    <a:pt x="301" y="72"/>
                  </a:lnTo>
                  <a:lnTo>
                    <a:pt x="301" y="65"/>
                  </a:lnTo>
                  <a:lnTo>
                    <a:pt x="304" y="65"/>
                  </a:lnTo>
                  <a:lnTo>
                    <a:pt x="306" y="63"/>
                  </a:lnTo>
                  <a:lnTo>
                    <a:pt x="308" y="61"/>
                  </a:lnTo>
                  <a:lnTo>
                    <a:pt x="310" y="63"/>
                  </a:lnTo>
                  <a:lnTo>
                    <a:pt x="313" y="61"/>
                  </a:lnTo>
                  <a:lnTo>
                    <a:pt x="313" y="61"/>
                  </a:lnTo>
                  <a:lnTo>
                    <a:pt x="317" y="59"/>
                  </a:lnTo>
                  <a:lnTo>
                    <a:pt x="319" y="61"/>
                  </a:lnTo>
                  <a:lnTo>
                    <a:pt x="319" y="61"/>
                  </a:lnTo>
                  <a:lnTo>
                    <a:pt x="324" y="61"/>
                  </a:lnTo>
                  <a:lnTo>
                    <a:pt x="326" y="61"/>
                  </a:lnTo>
                  <a:lnTo>
                    <a:pt x="329" y="61"/>
                  </a:lnTo>
                  <a:lnTo>
                    <a:pt x="329" y="61"/>
                  </a:lnTo>
                  <a:lnTo>
                    <a:pt x="329" y="56"/>
                  </a:lnTo>
                  <a:lnTo>
                    <a:pt x="329" y="52"/>
                  </a:lnTo>
                  <a:lnTo>
                    <a:pt x="331" y="47"/>
                  </a:lnTo>
                  <a:lnTo>
                    <a:pt x="331" y="45"/>
                  </a:lnTo>
                  <a:lnTo>
                    <a:pt x="331" y="43"/>
                  </a:lnTo>
                  <a:lnTo>
                    <a:pt x="331" y="40"/>
                  </a:lnTo>
                  <a:lnTo>
                    <a:pt x="333" y="38"/>
                  </a:lnTo>
                  <a:lnTo>
                    <a:pt x="333" y="36"/>
                  </a:lnTo>
                  <a:lnTo>
                    <a:pt x="331" y="31"/>
                  </a:lnTo>
                  <a:lnTo>
                    <a:pt x="331" y="34"/>
                  </a:lnTo>
                  <a:lnTo>
                    <a:pt x="329" y="31"/>
                  </a:lnTo>
                  <a:lnTo>
                    <a:pt x="324" y="34"/>
                  </a:lnTo>
                  <a:lnTo>
                    <a:pt x="322" y="31"/>
                  </a:lnTo>
                  <a:lnTo>
                    <a:pt x="319" y="31"/>
                  </a:lnTo>
                  <a:lnTo>
                    <a:pt x="319" y="31"/>
                  </a:lnTo>
                  <a:lnTo>
                    <a:pt x="310" y="27"/>
                  </a:lnTo>
                  <a:lnTo>
                    <a:pt x="308" y="27"/>
                  </a:lnTo>
                  <a:lnTo>
                    <a:pt x="304" y="27"/>
                  </a:lnTo>
                  <a:lnTo>
                    <a:pt x="304" y="24"/>
                  </a:lnTo>
                  <a:lnTo>
                    <a:pt x="301" y="27"/>
                  </a:lnTo>
                  <a:lnTo>
                    <a:pt x="299" y="29"/>
                  </a:lnTo>
                  <a:lnTo>
                    <a:pt x="297" y="29"/>
                  </a:lnTo>
                  <a:lnTo>
                    <a:pt x="297" y="24"/>
                  </a:lnTo>
                  <a:lnTo>
                    <a:pt x="295" y="24"/>
                  </a:lnTo>
                  <a:lnTo>
                    <a:pt x="295" y="24"/>
                  </a:lnTo>
                  <a:lnTo>
                    <a:pt x="292" y="24"/>
                  </a:lnTo>
                  <a:lnTo>
                    <a:pt x="290" y="22"/>
                  </a:lnTo>
                  <a:lnTo>
                    <a:pt x="288" y="24"/>
                  </a:lnTo>
                  <a:lnTo>
                    <a:pt x="288" y="24"/>
                  </a:lnTo>
                  <a:lnTo>
                    <a:pt x="285" y="27"/>
                  </a:lnTo>
                  <a:lnTo>
                    <a:pt x="283" y="27"/>
                  </a:lnTo>
                  <a:lnTo>
                    <a:pt x="283" y="22"/>
                  </a:lnTo>
                  <a:lnTo>
                    <a:pt x="281" y="22"/>
                  </a:lnTo>
                  <a:lnTo>
                    <a:pt x="281" y="22"/>
                  </a:lnTo>
                  <a:lnTo>
                    <a:pt x="281" y="20"/>
                  </a:lnTo>
                  <a:lnTo>
                    <a:pt x="274" y="22"/>
                  </a:lnTo>
                  <a:lnTo>
                    <a:pt x="267" y="22"/>
                  </a:lnTo>
                  <a:lnTo>
                    <a:pt x="267" y="24"/>
                  </a:lnTo>
                  <a:lnTo>
                    <a:pt x="265" y="22"/>
                  </a:lnTo>
                  <a:lnTo>
                    <a:pt x="261" y="24"/>
                  </a:lnTo>
                  <a:lnTo>
                    <a:pt x="258" y="22"/>
                  </a:lnTo>
                  <a:lnTo>
                    <a:pt x="256" y="22"/>
                  </a:lnTo>
                  <a:lnTo>
                    <a:pt x="258" y="20"/>
                  </a:lnTo>
                  <a:lnTo>
                    <a:pt x="249" y="18"/>
                  </a:lnTo>
                  <a:lnTo>
                    <a:pt x="249" y="18"/>
                  </a:lnTo>
                  <a:lnTo>
                    <a:pt x="247" y="18"/>
                  </a:lnTo>
                  <a:lnTo>
                    <a:pt x="247" y="22"/>
                  </a:lnTo>
                  <a:lnTo>
                    <a:pt x="247" y="20"/>
                  </a:lnTo>
                  <a:lnTo>
                    <a:pt x="242" y="22"/>
                  </a:lnTo>
                  <a:lnTo>
                    <a:pt x="242" y="20"/>
                  </a:lnTo>
                  <a:lnTo>
                    <a:pt x="238" y="27"/>
                  </a:lnTo>
                  <a:lnTo>
                    <a:pt x="236" y="27"/>
                  </a:lnTo>
                  <a:lnTo>
                    <a:pt x="231" y="24"/>
                  </a:lnTo>
                  <a:lnTo>
                    <a:pt x="227" y="24"/>
                  </a:lnTo>
                  <a:lnTo>
                    <a:pt x="227" y="24"/>
                  </a:lnTo>
                  <a:lnTo>
                    <a:pt x="224" y="24"/>
                  </a:lnTo>
                  <a:lnTo>
                    <a:pt x="222" y="27"/>
                  </a:lnTo>
                  <a:lnTo>
                    <a:pt x="220" y="24"/>
                  </a:lnTo>
                  <a:lnTo>
                    <a:pt x="217" y="27"/>
                  </a:lnTo>
                  <a:lnTo>
                    <a:pt x="215" y="27"/>
                  </a:lnTo>
                  <a:lnTo>
                    <a:pt x="215" y="24"/>
                  </a:lnTo>
                  <a:lnTo>
                    <a:pt x="213" y="24"/>
                  </a:lnTo>
                  <a:lnTo>
                    <a:pt x="211" y="22"/>
                  </a:lnTo>
                  <a:lnTo>
                    <a:pt x="208" y="22"/>
                  </a:lnTo>
                  <a:lnTo>
                    <a:pt x="206" y="22"/>
                  </a:lnTo>
                  <a:lnTo>
                    <a:pt x="204" y="20"/>
                  </a:lnTo>
                  <a:lnTo>
                    <a:pt x="202" y="20"/>
                  </a:lnTo>
                  <a:lnTo>
                    <a:pt x="199" y="15"/>
                  </a:lnTo>
                  <a:lnTo>
                    <a:pt x="193" y="18"/>
                  </a:lnTo>
                  <a:lnTo>
                    <a:pt x="193" y="15"/>
                  </a:lnTo>
                  <a:lnTo>
                    <a:pt x="188" y="15"/>
                  </a:lnTo>
                  <a:lnTo>
                    <a:pt x="186" y="15"/>
                  </a:lnTo>
                  <a:lnTo>
                    <a:pt x="183" y="15"/>
                  </a:lnTo>
                  <a:lnTo>
                    <a:pt x="179" y="13"/>
                  </a:lnTo>
                  <a:lnTo>
                    <a:pt x="174" y="13"/>
                  </a:lnTo>
                  <a:lnTo>
                    <a:pt x="172" y="13"/>
                  </a:lnTo>
                  <a:lnTo>
                    <a:pt x="172" y="15"/>
                  </a:lnTo>
                  <a:lnTo>
                    <a:pt x="170" y="15"/>
                  </a:lnTo>
                  <a:lnTo>
                    <a:pt x="165" y="15"/>
                  </a:lnTo>
                  <a:lnTo>
                    <a:pt x="163" y="13"/>
                  </a:lnTo>
                  <a:lnTo>
                    <a:pt x="158" y="13"/>
                  </a:lnTo>
                  <a:lnTo>
                    <a:pt x="156" y="15"/>
                  </a:lnTo>
                  <a:lnTo>
                    <a:pt x="149" y="13"/>
                  </a:lnTo>
                  <a:lnTo>
                    <a:pt x="145" y="13"/>
                  </a:lnTo>
                  <a:lnTo>
                    <a:pt x="143" y="11"/>
                  </a:lnTo>
                  <a:lnTo>
                    <a:pt x="136" y="13"/>
                  </a:lnTo>
                  <a:lnTo>
                    <a:pt x="136" y="13"/>
                  </a:lnTo>
                  <a:lnTo>
                    <a:pt x="134" y="13"/>
                  </a:lnTo>
                  <a:lnTo>
                    <a:pt x="131" y="13"/>
                  </a:lnTo>
                  <a:lnTo>
                    <a:pt x="127" y="13"/>
                  </a:lnTo>
                  <a:lnTo>
                    <a:pt x="122" y="13"/>
                  </a:lnTo>
                  <a:lnTo>
                    <a:pt x="120" y="13"/>
                  </a:lnTo>
                  <a:lnTo>
                    <a:pt x="118" y="13"/>
                  </a:lnTo>
                  <a:lnTo>
                    <a:pt x="118" y="13"/>
                  </a:lnTo>
                  <a:lnTo>
                    <a:pt x="118" y="9"/>
                  </a:lnTo>
                  <a:lnTo>
                    <a:pt x="118" y="6"/>
                  </a:lnTo>
                  <a:lnTo>
                    <a:pt x="118" y="6"/>
                  </a:lnTo>
                  <a:lnTo>
                    <a:pt x="118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1" y="6"/>
                  </a:lnTo>
                  <a:lnTo>
                    <a:pt x="109" y="4"/>
                  </a:lnTo>
                  <a:lnTo>
                    <a:pt x="109" y="2"/>
                  </a:lnTo>
                  <a:lnTo>
                    <a:pt x="104" y="0"/>
                  </a:lnTo>
                  <a:lnTo>
                    <a:pt x="100" y="0"/>
                  </a:lnTo>
                  <a:lnTo>
                    <a:pt x="97" y="2"/>
                  </a:lnTo>
                  <a:lnTo>
                    <a:pt x="95" y="4"/>
                  </a:lnTo>
                  <a:lnTo>
                    <a:pt x="95" y="4"/>
                  </a:lnTo>
                  <a:lnTo>
                    <a:pt x="93" y="4"/>
                  </a:lnTo>
                  <a:lnTo>
                    <a:pt x="93" y="6"/>
                  </a:lnTo>
                  <a:lnTo>
                    <a:pt x="93" y="9"/>
                  </a:lnTo>
                  <a:lnTo>
                    <a:pt x="93" y="11"/>
                  </a:lnTo>
                  <a:lnTo>
                    <a:pt x="93" y="13"/>
                  </a:lnTo>
                  <a:lnTo>
                    <a:pt x="95" y="18"/>
                  </a:lnTo>
                  <a:lnTo>
                    <a:pt x="97" y="20"/>
                  </a:lnTo>
                  <a:lnTo>
                    <a:pt x="97" y="22"/>
                  </a:lnTo>
                  <a:lnTo>
                    <a:pt x="95" y="24"/>
                  </a:lnTo>
                  <a:lnTo>
                    <a:pt x="97" y="24"/>
                  </a:lnTo>
                  <a:lnTo>
                    <a:pt x="95" y="29"/>
                  </a:lnTo>
                  <a:lnTo>
                    <a:pt x="95" y="29"/>
                  </a:lnTo>
                  <a:lnTo>
                    <a:pt x="95" y="31"/>
                  </a:lnTo>
                  <a:lnTo>
                    <a:pt x="95" y="34"/>
                  </a:lnTo>
                  <a:lnTo>
                    <a:pt x="100" y="36"/>
                  </a:lnTo>
                  <a:lnTo>
                    <a:pt x="97" y="38"/>
                  </a:lnTo>
                  <a:lnTo>
                    <a:pt x="95" y="36"/>
                  </a:lnTo>
                  <a:lnTo>
                    <a:pt x="95" y="38"/>
                  </a:lnTo>
                  <a:lnTo>
                    <a:pt x="93" y="38"/>
                  </a:lnTo>
                  <a:lnTo>
                    <a:pt x="90" y="36"/>
                  </a:lnTo>
                  <a:lnTo>
                    <a:pt x="88" y="38"/>
                  </a:lnTo>
                  <a:lnTo>
                    <a:pt x="86" y="38"/>
                  </a:lnTo>
                  <a:lnTo>
                    <a:pt x="84" y="40"/>
                  </a:lnTo>
                  <a:lnTo>
                    <a:pt x="81" y="43"/>
                  </a:lnTo>
                  <a:lnTo>
                    <a:pt x="72" y="47"/>
                  </a:lnTo>
                  <a:lnTo>
                    <a:pt x="70" y="49"/>
                  </a:lnTo>
                  <a:lnTo>
                    <a:pt x="70" y="54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7" y="59"/>
                  </a:lnTo>
                  <a:lnTo>
                    <a:pt x="77" y="59"/>
                  </a:lnTo>
                  <a:lnTo>
                    <a:pt x="77" y="61"/>
                  </a:lnTo>
                  <a:lnTo>
                    <a:pt x="77" y="63"/>
                  </a:lnTo>
                  <a:lnTo>
                    <a:pt x="79" y="63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3"/>
                  </a:lnTo>
                  <a:lnTo>
                    <a:pt x="70" y="63"/>
                  </a:lnTo>
                  <a:lnTo>
                    <a:pt x="68" y="63"/>
                  </a:lnTo>
                  <a:lnTo>
                    <a:pt x="66" y="65"/>
                  </a:lnTo>
                  <a:lnTo>
                    <a:pt x="63" y="63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52" y="65"/>
                  </a:lnTo>
                  <a:lnTo>
                    <a:pt x="50" y="70"/>
                  </a:lnTo>
                  <a:lnTo>
                    <a:pt x="47" y="68"/>
                  </a:lnTo>
                  <a:lnTo>
                    <a:pt x="45" y="70"/>
                  </a:lnTo>
                  <a:lnTo>
                    <a:pt x="47" y="72"/>
                  </a:lnTo>
                  <a:lnTo>
                    <a:pt x="45" y="72"/>
                  </a:lnTo>
                  <a:lnTo>
                    <a:pt x="41" y="77"/>
                  </a:lnTo>
                  <a:lnTo>
                    <a:pt x="38" y="81"/>
                  </a:lnTo>
                  <a:lnTo>
                    <a:pt x="41" y="86"/>
                  </a:lnTo>
                  <a:lnTo>
                    <a:pt x="38" y="88"/>
                  </a:lnTo>
                  <a:lnTo>
                    <a:pt x="36" y="88"/>
                  </a:lnTo>
                  <a:lnTo>
                    <a:pt x="34" y="93"/>
                  </a:lnTo>
                  <a:lnTo>
                    <a:pt x="32" y="95"/>
                  </a:lnTo>
                  <a:lnTo>
                    <a:pt x="32" y="93"/>
                  </a:lnTo>
                  <a:lnTo>
                    <a:pt x="32" y="99"/>
                  </a:lnTo>
                  <a:lnTo>
                    <a:pt x="29" y="99"/>
                  </a:lnTo>
                  <a:lnTo>
                    <a:pt x="29" y="99"/>
                  </a:lnTo>
                  <a:lnTo>
                    <a:pt x="29" y="102"/>
                  </a:lnTo>
                  <a:lnTo>
                    <a:pt x="29" y="104"/>
                  </a:lnTo>
                  <a:lnTo>
                    <a:pt x="25" y="106"/>
                  </a:lnTo>
                  <a:lnTo>
                    <a:pt x="22" y="106"/>
                  </a:lnTo>
                  <a:lnTo>
                    <a:pt x="22" y="111"/>
                  </a:lnTo>
                  <a:lnTo>
                    <a:pt x="20" y="113"/>
                  </a:lnTo>
                  <a:lnTo>
                    <a:pt x="20" y="115"/>
                  </a:lnTo>
                  <a:lnTo>
                    <a:pt x="18" y="115"/>
                  </a:lnTo>
                  <a:lnTo>
                    <a:pt x="16" y="115"/>
                  </a:lnTo>
                  <a:lnTo>
                    <a:pt x="11" y="115"/>
                  </a:lnTo>
                  <a:lnTo>
                    <a:pt x="7" y="117"/>
                  </a:lnTo>
                  <a:lnTo>
                    <a:pt x="9" y="122"/>
                  </a:lnTo>
                  <a:lnTo>
                    <a:pt x="7" y="122"/>
                  </a:lnTo>
                  <a:lnTo>
                    <a:pt x="7" y="127"/>
                  </a:lnTo>
                  <a:lnTo>
                    <a:pt x="7" y="127"/>
                  </a:lnTo>
                  <a:lnTo>
                    <a:pt x="4" y="129"/>
                  </a:lnTo>
                  <a:lnTo>
                    <a:pt x="2" y="131"/>
                  </a:lnTo>
                  <a:lnTo>
                    <a:pt x="2" y="131"/>
                  </a:lnTo>
                  <a:lnTo>
                    <a:pt x="0" y="140"/>
                  </a:lnTo>
                  <a:lnTo>
                    <a:pt x="2" y="142"/>
                  </a:lnTo>
                  <a:lnTo>
                    <a:pt x="4" y="142"/>
                  </a:lnTo>
                  <a:lnTo>
                    <a:pt x="4" y="145"/>
                  </a:lnTo>
                  <a:lnTo>
                    <a:pt x="4" y="147"/>
                  </a:lnTo>
                  <a:lnTo>
                    <a:pt x="7" y="147"/>
                  </a:lnTo>
                  <a:lnTo>
                    <a:pt x="9" y="147"/>
                  </a:lnTo>
                  <a:lnTo>
                    <a:pt x="9" y="149"/>
                  </a:lnTo>
                  <a:lnTo>
                    <a:pt x="13" y="151"/>
                  </a:lnTo>
                  <a:lnTo>
                    <a:pt x="18" y="149"/>
                  </a:lnTo>
                  <a:lnTo>
                    <a:pt x="20" y="151"/>
                  </a:lnTo>
                  <a:lnTo>
                    <a:pt x="20" y="156"/>
                  </a:lnTo>
                  <a:lnTo>
                    <a:pt x="22" y="156"/>
                  </a:lnTo>
                  <a:lnTo>
                    <a:pt x="27" y="156"/>
                  </a:lnTo>
                  <a:lnTo>
                    <a:pt x="29" y="158"/>
                  </a:lnTo>
                  <a:lnTo>
                    <a:pt x="29" y="158"/>
                  </a:lnTo>
                  <a:lnTo>
                    <a:pt x="32" y="163"/>
                  </a:lnTo>
                  <a:lnTo>
                    <a:pt x="32" y="165"/>
                  </a:lnTo>
                  <a:lnTo>
                    <a:pt x="34" y="167"/>
                  </a:lnTo>
                  <a:lnTo>
                    <a:pt x="34" y="170"/>
                  </a:lnTo>
                  <a:lnTo>
                    <a:pt x="34" y="170"/>
                  </a:lnTo>
                  <a:lnTo>
                    <a:pt x="36" y="172"/>
                  </a:lnTo>
                  <a:lnTo>
                    <a:pt x="38" y="172"/>
                  </a:lnTo>
                  <a:lnTo>
                    <a:pt x="43" y="174"/>
                  </a:lnTo>
                  <a:lnTo>
                    <a:pt x="43" y="176"/>
                  </a:lnTo>
                  <a:lnTo>
                    <a:pt x="45" y="181"/>
                  </a:lnTo>
                  <a:lnTo>
                    <a:pt x="45" y="183"/>
                  </a:lnTo>
                  <a:lnTo>
                    <a:pt x="43" y="186"/>
                  </a:lnTo>
                  <a:lnTo>
                    <a:pt x="43" y="186"/>
                  </a:lnTo>
                  <a:lnTo>
                    <a:pt x="41" y="190"/>
                  </a:lnTo>
                  <a:lnTo>
                    <a:pt x="43" y="192"/>
                  </a:lnTo>
                  <a:lnTo>
                    <a:pt x="38" y="195"/>
                  </a:lnTo>
                  <a:lnTo>
                    <a:pt x="38" y="197"/>
                  </a:lnTo>
                  <a:lnTo>
                    <a:pt x="32" y="199"/>
                  </a:lnTo>
                  <a:lnTo>
                    <a:pt x="27" y="204"/>
                  </a:lnTo>
                  <a:lnTo>
                    <a:pt x="27" y="206"/>
                  </a:lnTo>
                  <a:lnTo>
                    <a:pt x="27" y="208"/>
                  </a:lnTo>
                  <a:lnTo>
                    <a:pt x="25" y="210"/>
                  </a:lnTo>
                  <a:lnTo>
                    <a:pt x="22" y="215"/>
                  </a:lnTo>
                  <a:lnTo>
                    <a:pt x="22" y="215"/>
                  </a:lnTo>
                  <a:lnTo>
                    <a:pt x="27" y="220"/>
                  </a:lnTo>
                  <a:lnTo>
                    <a:pt x="27" y="226"/>
                  </a:lnTo>
                  <a:lnTo>
                    <a:pt x="27" y="231"/>
                  </a:lnTo>
                  <a:lnTo>
                    <a:pt x="29" y="231"/>
                  </a:lnTo>
                  <a:lnTo>
                    <a:pt x="29" y="233"/>
                  </a:lnTo>
                  <a:lnTo>
                    <a:pt x="29" y="238"/>
                  </a:lnTo>
                  <a:lnTo>
                    <a:pt x="29" y="247"/>
                  </a:lnTo>
                  <a:lnTo>
                    <a:pt x="32" y="249"/>
                  </a:lnTo>
                  <a:lnTo>
                    <a:pt x="34" y="247"/>
                  </a:lnTo>
                  <a:lnTo>
                    <a:pt x="36" y="249"/>
                  </a:lnTo>
                  <a:lnTo>
                    <a:pt x="38" y="249"/>
                  </a:lnTo>
                  <a:lnTo>
                    <a:pt x="38" y="254"/>
                  </a:lnTo>
                  <a:lnTo>
                    <a:pt x="41" y="254"/>
                  </a:lnTo>
                  <a:lnTo>
                    <a:pt x="43" y="256"/>
                  </a:lnTo>
                  <a:lnTo>
                    <a:pt x="45" y="256"/>
                  </a:lnTo>
                  <a:lnTo>
                    <a:pt x="50" y="256"/>
                  </a:lnTo>
                  <a:lnTo>
                    <a:pt x="50" y="256"/>
                  </a:lnTo>
                  <a:lnTo>
                    <a:pt x="50" y="258"/>
                  </a:lnTo>
                  <a:lnTo>
                    <a:pt x="52" y="260"/>
                  </a:lnTo>
                  <a:lnTo>
                    <a:pt x="52" y="263"/>
                  </a:lnTo>
                  <a:lnTo>
                    <a:pt x="54" y="263"/>
                  </a:lnTo>
                  <a:lnTo>
                    <a:pt x="54" y="263"/>
                  </a:lnTo>
                  <a:lnTo>
                    <a:pt x="54" y="263"/>
                  </a:lnTo>
                  <a:lnTo>
                    <a:pt x="50" y="265"/>
                  </a:lnTo>
                  <a:lnTo>
                    <a:pt x="54" y="269"/>
                  </a:lnTo>
                  <a:lnTo>
                    <a:pt x="56" y="269"/>
                  </a:lnTo>
                  <a:lnTo>
                    <a:pt x="56" y="274"/>
                  </a:lnTo>
                  <a:lnTo>
                    <a:pt x="59" y="274"/>
                  </a:lnTo>
                  <a:lnTo>
                    <a:pt x="56" y="274"/>
                  </a:lnTo>
                  <a:lnTo>
                    <a:pt x="59" y="274"/>
                  </a:lnTo>
                  <a:lnTo>
                    <a:pt x="56" y="274"/>
                  </a:lnTo>
                  <a:lnTo>
                    <a:pt x="56" y="276"/>
                  </a:lnTo>
                  <a:lnTo>
                    <a:pt x="56" y="276"/>
                  </a:lnTo>
                  <a:lnTo>
                    <a:pt x="61" y="276"/>
                  </a:lnTo>
                  <a:lnTo>
                    <a:pt x="61" y="278"/>
                  </a:lnTo>
                  <a:lnTo>
                    <a:pt x="61" y="281"/>
                  </a:lnTo>
                  <a:lnTo>
                    <a:pt x="63" y="281"/>
                  </a:lnTo>
                  <a:lnTo>
                    <a:pt x="63" y="283"/>
                  </a:lnTo>
                  <a:lnTo>
                    <a:pt x="61" y="283"/>
                  </a:lnTo>
                  <a:lnTo>
                    <a:pt x="63" y="285"/>
                  </a:lnTo>
                  <a:lnTo>
                    <a:pt x="61" y="285"/>
                  </a:lnTo>
                  <a:lnTo>
                    <a:pt x="63" y="285"/>
                  </a:lnTo>
                  <a:lnTo>
                    <a:pt x="63" y="288"/>
                  </a:lnTo>
                  <a:lnTo>
                    <a:pt x="63" y="288"/>
                  </a:lnTo>
                  <a:lnTo>
                    <a:pt x="66" y="290"/>
                  </a:lnTo>
                  <a:lnTo>
                    <a:pt x="66" y="288"/>
                  </a:lnTo>
                  <a:lnTo>
                    <a:pt x="66" y="290"/>
                  </a:lnTo>
                  <a:lnTo>
                    <a:pt x="68" y="290"/>
                  </a:lnTo>
                  <a:lnTo>
                    <a:pt x="70" y="290"/>
                  </a:lnTo>
                  <a:lnTo>
                    <a:pt x="70" y="292"/>
                  </a:lnTo>
                  <a:lnTo>
                    <a:pt x="72" y="292"/>
                  </a:lnTo>
                  <a:lnTo>
                    <a:pt x="72" y="292"/>
                  </a:lnTo>
                  <a:lnTo>
                    <a:pt x="72" y="292"/>
                  </a:lnTo>
                  <a:lnTo>
                    <a:pt x="75" y="290"/>
                  </a:lnTo>
                  <a:lnTo>
                    <a:pt x="72" y="288"/>
                  </a:lnTo>
                  <a:lnTo>
                    <a:pt x="72" y="285"/>
                  </a:lnTo>
                  <a:lnTo>
                    <a:pt x="75" y="285"/>
                  </a:lnTo>
                  <a:lnTo>
                    <a:pt x="75" y="285"/>
                  </a:lnTo>
                  <a:lnTo>
                    <a:pt x="79" y="288"/>
                  </a:lnTo>
                  <a:lnTo>
                    <a:pt x="81" y="288"/>
                  </a:lnTo>
                  <a:lnTo>
                    <a:pt x="81" y="288"/>
                  </a:lnTo>
                  <a:lnTo>
                    <a:pt x="81" y="288"/>
                  </a:lnTo>
                  <a:lnTo>
                    <a:pt x="81" y="290"/>
                  </a:lnTo>
                  <a:lnTo>
                    <a:pt x="81" y="292"/>
                  </a:lnTo>
                  <a:lnTo>
                    <a:pt x="84" y="292"/>
                  </a:lnTo>
                  <a:lnTo>
                    <a:pt x="84" y="290"/>
                  </a:lnTo>
                  <a:lnTo>
                    <a:pt x="86" y="290"/>
                  </a:lnTo>
                  <a:lnTo>
                    <a:pt x="86" y="292"/>
                  </a:lnTo>
                  <a:lnTo>
                    <a:pt x="86" y="292"/>
                  </a:lnTo>
                  <a:lnTo>
                    <a:pt x="88" y="294"/>
                  </a:lnTo>
                  <a:lnTo>
                    <a:pt x="86" y="297"/>
                  </a:lnTo>
                  <a:lnTo>
                    <a:pt x="86" y="297"/>
                  </a:lnTo>
                  <a:lnTo>
                    <a:pt x="90" y="299"/>
                  </a:lnTo>
                  <a:lnTo>
                    <a:pt x="90" y="301"/>
                  </a:lnTo>
                  <a:lnTo>
                    <a:pt x="93" y="299"/>
                  </a:lnTo>
                  <a:lnTo>
                    <a:pt x="102" y="288"/>
                  </a:lnTo>
                  <a:lnTo>
                    <a:pt x="106" y="283"/>
                  </a:lnTo>
                  <a:lnTo>
                    <a:pt x="109" y="288"/>
                  </a:lnTo>
                  <a:lnTo>
                    <a:pt x="115" y="281"/>
                  </a:lnTo>
                  <a:lnTo>
                    <a:pt x="115" y="278"/>
                  </a:lnTo>
                  <a:lnTo>
                    <a:pt x="115" y="278"/>
                  </a:lnTo>
                  <a:lnTo>
                    <a:pt x="118" y="276"/>
                  </a:lnTo>
                  <a:lnTo>
                    <a:pt x="122" y="278"/>
                  </a:lnTo>
                  <a:lnTo>
                    <a:pt x="122" y="281"/>
                  </a:lnTo>
                  <a:lnTo>
                    <a:pt x="122" y="278"/>
                  </a:lnTo>
                  <a:lnTo>
                    <a:pt x="124" y="281"/>
                  </a:lnTo>
                  <a:lnTo>
                    <a:pt x="122" y="285"/>
                  </a:lnTo>
                  <a:lnTo>
                    <a:pt x="124" y="288"/>
                  </a:lnTo>
                  <a:lnTo>
                    <a:pt x="127" y="288"/>
                  </a:lnTo>
                  <a:lnTo>
                    <a:pt x="127" y="288"/>
                  </a:lnTo>
                  <a:lnTo>
                    <a:pt x="127" y="283"/>
                  </a:lnTo>
                  <a:lnTo>
                    <a:pt x="129" y="283"/>
                  </a:lnTo>
                  <a:lnTo>
                    <a:pt x="129" y="283"/>
                  </a:lnTo>
                  <a:lnTo>
                    <a:pt x="131" y="281"/>
                  </a:lnTo>
                  <a:lnTo>
                    <a:pt x="131" y="278"/>
                  </a:lnTo>
                  <a:lnTo>
                    <a:pt x="131" y="278"/>
                  </a:lnTo>
                  <a:lnTo>
                    <a:pt x="138" y="276"/>
                  </a:lnTo>
                  <a:lnTo>
                    <a:pt x="140" y="278"/>
                  </a:lnTo>
                  <a:lnTo>
                    <a:pt x="140" y="276"/>
                  </a:lnTo>
                  <a:lnTo>
                    <a:pt x="140" y="278"/>
                  </a:lnTo>
                  <a:lnTo>
                    <a:pt x="140" y="283"/>
                  </a:lnTo>
                  <a:lnTo>
                    <a:pt x="143" y="285"/>
                  </a:lnTo>
                  <a:lnTo>
                    <a:pt x="143" y="285"/>
                  </a:lnTo>
                  <a:lnTo>
                    <a:pt x="143" y="285"/>
                  </a:lnTo>
                  <a:lnTo>
                    <a:pt x="145" y="285"/>
                  </a:lnTo>
                  <a:lnTo>
                    <a:pt x="145" y="288"/>
                  </a:lnTo>
                  <a:lnTo>
                    <a:pt x="147" y="285"/>
                  </a:lnTo>
                  <a:lnTo>
                    <a:pt x="149" y="285"/>
                  </a:lnTo>
                  <a:lnTo>
                    <a:pt x="152" y="285"/>
                  </a:lnTo>
                  <a:lnTo>
                    <a:pt x="152" y="283"/>
                  </a:lnTo>
                  <a:lnTo>
                    <a:pt x="154" y="288"/>
                  </a:lnTo>
                  <a:lnTo>
                    <a:pt x="161" y="285"/>
                  </a:lnTo>
                  <a:lnTo>
                    <a:pt x="158" y="281"/>
                  </a:lnTo>
                  <a:lnTo>
                    <a:pt x="161" y="278"/>
                  </a:lnTo>
                  <a:lnTo>
                    <a:pt x="161" y="278"/>
                  </a:lnTo>
                  <a:lnTo>
                    <a:pt x="163" y="278"/>
                  </a:lnTo>
                  <a:lnTo>
                    <a:pt x="163" y="281"/>
                  </a:lnTo>
                  <a:lnTo>
                    <a:pt x="165" y="281"/>
                  </a:lnTo>
                  <a:lnTo>
                    <a:pt x="165" y="283"/>
                  </a:lnTo>
                  <a:lnTo>
                    <a:pt x="165" y="283"/>
                  </a:lnTo>
                  <a:lnTo>
                    <a:pt x="165" y="283"/>
                  </a:lnTo>
                  <a:lnTo>
                    <a:pt x="165" y="285"/>
                  </a:lnTo>
                  <a:lnTo>
                    <a:pt x="168" y="285"/>
                  </a:lnTo>
                  <a:lnTo>
                    <a:pt x="168" y="285"/>
                  </a:lnTo>
                  <a:lnTo>
                    <a:pt x="165" y="285"/>
                  </a:lnTo>
                  <a:lnTo>
                    <a:pt x="170" y="288"/>
                  </a:lnTo>
                  <a:lnTo>
                    <a:pt x="170" y="290"/>
                  </a:lnTo>
                  <a:lnTo>
                    <a:pt x="170" y="290"/>
                  </a:lnTo>
                  <a:lnTo>
                    <a:pt x="168" y="288"/>
                  </a:lnTo>
                  <a:lnTo>
                    <a:pt x="168" y="288"/>
                  </a:lnTo>
                  <a:lnTo>
                    <a:pt x="165" y="292"/>
                  </a:lnTo>
                  <a:lnTo>
                    <a:pt x="168" y="294"/>
                  </a:lnTo>
                  <a:lnTo>
                    <a:pt x="170" y="294"/>
                  </a:lnTo>
                  <a:lnTo>
                    <a:pt x="170" y="292"/>
                  </a:lnTo>
                  <a:lnTo>
                    <a:pt x="170" y="294"/>
                  </a:lnTo>
                  <a:lnTo>
                    <a:pt x="170" y="297"/>
                  </a:lnTo>
                  <a:lnTo>
                    <a:pt x="165" y="297"/>
                  </a:lnTo>
                  <a:lnTo>
                    <a:pt x="168" y="299"/>
                  </a:lnTo>
                  <a:lnTo>
                    <a:pt x="168" y="299"/>
                  </a:lnTo>
                  <a:lnTo>
                    <a:pt x="170" y="301"/>
                  </a:lnTo>
                  <a:lnTo>
                    <a:pt x="172" y="301"/>
                  </a:lnTo>
                  <a:lnTo>
                    <a:pt x="172" y="303"/>
                  </a:lnTo>
                  <a:lnTo>
                    <a:pt x="177" y="306"/>
                  </a:lnTo>
                  <a:lnTo>
                    <a:pt x="174" y="306"/>
                  </a:lnTo>
                  <a:lnTo>
                    <a:pt x="174" y="306"/>
                  </a:lnTo>
                  <a:lnTo>
                    <a:pt x="174" y="308"/>
                  </a:lnTo>
                  <a:lnTo>
                    <a:pt x="174" y="308"/>
                  </a:lnTo>
                  <a:lnTo>
                    <a:pt x="174" y="310"/>
                  </a:lnTo>
                  <a:lnTo>
                    <a:pt x="177" y="313"/>
                  </a:lnTo>
                  <a:lnTo>
                    <a:pt x="177" y="315"/>
                  </a:lnTo>
                  <a:lnTo>
                    <a:pt x="174" y="317"/>
                  </a:lnTo>
                  <a:lnTo>
                    <a:pt x="177" y="319"/>
                  </a:lnTo>
                  <a:lnTo>
                    <a:pt x="177" y="319"/>
                  </a:lnTo>
                  <a:lnTo>
                    <a:pt x="179" y="317"/>
                  </a:lnTo>
                  <a:lnTo>
                    <a:pt x="179" y="315"/>
                  </a:lnTo>
                  <a:lnTo>
                    <a:pt x="181" y="315"/>
                  </a:lnTo>
                  <a:lnTo>
                    <a:pt x="181" y="319"/>
                  </a:lnTo>
                  <a:lnTo>
                    <a:pt x="183" y="319"/>
                  </a:lnTo>
                  <a:lnTo>
                    <a:pt x="183" y="326"/>
                  </a:lnTo>
                  <a:lnTo>
                    <a:pt x="186" y="326"/>
                  </a:lnTo>
                  <a:lnTo>
                    <a:pt x="183" y="328"/>
                  </a:lnTo>
                  <a:lnTo>
                    <a:pt x="186" y="331"/>
                  </a:lnTo>
                  <a:lnTo>
                    <a:pt x="186" y="328"/>
                  </a:lnTo>
                  <a:lnTo>
                    <a:pt x="188" y="328"/>
                  </a:lnTo>
                  <a:lnTo>
                    <a:pt x="186" y="331"/>
                  </a:lnTo>
                  <a:lnTo>
                    <a:pt x="186" y="331"/>
                  </a:lnTo>
                  <a:lnTo>
                    <a:pt x="186" y="333"/>
                  </a:lnTo>
                  <a:lnTo>
                    <a:pt x="188" y="335"/>
                  </a:lnTo>
                  <a:lnTo>
                    <a:pt x="190" y="335"/>
                  </a:lnTo>
                  <a:lnTo>
                    <a:pt x="190" y="337"/>
                  </a:lnTo>
                  <a:lnTo>
                    <a:pt x="190" y="340"/>
                  </a:lnTo>
                  <a:lnTo>
                    <a:pt x="190" y="342"/>
                  </a:lnTo>
                  <a:lnTo>
                    <a:pt x="195" y="342"/>
                  </a:lnTo>
                  <a:lnTo>
                    <a:pt x="195" y="342"/>
                  </a:lnTo>
                  <a:lnTo>
                    <a:pt x="195" y="342"/>
                  </a:lnTo>
                  <a:lnTo>
                    <a:pt x="195" y="344"/>
                  </a:lnTo>
                  <a:lnTo>
                    <a:pt x="197" y="344"/>
                  </a:lnTo>
                  <a:lnTo>
                    <a:pt x="199" y="347"/>
                  </a:lnTo>
                  <a:lnTo>
                    <a:pt x="202" y="340"/>
                  </a:lnTo>
                  <a:lnTo>
                    <a:pt x="211" y="328"/>
                  </a:lnTo>
                  <a:lnTo>
                    <a:pt x="213" y="326"/>
                  </a:lnTo>
                  <a:lnTo>
                    <a:pt x="215" y="324"/>
                  </a:lnTo>
                  <a:lnTo>
                    <a:pt x="217" y="324"/>
                  </a:lnTo>
                  <a:lnTo>
                    <a:pt x="222" y="322"/>
                  </a:lnTo>
                  <a:lnTo>
                    <a:pt x="229" y="322"/>
                  </a:lnTo>
                  <a:lnTo>
                    <a:pt x="236" y="322"/>
                  </a:lnTo>
                  <a:lnTo>
                    <a:pt x="247" y="322"/>
                  </a:lnTo>
                  <a:lnTo>
                    <a:pt x="258" y="326"/>
                  </a:lnTo>
                  <a:lnTo>
                    <a:pt x="261" y="328"/>
                  </a:lnTo>
                  <a:lnTo>
                    <a:pt x="265" y="331"/>
                  </a:lnTo>
                  <a:lnTo>
                    <a:pt x="265" y="331"/>
                  </a:lnTo>
                  <a:lnTo>
                    <a:pt x="267" y="331"/>
                  </a:lnTo>
                  <a:lnTo>
                    <a:pt x="267" y="331"/>
                  </a:lnTo>
                  <a:lnTo>
                    <a:pt x="270" y="333"/>
                  </a:lnTo>
                  <a:lnTo>
                    <a:pt x="276" y="331"/>
                  </a:lnTo>
                  <a:lnTo>
                    <a:pt x="281" y="331"/>
                  </a:lnTo>
                  <a:lnTo>
                    <a:pt x="281" y="328"/>
                  </a:lnTo>
                  <a:lnTo>
                    <a:pt x="281" y="328"/>
                  </a:lnTo>
                  <a:lnTo>
                    <a:pt x="283" y="326"/>
                  </a:lnTo>
                  <a:lnTo>
                    <a:pt x="285" y="326"/>
                  </a:lnTo>
                  <a:lnTo>
                    <a:pt x="285" y="326"/>
                  </a:lnTo>
                  <a:lnTo>
                    <a:pt x="288" y="322"/>
                  </a:lnTo>
                  <a:lnTo>
                    <a:pt x="297" y="319"/>
                  </a:lnTo>
                  <a:lnTo>
                    <a:pt x="299" y="317"/>
                  </a:lnTo>
                  <a:lnTo>
                    <a:pt x="304" y="315"/>
                  </a:lnTo>
                  <a:lnTo>
                    <a:pt x="306" y="313"/>
                  </a:lnTo>
                  <a:lnTo>
                    <a:pt x="308" y="313"/>
                  </a:lnTo>
                  <a:lnTo>
                    <a:pt x="308" y="313"/>
                  </a:lnTo>
                  <a:lnTo>
                    <a:pt x="308" y="310"/>
                  </a:lnTo>
                  <a:lnTo>
                    <a:pt x="301" y="308"/>
                  </a:lnTo>
                  <a:lnTo>
                    <a:pt x="299" y="306"/>
                  </a:lnTo>
                  <a:lnTo>
                    <a:pt x="299" y="303"/>
                  </a:lnTo>
                  <a:lnTo>
                    <a:pt x="301" y="297"/>
                  </a:lnTo>
                  <a:lnTo>
                    <a:pt x="308" y="290"/>
                  </a:lnTo>
                  <a:lnTo>
                    <a:pt x="310" y="292"/>
                  </a:lnTo>
                  <a:lnTo>
                    <a:pt x="310" y="292"/>
                  </a:lnTo>
                  <a:lnTo>
                    <a:pt x="313" y="292"/>
                  </a:lnTo>
                  <a:lnTo>
                    <a:pt x="315" y="292"/>
                  </a:lnTo>
                  <a:lnTo>
                    <a:pt x="319" y="294"/>
                  </a:lnTo>
                  <a:lnTo>
                    <a:pt x="326" y="297"/>
                  </a:lnTo>
                  <a:lnTo>
                    <a:pt x="333" y="303"/>
                  </a:lnTo>
                  <a:lnTo>
                    <a:pt x="335" y="303"/>
                  </a:lnTo>
                  <a:lnTo>
                    <a:pt x="338" y="306"/>
                  </a:lnTo>
                  <a:lnTo>
                    <a:pt x="347" y="313"/>
                  </a:lnTo>
                  <a:lnTo>
                    <a:pt x="358" y="324"/>
                  </a:lnTo>
                  <a:lnTo>
                    <a:pt x="360" y="331"/>
                  </a:lnTo>
                  <a:lnTo>
                    <a:pt x="363" y="333"/>
                  </a:lnTo>
                  <a:lnTo>
                    <a:pt x="363" y="335"/>
                  </a:lnTo>
                  <a:lnTo>
                    <a:pt x="360" y="337"/>
                  </a:lnTo>
                  <a:lnTo>
                    <a:pt x="358" y="337"/>
                  </a:lnTo>
                  <a:lnTo>
                    <a:pt x="358" y="340"/>
                  </a:lnTo>
                  <a:lnTo>
                    <a:pt x="360" y="340"/>
                  </a:lnTo>
                  <a:lnTo>
                    <a:pt x="365" y="340"/>
                  </a:lnTo>
                  <a:lnTo>
                    <a:pt x="365" y="342"/>
                  </a:lnTo>
                  <a:lnTo>
                    <a:pt x="365" y="344"/>
                  </a:lnTo>
                  <a:lnTo>
                    <a:pt x="365" y="347"/>
                  </a:lnTo>
                  <a:lnTo>
                    <a:pt x="367" y="347"/>
                  </a:lnTo>
                  <a:lnTo>
                    <a:pt x="367" y="349"/>
                  </a:lnTo>
                  <a:lnTo>
                    <a:pt x="369" y="349"/>
                  </a:lnTo>
                  <a:lnTo>
                    <a:pt x="372" y="349"/>
                  </a:lnTo>
                  <a:lnTo>
                    <a:pt x="372" y="349"/>
                  </a:lnTo>
                  <a:lnTo>
                    <a:pt x="369" y="353"/>
                  </a:lnTo>
                  <a:lnTo>
                    <a:pt x="367" y="353"/>
                  </a:lnTo>
                  <a:lnTo>
                    <a:pt x="363" y="351"/>
                  </a:lnTo>
                  <a:lnTo>
                    <a:pt x="356" y="349"/>
                  </a:lnTo>
                  <a:lnTo>
                    <a:pt x="353" y="351"/>
                  </a:lnTo>
                  <a:lnTo>
                    <a:pt x="351" y="351"/>
                  </a:lnTo>
                  <a:lnTo>
                    <a:pt x="353" y="356"/>
                  </a:lnTo>
                  <a:lnTo>
                    <a:pt x="353" y="356"/>
                  </a:lnTo>
                  <a:lnTo>
                    <a:pt x="358" y="356"/>
                  </a:lnTo>
                  <a:lnTo>
                    <a:pt x="358" y="353"/>
                  </a:lnTo>
                  <a:lnTo>
                    <a:pt x="363" y="356"/>
                  </a:lnTo>
                  <a:lnTo>
                    <a:pt x="367" y="358"/>
                  </a:lnTo>
                  <a:lnTo>
                    <a:pt x="372" y="358"/>
                  </a:lnTo>
                  <a:lnTo>
                    <a:pt x="378" y="358"/>
                  </a:lnTo>
                  <a:lnTo>
                    <a:pt x="381" y="358"/>
                  </a:lnTo>
                  <a:lnTo>
                    <a:pt x="385" y="358"/>
                  </a:lnTo>
                  <a:lnTo>
                    <a:pt x="385" y="356"/>
                  </a:lnTo>
                  <a:lnTo>
                    <a:pt x="385" y="353"/>
                  </a:lnTo>
                  <a:lnTo>
                    <a:pt x="388" y="351"/>
                  </a:lnTo>
                  <a:lnTo>
                    <a:pt x="388" y="349"/>
                  </a:lnTo>
                  <a:lnTo>
                    <a:pt x="392" y="347"/>
                  </a:lnTo>
                  <a:lnTo>
                    <a:pt x="394" y="344"/>
                  </a:lnTo>
                  <a:lnTo>
                    <a:pt x="399" y="342"/>
                  </a:lnTo>
                  <a:lnTo>
                    <a:pt x="401" y="340"/>
                  </a:lnTo>
                  <a:lnTo>
                    <a:pt x="397" y="337"/>
                  </a:lnTo>
                  <a:lnTo>
                    <a:pt x="394" y="335"/>
                  </a:lnTo>
                  <a:lnTo>
                    <a:pt x="392" y="335"/>
                  </a:lnTo>
                  <a:lnTo>
                    <a:pt x="388" y="333"/>
                  </a:lnTo>
                  <a:lnTo>
                    <a:pt x="385" y="328"/>
                  </a:lnTo>
                  <a:lnTo>
                    <a:pt x="383" y="324"/>
                  </a:lnTo>
                  <a:lnTo>
                    <a:pt x="378" y="319"/>
                  </a:lnTo>
                  <a:lnTo>
                    <a:pt x="378" y="317"/>
                  </a:lnTo>
                  <a:lnTo>
                    <a:pt x="378" y="315"/>
                  </a:lnTo>
                  <a:lnTo>
                    <a:pt x="372" y="308"/>
                  </a:lnTo>
                  <a:lnTo>
                    <a:pt x="369" y="303"/>
                  </a:lnTo>
                  <a:lnTo>
                    <a:pt x="367" y="301"/>
                  </a:lnTo>
                  <a:lnTo>
                    <a:pt x="360" y="301"/>
                  </a:lnTo>
                  <a:lnTo>
                    <a:pt x="358" y="299"/>
                  </a:lnTo>
                  <a:lnTo>
                    <a:pt x="358" y="299"/>
                  </a:lnTo>
                  <a:lnTo>
                    <a:pt x="356" y="299"/>
                  </a:lnTo>
                  <a:lnTo>
                    <a:pt x="353" y="299"/>
                  </a:lnTo>
                  <a:lnTo>
                    <a:pt x="353" y="297"/>
                  </a:lnTo>
                  <a:lnTo>
                    <a:pt x="353" y="297"/>
                  </a:lnTo>
                  <a:lnTo>
                    <a:pt x="349" y="294"/>
                  </a:lnTo>
                  <a:lnTo>
                    <a:pt x="347" y="292"/>
                  </a:lnTo>
                  <a:lnTo>
                    <a:pt x="342" y="288"/>
                  </a:lnTo>
                  <a:lnTo>
                    <a:pt x="338" y="288"/>
                  </a:lnTo>
                  <a:lnTo>
                    <a:pt x="338" y="288"/>
                  </a:lnTo>
                  <a:lnTo>
                    <a:pt x="335" y="285"/>
                  </a:lnTo>
                  <a:lnTo>
                    <a:pt x="333" y="285"/>
                  </a:lnTo>
                  <a:lnTo>
                    <a:pt x="329" y="285"/>
                  </a:lnTo>
                  <a:lnTo>
                    <a:pt x="329" y="285"/>
                  </a:lnTo>
                  <a:lnTo>
                    <a:pt x="324" y="285"/>
                  </a:lnTo>
                  <a:lnTo>
                    <a:pt x="324" y="285"/>
                  </a:lnTo>
                  <a:lnTo>
                    <a:pt x="317" y="283"/>
                  </a:lnTo>
                  <a:lnTo>
                    <a:pt x="317" y="278"/>
                  </a:lnTo>
                  <a:lnTo>
                    <a:pt x="313" y="269"/>
                  </a:lnTo>
                  <a:lnTo>
                    <a:pt x="313" y="263"/>
                  </a:lnTo>
                  <a:lnTo>
                    <a:pt x="315" y="260"/>
                  </a:lnTo>
                  <a:lnTo>
                    <a:pt x="315" y="258"/>
                  </a:lnTo>
                  <a:lnTo>
                    <a:pt x="315" y="256"/>
                  </a:lnTo>
                  <a:lnTo>
                    <a:pt x="319" y="251"/>
                  </a:lnTo>
                  <a:lnTo>
                    <a:pt x="319" y="247"/>
                  </a:lnTo>
                  <a:lnTo>
                    <a:pt x="324" y="240"/>
                  </a:lnTo>
                  <a:lnTo>
                    <a:pt x="324" y="240"/>
                  </a:lnTo>
                  <a:lnTo>
                    <a:pt x="322" y="229"/>
                  </a:lnTo>
                  <a:lnTo>
                    <a:pt x="319" y="222"/>
                  </a:lnTo>
                  <a:lnTo>
                    <a:pt x="317" y="220"/>
                  </a:lnTo>
                  <a:lnTo>
                    <a:pt x="315" y="220"/>
                  </a:lnTo>
                  <a:lnTo>
                    <a:pt x="313" y="220"/>
                  </a:lnTo>
                  <a:lnTo>
                    <a:pt x="310" y="222"/>
                  </a:lnTo>
                  <a:lnTo>
                    <a:pt x="308" y="226"/>
                  </a:lnTo>
                  <a:lnTo>
                    <a:pt x="304" y="226"/>
                  </a:lnTo>
                  <a:lnTo>
                    <a:pt x="299" y="226"/>
                  </a:lnTo>
                  <a:lnTo>
                    <a:pt x="297" y="226"/>
                  </a:lnTo>
                  <a:lnTo>
                    <a:pt x="297" y="224"/>
                  </a:lnTo>
                  <a:lnTo>
                    <a:pt x="295" y="224"/>
                  </a:lnTo>
                  <a:lnTo>
                    <a:pt x="292" y="224"/>
                  </a:lnTo>
                  <a:lnTo>
                    <a:pt x="290" y="222"/>
                  </a:lnTo>
                  <a:lnTo>
                    <a:pt x="285" y="215"/>
                  </a:lnTo>
                  <a:lnTo>
                    <a:pt x="285" y="215"/>
                  </a:lnTo>
                  <a:lnTo>
                    <a:pt x="290" y="210"/>
                  </a:lnTo>
                  <a:lnTo>
                    <a:pt x="292" y="204"/>
                  </a:lnTo>
                  <a:lnTo>
                    <a:pt x="292" y="201"/>
                  </a:lnTo>
                  <a:lnTo>
                    <a:pt x="290" y="199"/>
                  </a:lnTo>
                  <a:lnTo>
                    <a:pt x="288" y="197"/>
                  </a:lnTo>
                  <a:lnTo>
                    <a:pt x="290" y="195"/>
                  </a:lnTo>
                  <a:lnTo>
                    <a:pt x="292" y="195"/>
                  </a:lnTo>
                  <a:lnTo>
                    <a:pt x="297" y="192"/>
                  </a:lnTo>
                  <a:lnTo>
                    <a:pt x="299" y="190"/>
                  </a:lnTo>
                  <a:lnTo>
                    <a:pt x="299" y="188"/>
                  </a:lnTo>
                  <a:lnTo>
                    <a:pt x="301" y="188"/>
                  </a:lnTo>
                  <a:lnTo>
                    <a:pt x="306" y="186"/>
                  </a:lnTo>
                  <a:lnTo>
                    <a:pt x="308" y="181"/>
                  </a:lnTo>
                  <a:lnTo>
                    <a:pt x="313" y="179"/>
                  </a:lnTo>
                  <a:lnTo>
                    <a:pt x="313" y="176"/>
                  </a:lnTo>
                  <a:lnTo>
                    <a:pt x="317" y="172"/>
                  </a:lnTo>
                  <a:lnTo>
                    <a:pt x="319" y="167"/>
                  </a:lnTo>
                  <a:lnTo>
                    <a:pt x="324" y="167"/>
                  </a:lnTo>
                  <a:lnTo>
                    <a:pt x="324" y="163"/>
                  </a:lnTo>
                  <a:lnTo>
                    <a:pt x="324" y="161"/>
                  </a:lnTo>
                  <a:lnTo>
                    <a:pt x="324" y="158"/>
                  </a:lnTo>
                  <a:lnTo>
                    <a:pt x="324" y="158"/>
                  </a:lnTo>
                  <a:lnTo>
                    <a:pt x="326" y="154"/>
                  </a:lnTo>
                  <a:lnTo>
                    <a:pt x="326" y="151"/>
                  </a:lnTo>
                  <a:lnTo>
                    <a:pt x="326" y="149"/>
                  </a:lnTo>
                  <a:lnTo>
                    <a:pt x="319" y="149"/>
                  </a:lnTo>
                  <a:lnTo>
                    <a:pt x="315" y="151"/>
                  </a:lnTo>
                  <a:lnTo>
                    <a:pt x="315" y="151"/>
                  </a:lnTo>
                  <a:lnTo>
                    <a:pt x="315" y="149"/>
                  </a:lnTo>
                  <a:lnTo>
                    <a:pt x="313" y="149"/>
                  </a:lnTo>
                  <a:lnTo>
                    <a:pt x="310" y="149"/>
                  </a:lnTo>
                  <a:lnTo>
                    <a:pt x="308" y="149"/>
                  </a:lnTo>
                  <a:lnTo>
                    <a:pt x="308" y="149"/>
                  </a:lnTo>
                  <a:lnTo>
                    <a:pt x="308" y="149"/>
                  </a:lnTo>
                  <a:lnTo>
                    <a:pt x="308" y="149"/>
                  </a:lnTo>
                  <a:lnTo>
                    <a:pt x="306" y="151"/>
                  </a:lnTo>
                  <a:lnTo>
                    <a:pt x="304" y="151"/>
                  </a:lnTo>
                  <a:lnTo>
                    <a:pt x="301" y="147"/>
                  </a:lnTo>
                  <a:lnTo>
                    <a:pt x="301" y="145"/>
                  </a:lnTo>
                  <a:lnTo>
                    <a:pt x="297" y="142"/>
                  </a:lnTo>
                  <a:lnTo>
                    <a:pt x="295" y="142"/>
                  </a:lnTo>
                  <a:lnTo>
                    <a:pt x="292" y="140"/>
                  </a:lnTo>
                  <a:lnTo>
                    <a:pt x="288" y="142"/>
                  </a:lnTo>
                  <a:lnTo>
                    <a:pt x="288" y="140"/>
                  </a:lnTo>
                  <a:lnTo>
                    <a:pt x="285" y="140"/>
                  </a:lnTo>
                  <a:lnTo>
                    <a:pt x="283" y="138"/>
                  </a:lnTo>
                  <a:lnTo>
                    <a:pt x="279" y="140"/>
                  </a:lnTo>
                  <a:lnTo>
                    <a:pt x="274" y="138"/>
                  </a:lnTo>
                  <a:lnTo>
                    <a:pt x="272" y="140"/>
                  </a:lnTo>
                  <a:lnTo>
                    <a:pt x="274" y="142"/>
                  </a:lnTo>
                  <a:lnTo>
                    <a:pt x="270" y="145"/>
                  </a:lnTo>
                  <a:lnTo>
                    <a:pt x="267" y="147"/>
                  </a:lnTo>
                  <a:lnTo>
                    <a:pt x="267" y="145"/>
                  </a:lnTo>
                  <a:lnTo>
                    <a:pt x="265" y="145"/>
                  </a:lnTo>
                  <a:lnTo>
                    <a:pt x="265" y="142"/>
                  </a:lnTo>
                  <a:lnTo>
                    <a:pt x="265" y="142"/>
                  </a:lnTo>
                  <a:lnTo>
                    <a:pt x="265" y="140"/>
                  </a:lnTo>
                  <a:lnTo>
                    <a:pt x="265" y="138"/>
                  </a:lnTo>
                  <a:lnTo>
                    <a:pt x="267" y="138"/>
                  </a:lnTo>
                  <a:lnTo>
                    <a:pt x="267" y="136"/>
                  </a:lnTo>
                  <a:lnTo>
                    <a:pt x="265" y="136"/>
                  </a:lnTo>
                  <a:lnTo>
                    <a:pt x="265" y="136"/>
                  </a:lnTo>
                  <a:lnTo>
                    <a:pt x="265" y="136"/>
                  </a:lnTo>
                  <a:lnTo>
                    <a:pt x="263" y="131"/>
                  </a:lnTo>
                  <a:lnTo>
                    <a:pt x="261" y="129"/>
                  </a:lnTo>
                  <a:lnTo>
                    <a:pt x="261" y="124"/>
                  </a:lnTo>
                  <a:lnTo>
                    <a:pt x="258" y="124"/>
                  </a:lnTo>
                  <a:lnTo>
                    <a:pt x="258" y="120"/>
                  </a:lnTo>
                  <a:lnTo>
                    <a:pt x="261" y="117"/>
                  </a:lnTo>
                  <a:lnTo>
                    <a:pt x="258" y="117"/>
                  </a:lnTo>
                  <a:lnTo>
                    <a:pt x="258" y="117"/>
                  </a:lnTo>
                  <a:lnTo>
                    <a:pt x="256" y="117"/>
                  </a:lnTo>
                  <a:lnTo>
                    <a:pt x="256" y="115"/>
                  </a:lnTo>
                  <a:lnTo>
                    <a:pt x="254" y="115"/>
                  </a:lnTo>
                  <a:lnTo>
                    <a:pt x="261" y="113"/>
                  </a:lnTo>
                  <a:lnTo>
                    <a:pt x="263" y="111"/>
                  </a:lnTo>
                  <a:lnTo>
                    <a:pt x="265" y="111"/>
                  </a:lnTo>
                  <a:lnTo>
                    <a:pt x="265" y="111"/>
                  </a:lnTo>
                  <a:lnTo>
                    <a:pt x="265" y="106"/>
                  </a:lnTo>
                  <a:lnTo>
                    <a:pt x="267" y="106"/>
                  </a:lnTo>
                  <a:lnTo>
                    <a:pt x="270" y="106"/>
                  </a:lnTo>
                  <a:lnTo>
                    <a:pt x="272" y="102"/>
                  </a:lnTo>
                  <a:lnTo>
                    <a:pt x="267" y="93"/>
                  </a:lnTo>
                  <a:lnTo>
                    <a:pt x="270" y="93"/>
                  </a:lnTo>
                  <a:lnTo>
                    <a:pt x="270" y="90"/>
                  </a:lnTo>
                  <a:lnTo>
                    <a:pt x="274" y="90"/>
                  </a:lnTo>
                  <a:lnTo>
                    <a:pt x="276" y="93"/>
                  </a:lnTo>
                  <a:lnTo>
                    <a:pt x="276" y="90"/>
                  </a:lnTo>
                  <a:lnTo>
                    <a:pt x="279" y="88"/>
                  </a:lnTo>
                  <a:lnTo>
                    <a:pt x="283" y="88"/>
                  </a:lnTo>
                </a:path>
              </a:pathLst>
            </a:custGeom>
            <a:solidFill>
              <a:schemeClr val="accent1"/>
            </a:soli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1009651" y="2047509"/>
              <a:ext cx="1750483" cy="424229"/>
            </a:xfrm>
            <a:custGeom>
              <a:avLst/>
              <a:gdLst/>
              <a:ahLst/>
              <a:cxnLst>
                <a:cxn ang="0">
                  <a:pos x="38" y="243"/>
                </a:cxn>
                <a:cxn ang="0">
                  <a:pos x="59" y="214"/>
                </a:cxn>
                <a:cxn ang="0">
                  <a:pos x="72" y="186"/>
                </a:cxn>
                <a:cxn ang="0">
                  <a:pos x="118" y="200"/>
                </a:cxn>
                <a:cxn ang="0">
                  <a:pos x="134" y="182"/>
                </a:cxn>
                <a:cxn ang="0">
                  <a:pos x="150" y="161"/>
                </a:cxn>
                <a:cxn ang="0">
                  <a:pos x="145" y="130"/>
                </a:cxn>
                <a:cxn ang="0">
                  <a:pos x="165" y="102"/>
                </a:cxn>
                <a:cxn ang="0">
                  <a:pos x="181" y="68"/>
                </a:cxn>
                <a:cxn ang="0">
                  <a:pos x="218" y="66"/>
                </a:cxn>
                <a:cxn ang="0">
                  <a:pos x="245" y="57"/>
                </a:cxn>
                <a:cxn ang="0">
                  <a:pos x="279" y="48"/>
                </a:cxn>
                <a:cxn ang="0">
                  <a:pos x="301" y="37"/>
                </a:cxn>
                <a:cxn ang="0">
                  <a:pos x="324" y="59"/>
                </a:cxn>
                <a:cxn ang="0">
                  <a:pos x="351" y="43"/>
                </a:cxn>
                <a:cxn ang="0">
                  <a:pos x="351" y="14"/>
                </a:cxn>
                <a:cxn ang="0">
                  <a:pos x="383" y="3"/>
                </a:cxn>
                <a:cxn ang="0">
                  <a:pos x="406" y="30"/>
                </a:cxn>
                <a:cxn ang="0">
                  <a:pos x="451" y="23"/>
                </a:cxn>
                <a:cxn ang="0">
                  <a:pos x="485" y="28"/>
                </a:cxn>
                <a:cxn ang="0">
                  <a:pos x="501" y="68"/>
                </a:cxn>
                <a:cxn ang="0">
                  <a:pos x="510" y="89"/>
                </a:cxn>
                <a:cxn ang="0">
                  <a:pos x="549" y="105"/>
                </a:cxn>
                <a:cxn ang="0">
                  <a:pos x="576" y="132"/>
                </a:cxn>
                <a:cxn ang="0">
                  <a:pos x="596" y="168"/>
                </a:cxn>
                <a:cxn ang="0">
                  <a:pos x="605" y="177"/>
                </a:cxn>
                <a:cxn ang="0">
                  <a:pos x="633" y="198"/>
                </a:cxn>
                <a:cxn ang="0">
                  <a:pos x="628" y="220"/>
                </a:cxn>
                <a:cxn ang="0">
                  <a:pos x="610" y="211"/>
                </a:cxn>
                <a:cxn ang="0">
                  <a:pos x="598" y="204"/>
                </a:cxn>
                <a:cxn ang="0">
                  <a:pos x="589" y="200"/>
                </a:cxn>
                <a:cxn ang="0">
                  <a:pos x="587" y="204"/>
                </a:cxn>
                <a:cxn ang="0">
                  <a:pos x="594" y="211"/>
                </a:cxn>
                <a:cxn ang="0">
                  <a:pos x="580" y="214"/>
                </a:cxn>
                <a:cxn ang="0">
                  <a:pos x="562" y="198"/>
                </a:cxn>
                <a:cxn ang="0">
                  <a:pos x="544" y="186"/>
                </a:cxn>
                <a:cxn ang="0">
                  <a:pos x="530" y="175"/>
                </a:cxn>
                <a:cxn ang="0">
                  <a:pos x="510" y="161"/>
                </a:cxn>
                <a:cxn ang="0">
                  <a:pos x="481" y="146"/>
                </a:cxn>
                <a:cxn ang="0">
                  <a:pos x="453" y="123"/>
                </a:cxn>
                <a:cxn ang="0">
                  <a:pos x="433" y="125"/>
                </a:cxn>
                <a:cxn ang="0">
                  <a:pos x="419" y="127"/>
                </a:cxn>
                <a:cxn ang="0">
                  <a:pos x="406" y="107"/>
                </a:cxn>
                <a:cxn ang="0">
                  <a:pos x="363" y="98"/>
                </a:cxn>
                <a:cxn ang="0">
                  <a:pos x="360" y="93"/>
                </a:cxn>
                <a:cxn ang="0">
                  <a:pos x="356" y="96"/>
                </a:cxn>
                <a:cxn ang="0">
                  <a:pos x="354" y="96"/>
                </a:cxn>
                <a:cxn ang="0">
                  <a:pos x="342" y="89"/>
                </a:cxn>
                <a:cxn ang="0">
                  <a:pos x="301" y="96"/>
                </a:cxn>
                <a:cxn ang="0">
                  <a:pos x="272" y="112"/>
                </a:cxn>
                <a:cxn ang="0">
                  <a:pos x="254" y="127"/>
                </a:cxn>
                <a:cxn ang="0">
                  <a:pos x="240" y="152"/>
                </a:cxn>
                <a:cxn ang="0">
                  <a:pos x="227" y="173"/>
                </a:cxn>
                <a:cxn ang="0">
                  <a:pos x="190" y="195"/>
                </a:cxn>
                <a:cxn ang="0">
                  <a:pos x="168" y="241"/>
                </a:cxn>
                <a:cxn ang="0">
                  <a:pos x="147" y="270"/>
                </a:cxn>
                <a:cxn ang="0">
                  <a:pos x="134" y="277"/>
                </a:cxn>
                <a:cxn ang="0">
                  <a:pos x="93" y="293"/>
                </a:cxn>
                <a:cxn ang="0">
                  <a:pos x="59" y="307"/>
                </a:cxn>
                <a:cxn ang="0">
                  <a:pos x="18" y="307"/>
                </a:cxn>
                <a:cxn ang="0">
                  <a:pos x="0" y="279"/>
                </a:cxn>
              </a:cxnLst>
              <a:rect l="0" t="0" r="r" b="b"/>
              <a:pathLst>
                <a:path w="651" h="311">
                  <a:moveTo>
                    <a:pt x="16" y="266"/>
                  </a:moveTo>
                  <a:lnTo>
                    <a:pt x="16" y="263"/>
                  </a:lnTo>
                  <a:lnTo>
                    <a:pt x="18" y="259"/>
                  </a:lnTo>
                  <a:lnTo>
                    <a:pt x="20" y="259"/>
                  </a:lnTo>
                  <a:lnTo>
                    <a:pt x="18" y="257"/>
                  </a:lnTo>
                  <a:lnTo>
                    <a:pt x="20" y="257"/>
                  </a:lnTo>
                  <a:lnTo>
                    <a:pt x="18" y="254"/>
                  </a:lnTo>
                  <a:lnTo>
                    <a:pt x="20" y="252"/>
                  </a:lnTo>
                  <a:lnTo>
                    <a:pt x="20" y="252"/>
                  </a:lnTo>
                  <a:lnTo>
                    <a:pt x="20" y="252"/>
                  </a:lnTo>
                  <a:lnTo>
                    <a:pt x="20" y="252"/>
                  </a:lnTo>
                  <a:lnTo>
                    <a:pt x="20" y="252"/>
                  </a:lnTo>
                  <a:lnTo>
                    <a:pt x="23" y="250"/>
                  </a:lnTo>
                  <a:lnTo>
                    <a:pt x="23" y="250"/>
                  </a:lnTo>
                  <a:lnTo>
                    <a:pt x="23" y="250"/>
                  </a:lnTo>
                  <a:lnTo>
                    <a:pt x="27" y="250"/>
                  </a:lnTo>
                  <a:lnTo>
                    <a:pt x="29" y="250"/>
                  </a:lnTo>
                  <a:lnTo>
                    <a:pt x="34" y="248"/>
                  </a:lnTo>
                  <a:lnTo>
                    <a:pt x="34" y="245"/>
                  </a:lnTo>
                  <a:lnTo>
                    <a:pt x="36" y="245"/>
                  </a:lnTo>
                  <a:lnTo>
                    <a:pt x="38" y="243"/>
                  </a:lnTo>
                  <a:lnTo>
                    <a:pt x="41" y="243"/>
                  </a:lnTo>
                  <a:lnTo>
                    <a:pt x="41" y="241"/>
                  </a:lnTo>
                  <a:lnTo>
                    <a:pt x="41" y="239"/>
                  </a:lnTo>
                  <a:lnTo>
                    <a:pt x="43" y="239"/>
                  </a:lnTo>
                  <a:lnTo>
                    <a:pt x="43" y="236"/>
                  </a:lnTo>
                  <a:lnTo>
                    <a:pt x="45" y="234"/>
                  </a:lnTo>
                  <a:lnTo>
                    <a:pt x="43" y="232"/>
                  </a:lnTo>
                  <a:lnTo>
                    <a:pt x="43" y="229"/>
                  </a:lnTo>
                  <a:lnTo>
                    <a:pt x="43" y="225"/>
                  </a:lnTo>
                  <a:lnTo>
                    <a:pt x="43" y="225"/>
                  </a:lnTo>
                  <a:lnTo>
                    <a:pt x="43" y="223"/>
                  </a:lnTo>
                  <a:lnTo>
                    <a:pt x="45" y="223"/>
                  </a:lnTo>
                  <a:lnTo>
                    <a:pt x="45" y="223"/>
                  </a:lnTo>
                  <a:lnTo>
                    <a:pt x="47" y="223"/>
                  </a:lnTo>
                  <a:lnTo>
                    <a:pt x="47" y="220"/>
                  </a:lnTo>
                  <a:lnTo>
                    <a:pt x="52" y="220"/>
                  </a:lnTo>
                  <a:lnTo>
                    <a:pt x="54" y="218"/>
                  </a:lnTo>
                  <a:lnTo>
                    <a:pt x="54" y="216"/>
                  </a:lnTo>
                  <a:lnTo>
                    <a:pt x="57" y="214"/>
                  </a:lnTo>
                  <a:lnTo>
                    <a:pt x="57" y="214"/>
                  </a:lnTo>
                  <a:lnTo>
                    <a:pt x="59" y="214"/>
                  </a:lnTo>
                  <a:lnTo>
                    <a:pt x="59" y="211"/>
                  </a:lnTo>
                  <a:lnTo>
                    <a:pt x="61" y="209"/>
                  </a:lnTo>
                  <a:lnTo>
                    <a:pt x="61" y="209"/>
                  </a:lnTo>
                  <a:lnTo>
                    <a:pt x="66" y="207"/>
                  </a:lnTo>
                  <a:lnTo>
                    <a:pt x="66" y="207"/>
                  </a:lnTo>
                  <a:lnTo>
                    <a:pt x="66" y="204"/>
                  </a:lnTo>
                  <a:lnTo>
                    <a:pt x="66" y="204"/>
                  </a:lnTo>
                  <a:lnTo>
                    <a:pt x="66" y="204"/>
                  </a:lnTo>
                  <a:lnTo>
                    <a:pt x="61" y="204"/>
                  </a:lnTo>
                  <a:lnTo>
                    <a:pt x="59" y="202"/>
                  </a:lnTo>
                  <a:lnTo>
                    <a:pt x="59" y="198"/>
                  </a:lnTo>
                  <a:lnTo>
                    <a:pt x="57" y="198"/>
                  </a:lnTo>
                  <a:lnTo>
                    <a:pt x="57" y="198"/>
                  </a:lnTo>
                  <a:lnTo>
                    <a:pt x="57" y="195"/>
                  </a:lnTo>
                  <a:lnTo>
                    <a:pt x="59" y="193"/>
                  </a:lnTo>
                  <a:lnTo>
                    <a:pt x="59" y="191"/>
                  </a:lnTo>
                  <a:lnTo>
                    <a:pt x="59" y="189"/>
                  </a:lnTo>
                  <a:lnTo>
                    <a:pt x="63" y="189"/>
                  </a:lnTo>
                  <a:lnTo>
                    <a:pt x="66" y="186"/>
                  </a:lnTo>
                  <a:lnTo>
                    <a:pt x="68" y="184"/>
                  </a:lnTo>
                  <a:lnTo>
                    <a:pt x="72" y="186"/>
                  </a:lnTo>
                  <a:lnTo>
                    <a:pt x="77" y="189"/>
                  </a:lnTo>
                  <a:lnTo>
                    <a:pt x="79" y="191"/>
                  </a:lnTo>
                  <a:lnTo>
                    <a:pt x="82" y="191"/>
                  </a:lnTo>
                  <a:lnTo>
                    <a:pt x="84" y="191"/>
                  </a:lnTo>
                  <a:lnTo>
                    <a:pt x="88" y="193"/>
                  </a:lnTo>
                  <a:lnTo>
                    <a:pt x="91" y="193"/>
                  </a:lnTo>
                  <a:lnTo>
                    <a:pt x="91" y="193"/>
                  </a:lnTo>
                  <a:lnTo>
                    <a:pt x="91" y="193"/>
                  </a:lnTo>
                  <a:lnTo>
                    <a:pt x="93" y="193"/>
                  </a:lnTo>
                  <a:lnTo>
                    <a:pt x="97" y="195"/>
                  </a:lnTo>
                  <a:lnTo>
                    <a:pt x="97" y="195"/>
                  </a:lnTo>
                  <a:lnTo>
                    <a:pt x="100" y="195"/>
                  </a:lnTo>
                  <a:lnTo>
                    <a:pt x="100" y="198"/>
                  </a:lnTo>
                  <a:lnTo>
                    <a:pt x="102" y="198"/>
                  </a:lnTo>
                  <a:lnTo>
                    <a:pt x="104" y="198"/>
                  </a:lnTo>
                  <a:lnTo>
                    <a:pt x="106" y="195"/>
                  </a:lnTo>
                  <a:lnTo>
                    <a:pt x="109" y="198"/>
                  </a:lnTo>
                  <a:lnTo>
                    <a:pt x="109" y="195"/>
                  </a:lnTo>
                  <a:lnTo>
                    <a:pt x="111" y="200"/>
                  </a:lnTo>
                  <a:lnTo>
                    <a:pt x="113" y="200"/>
                  </a:lnTo>
                  <a:lnTo>
                    <a:pt x="118" y="200"/>
                  </a:lnTo>
                  <a:lnTo>
                    <a:pt x="120" y="198"/>
                  </a:lnTo>
                  <a:lnTo>
                    <a:pt x="120" y="195"/>
                  </a:lnTo>
                  <a:lnTo>
                    <a:pt x="120" y="195"/>
                  </a:lnTo>
                  <a:lnTo>
                    <a:pt x="122" y="195"/>
                  </a:lnTo>
                  <a:lnTo>
                    <a:pt x="122" y="198"/>
                  </a:lnTo>
                  <a:lnTo>
                    <a:pt x="125" y="198"/>
                  </a:lnTo>
                  <a:lnTo>
                    <a:pt x="125" y="198"/>
                  </a:lnTo>
                  <a:lnTo>
                    <a:pt x="127" y="198"/>
                  </a:lnTo>
                  <a:lnTo>
                    <a:pt x="129" y="200"/>
                  </a:lnTo>
                  <a:lnTo>
                    <a:pt x="131" y="200"/>
                  </a:lnTo>
                  <a:lnTo>
                    <a:pt x="134" y="195"/>
                  </a:lnTo>
                  <a:lnTo>
                    <a:pt x="131" y="195"/>
                  </a:lnTo>
                  <a:lnTo>
                    <a:pt x="131" y="193"/>
                  </a:lnTo>
                  <a:lnTo>
                    <a:pt x="129" y="191"/>
                  </a:lnTo>
                  <a:lnTo>
                    <a:pt x="127" y="191"/>
                  </a:lnTo>
                  <a:lnTo>
                    <a:pt x="127" y="189"/>
                  </a:lnTo>
                  <a:lnTo>
                    <a:pt x="122" y="189"/>
                  </a:lnTo>
                  <a:lnTo>
                    <a:pt x="122" y="186"/>
                  </a:lnTo>
                  <a:lnTo>
                    <a:pt x="129" y="182"/>
                  </a:lnTo>
                  <a:lnTo>
                    <a:pt x="131" y="182"/>
                  </a:lnTo>
                  <a:lnTo>
                    <a:pt x="134" y="182"/>
                  </a:lnTo>
                  <a:lnTo>
                    <a:pt x="136" y="182"/>
                  </a:lnTo>
                  <a:lnTo>
                    <a:pt x="138" y="184"/>
                  </a:lnTo>
                  <a:lnTo>
                    <a:pt x="140" y="186"/>
                  </a:lnTo>
                  <a:lnTo>
                    <a:pt x="143" y="186"/>
                  </a:lnTo>
                  <a:lnTo>
                    <a:pt x="145" y="184"/>
                  </a:lnTo>
                  <a:lnTo>
                    <a:pt x="147" y="184"/>
                  </a:lnTo>
                  <a:lnTo>
                    <a:pt x="147" y="180"/>
                  </a:lnTo>
                  <a:lnTo>
                    <a:pt x="150" y="180"/>
                  </a:lnTo>
                  <a:lnTo>
                    <a:pt x="150" y="177"/>
                  </a:lnTo>
                  <a:lnTo>
                    <a:pt x="150" y="177"/>
                  </a:lnTo>
                  <a:lnTo>
                    <a:pt x="150" y="177"/>
                  </a:lnTo>
                  <a:lnTo>
                    <a:pt x="152" y="177"/>
                  </a:lnTo>
                  <a:lnTo>
                    <a:pt x="152" y="175"/>
                  </a:lnTo>
                  <a:lnTo>
                    <a:pt x="152" y="175"/>
                  </a:lnTo>
                  <a:lnTo>
                    <a:pt x="152" y="175"/>
                  </a:lnTo>
                  <a:lnTo>
                    <a:pt x="152" y="173"/>
                  </a:lnTo>
                  <a:lnTo>
                    <a:pt x="152" y="170"/>
                  </a:lnTo>
                  <a:lnTo>
                    <a:pt x="152" y="166"/>
                  </a:lnTo>
                  <a:lnTo>
                    <a:pt x="150" y="166"/>
                  </a:lnTo>
                  <a:lnTo>
                    <a:pt x="150" y="164"/>
                  </a:lnTo>
                  <a:lnTo>
                    <a:pt x="150" y="161"/>
                  </a:lnTo>
                  <a:lnTo>
                    <a:pt x="147" y="161"/>
                  </a:lnTo>
                  <a:lnTo>
                    <a:pt x="147" y="161"/>
                  </a:lnTo>
                  <a:lnTo>
                    <a:pt x="145" y="159"/>
                  </a:lnTo>
                  <a:lnTo>
                    <a:pt x="147" y="159"/>
                  </a:lnTo>
                  <a:lnTo>
                    <a:pt x="145" y="157"/>
                  </a:lnTo>
                  <a:lnTo>
                    <a:pt x="145" y="157"/>
                  </a:lnTo>
                  <a:lnTo>
                    <a:pt x="150" y="152"/>
                  </a:lnTo>
                  <a:lnTo>
                    <a:pt x="150" y="150"/>
                  </a:lnTo>
                  <a:lnTo>
                    <a:pt x="147" y="150"/>
                  </a:lnTo>
                  <a:lnTo>
                    <a:pt x="147" y="150"/>
                  </a:lnTo>
                  <a:lnTo>
                    <a:pt x="145" y="148"/>
                  </a:lnTo>
                  <a:lnTo>
                    <a:pt x="150" y="143"/>
                  </a:lnTo>
                  <a:lnTo>
                    <a:pt x="152" y="141"/>
                  </a:lnTo>
                  <a:lnTo>
                    <a:pt x="152" y="141"/>
                  </a:lnTo>
                  <a:lnTo>
                    <a:pt x="152" y="139"/>
                  </a:lnTo>
                  <a:lnTo>
                    <a:pt x="152" y="139"/>
                  </a:lnTo>
                  <a:lnTo>
                    <a:pt x="150" y="139"/>
                  </a:lnTo>
                  <a:lnTo>
                    <a:pt x="147" y="134"/>
                  </a:lnTo>
                  <a:lnTo>
                    <a:pt x="145" y="134"/>
                  </a:lnTo>
                  <a:lnTo>
                    <a:pt x="145" y="132"/>
                  </a:lnTo>
                  <a:lnTo>
                    <a:pt x="145" y="130"/>
                  </a:lnTo>
                  <a:lnTo>
                    <a:pt x="145" y="130"/>
                  </a:lnTo>
                  <a:lnTo>
                    <a:pt x="147" y="127"/>
                  </a:lnTo>
                  <a:lnTo>
                    <a:pt x="147" y="127"/>
                  </a:lnTo>
                  <a:lnTo>
                    <a:pt x="150" y="127"/>
                  </a:lnTo>
                  <a:lnTo>
                    <a:pt x="150" y="127"/>
                  </a:lnTo>
                  <a:lnTo>
                    <a:pt x="150" y="127"/>
                  </a:lnTo>
                  <a:lnTo>
                    <a:pt x="154" y="130"/>
                  </a:lnTo>
                  <a:lnTo>
                    <a:pt x="156" y="125"/>
                  </a:lnTo>
                  <a:lnTo>
                    <a:pt x="156" y="121"/>
                  </a:lnTo>
                  <a:lnTo>
                    <a:pt x="156" y="118"/>
                  </a:lnTo>
                  <a:lnTo>
                    <a:pt x="161" y="118"/>
                  </a:lnTo>
                  <a:lnTo>
                    <a:pt x="161" y="121"/>
                  </a:lnTo>
                  <a:lnTo>
                    <a:pt x="163" y="118"/>
                  </a:lnTo>
                  <a:lnTo>
                    <a:pt x="163" y="118"/>
                  </a:lnTo>
                  <a:lnTo>
                    <a:pt x="165" y="116"/>
                  </a:lnTo>
                  <a:lnTo>
                    <a:pt x="165" y="112"/>
                  </a:lnTo>
                  <a:lnTo>
                    <a:pt x="165" y="107"/>
                  </a:lnTo>
                  <a:lnTo>
                    <a:pt x="165" y="107"/>
                  </a:lnTo>
                  <a:lnTo>
                    <a:pt x="165" y="105"/>
                  </a:lnTo>
                  <a:lnTo>
                    <a:pt x="165" y="105"/>
                  </a:lnTo>
                  <a:lnTo>
                    <a:pt x="165" y="102"/>
                  </a:lnTo>
                  <a:lnTo>
                    <a:pt x="168" y="102"/>
                  </a:lnTo>
                  <a:lnTo>
                    <a:pt x="170" y="100"/>
                  </a:lnTo>
                  <a:lnTo>
                    <a:pt x="172" y="98"/>
                  </a:lnTo>
                  <a:lnTo>
                    <a:pt x="174" y="96"/>
                  </a:lnTo>
                  <a:lnTo>
                    <a:pt x="177" y="98"/>
                  </a:lnTo>
                  <a:lnTo>
                    <a:pt x="179" y="96"/>
                  </a:lnTo>
                  <a:lnTo>
                    <a:pt x="181" y="93"/>
                  </a:lnTo>
                  <a:lnTo>
                    <a:pt x="181" y="91"/>
                  </a:lnTo>
                  <a:lnTo>
                    <a:pt x="181" y="89"/>
                  </a:lnTo>
                  <a:lnTo>
                    <a:pt x="184" y="89"/>
                  </a:lnTo>
                  <a:lnTo>
                    <a:pt x="184" y="87"/>
                  </a:lnTo>
                  <a:lnTo>
                    <a:pt x="186" y="84"/>
                  </a:lnTo>
                  <a:lnTo>
                    <a:pt x="181" y="80"/>
                  </a:lnTo>
                  <a:lnTo>
                    <a:pt x="181" y="77"/>
                  </a:lnTo>
                  <a:lnTo>
                    <a:pt x="181" y="77"/>
                  </a:lnTo>
                  <a:lnTo>
                    <a:pt x="181" y="75"/>
                  </a:lnTo>
                  <a:lnTo>
                    <a:pt x="179" y="73"/>
                  </a:lnTo>
                  <a:lnTo>
                    <a:pt x="179" y="73"/>
                  </a:lnTo>
                  <a:lnTo>
                    <a:pt x="179" y="68"/>
                  </a:lnTo>
                  <a:lnTo>
                    <a:pt x="179" y="68"/>
                  </a:lnTo>
                  <a:lnTo>
                    <a:pt x="181" y="68"/>
                  </a:lnTo>
                  <a:lnTo>
                    <a:pt x="181" y="68"/>
                  </a:lnTo>
                  <a:lnTo>
                    <a:pt x="184" y="68"/>
                  </a:lnTo>
                  <a:lnTo>
                    <a:pt x="184" y="68"/>
                  </a:lnTo>
                  <a:lnTo>
                    <a:pt x="186" y="66"/>
                  </a:lnTo>
                  <a:lnTo>
                    <a:pt x="186" y="64"/>
                  </a:lnTo>
                  <a:lnTo>
                    <a:pt x="184" y="64"/>
                  </a:lnTo>
                  <a:lnTo>
                    <a:pt x="186" y="59"/>
                  </a:lnTo>
                  <a:lnTo>
                    <a:pt x="186" y="57"/>
                  </a:lnTo>
                  <a:lnTo>
                    <a:pt x="190" y="55"/>
                  </a:lnTo>
                  <a:lnTo>
                    <a:pt x="193" y="50"/>
                  </a:lnTo>
                  <a:lnTo>
                    <a:pt x="195" y="53"/>
                  </a:lnTo>
                  <a:lnTo>
                    <a:pt x="195" y="55"/>
                  </a:lnTo>
                  <a:lnTo>
                    <a:pt x="197" y="59"/>
                  </a:lnTo>
                  <a:lnTo>
                    <a:pt x="199" y="59"/>
                  </a:lnTo>
                  <a:lnTo>
                    <a:pt x="202" y="59"/>
                  </a:lnTo>
                  <a:lnTo>
                    <a:pt x="204" y="59"/>
                  </a:lnTo>
                  <a:lnTo>
                    <a:pt x="206" y="59"/>
                  </a:lnTo>
                  <a:lnTo>
                    <a:pt x="208" y="64"/>
                  </a:lnTo>
                  <a:lnTo>
                    <a:pt x="211" y="66"/>
                  </a:lnTo>
                  <a:lnTo>
                    <a:pt x="213" y="66"/>
                  </a:lnTo>
                  <a:lnTo>
                    <a:pt x="218" y="66"/>
                  </a:lnTo>
                  <a:lnTo>
                    <a:pt x="218" y="68"/>
                  </a:lnTo>
                  <a:lnTo>
                    <a:pt x="218" y="68"/>
                  </a:lnTo>
                  <a:lnTo>
                    <a:pt x="218" y="71"/>
                  </a:lnTo>
                  <a:lnTo>
                    <a:pt x="218" y="71"/>
                  </a:lnTo>
                  <a:lnTo>
                    <a:pt x="218" y="71"/>
                  </a:lnTo>
                  <a:lnTo>
                    <a:pt x="222" y="73"/>
                  </a:lnTo>
                  <a:lnTo>
                    <a:pt x="224" y="71"/>
                  </a:lnTo>
                  <a:lnTo>
                    <a:pt x="227" y="71"/>
                  </a:lnTo>
                  <a:lnTo>
                    <a:pt x="229" y="71"/>
                  </a:lnTo>
                  <a:lnTo>
                    <a:pt x="229" y="68"/>
                  </a:lnTo>
                  <a:lnTo>
                    <a:pt x="227" y="68"/>
                  </a:lnTo>
                  <a:lnTo>
                    <a:pt x="227" y="66"/>
                  </a:lnTo>
                  <a:lnTo>
                    <a:pt x="229" y="64"/>
                  </a:lnTo>
                  <a:lnTo>
                    <a:pt x="229" y="62"/>
                  </a:lnTo>
                  <a:lnTo>
                    <a:pt x="231" y="59"/>
                  </a:lnTo>
                  <a:lnTo>
                    <a:pt x="233" y="57"/>
                  </a:lnTo>
                  <a:lnTo>
                    <a:pt x="236" y="62"/>
                  </a:lnTo>
                  <a:lnTo>
                    <a:pt x="238" y="62"/>
                  </a:lnTo>
                  <a:lnTo>
                    <a:pt x="240" y="59"/>
                  </a:lnTo>
                  <a:lnTo>
                    <a:pt x="242" y="62"/>
                  </a:lnTo>
                  <a:lnTo>
                    <a:pt x="245" y="57"/>
                  </a:lnTo>
                  <a:lnTo>
                    <a:pt x="247" y="55"/>
                  </a:lnTo>
                  <a:lnTo>
                    <a:pt x="249" y="55"/>
                  </a:lnTo>
                  <a:lnTo>
                    <a:pt x="249" y="57"/>
                  </a:lnTo>
                  <a:lnTo>
                    <a:pt x="249" y="57"/>
                  </a:lnTo>
                  <a:lnTo>
                    <a:pt x="252" y="57"/>
                  </a:lnTo>
                  <a:lnTo>
                    <a:pt x="256" y="59"/>
                  </a:lnTo>
                  <a:lnTo>
                    <a:pt x="261" y="57"/>
                  </a:lnTo>
                  <a:lnTo>
                    <a:pt x="263" y="57"/>
                  </a:lnTo>
                  <a:lnTo>
                    <a:pt x="263" y="57"/>
                  </a:lnTo>
                  <a:lnTo>
                    <a:pt x="265" y="57"/>
                  </a:lnTo>
                  <a:lnTo>
                    <a:pt x="267" y="59"/>
                  </a:lnTo>
                  <a:lnTo>
                    <a:pt x="270" y="59"/>
                  </a:lnTo>
                  <a:lnTo>
                    <a:pt x="272" y="59"/>
                  </a:lnTo>
                  <a:lnTo>
                    <a:pt x="274" y="59"/>
                  </a:lnTo>
                  <a:lnTo>
                    <a:pt x="274" y="57"/>
                  </a:lnTo>
                  <a:lnTo>
                    <a:pt x="272" y="57"/>
                  </a:lnTo>
                  <a:lnTo>
                    <a:pt x="274" y="55"/>
                  </a:lnTo>
                  <a:lnTo>
                    <a:pt x="272" y="55"/>
                  </a:lnTo>
                  <a:lnTo>
                    <a:pt x="277" y="53"/>
                  </a:lnTo>
                  <a:lnTo>
                    <a:pt x="277" y="50"/>
                  </a:lnTo>
                  <a:lnTo>
                    <a:pt x="279" y="48"/>
                  </a:lnTo>
                  <a:lnTo>
                    <a:pt x="279" y="48"/>
                  </a:lnTo>
                  <a:lnTo>
                    <a:pt x="281" y="48"/>
                  </a:lnTo>
                  <a:lnTo>
                    <a:pt x="283" y="46"/>
                  </a:lnTo>
                  <a:lnTo>
                    <a:pt x="279" y="43"/>
                  </a:lnTo>
                  <a:lnTo>
                    <a:pt x="281" y="39"/>
                  </a:lnTo>
                  <a:lnTo>
                    <a:pt x="281" y="39"/>
                  </a:lnTo>
                  <a:lnTo>
                    <a:pt x="281" y="37"/>
                  </a:lnTo>
                  <a:lnTo>
                    <a:pt x="283" y="39"/>
                  </a:lnTo>
                  <a:lnTo>
                    <a:pt x="283" y="37"/>
                  </a:lnTo>
                  <a:lnTo>
                    <a:pt x="283" y="37"/>
                  </a:lnTo>
                  <a:lnTo>
                    <a:pt x="283" y="37"/>
                  </a:lnTo>
                  <a:lnTo>
                    <a:pt x="286" y="34"/>
                  </a:lnTo>
                  <a:lnTo>
                    <a:pt x="286" y="32"/>
                  </a:lnTo>
                  <a:lnTo>
                    <a:pt x="286" y="32"/>
                  </a:lnTo>
                  <a:lnTo>
                    <a:pt x="288" y="34"/>
                  </a:lnTo>
                  <a:lnTo>
                    <a:pt x="290" y="34"/>
                  </a:lnTo>
                  <a:lnTo>
                    <a:pt x="292" y="32"/>
                  </a:lnTo>
                  <a:lnTo>
                    <a:pt x="295" y="34"/>
                  </a:lnTo>
                  <a:lnTo>
                    <a:pt x="297" y="32"/>
                  </a:lnTo>
                  <a:lnTo>
                    <a:pt x="297" y="34"/>
                  </a:lnTo>
                  <a:lnTo>
                    <a:pt x="301" y="37"/>
                  </a:lnTo>
                  <a:lnTo>
                    <a:pt x="301" y="34"/>
                  </a:lnTo>
                  <a:lnTo>
                    <a:pt x="304" y="34"/>
                  </a:lnTo>
                  <a:lnTo>
                    <a:pt x="306" y="34"/>
                  </a:lnTo>
                  <a:lnTo>
                    <a:pt x="311" y="34"/>
                  </a:lnTo>
                  <a:lnTo>
                    <a:pt x="311" y="34"/>
                  </a:lnTo>
                  <a:lnTo>
                    <a:pt x="313" y="37"/>
                  </a:lnTo>
                  <a:lnTo>
                    <a:pt x="313" y="37"/>
                  </a:lnTo>
                  <a:lnTo>
                    <a:pt x="315" y="41"/>
                  </a:lnTo>
                  <a:lnTo>
                    <a:pt x="315" y="43"/>
                  </a:lnTo>
                  <a:lnTo>
                    <a:pt x="317" y="43"/>
                  </a:lnTo>
                  <a:lnTo>
                    <a:pt x="317" y="46"/>
                  </a:lnTo>
                  <a:lnTo>
                    <a:pt x="317" y="48"/>
                  </a:lnTo>
                  <a:lnTo>
                    <a:pt x="320" y="50"/>
                  </a:lnTo>
                  <a:lnTo>
                    <a:pt x="320" y="53"/>
                  </a:lnTo>
                  <a:lnTo>
                    <a:pt x="317" y="53"/>
                  </a:lnTo>
                  <a:lnTo>
                    <a:pt x="317" y="53"/>
                  </a:lnTo>
                  <a:lnTo>
                    <a:pt x="320" y="53"/>
                  </a:lnTo>
                  <a:lnTo>
                    <a:pt x="320" y="53"/>
                  </a:lnTo>
                  <a:lnTo>
                    <a:pt x="322" y="53"/>
                  </a:lnTo>
                  <a:lnTo>
                    <a:pt x="322" y="57"/>
                  </a:lnTo>
                  <a:lnTo>
                    <a:pt x="324" y="59"/>
                  </a:lnTo>
                  <a:lnTo>
                    <a:pt x="322" y="64"/>
                  </a:lnTo>
                  <a:lnTo>
                    <a:pt x="324" y="64"/>
                  </a:lnTo>
                  <a:lnTo>
                    <a:pt x="326" y="64"/>
                  </a:lnTo>
                  <a:lnTo>
                    <a:pt x="331" y="62"/>
                  </a:lnTo>
                  <a:lnTo>
                    <a:pt x="329" y="59"/>
                  </a:lnTo>
                  <a:lnTo>
                    <a:pt x="329" y="55"/>
                  </a:lnTo>
                  <a:lnTo>
                    <a:pt x="331" y="50"/>
                  </a:lnTo>
                  <a:lnTo>
                    <a:pt x="333" y="50"/>
                  </a:lnTo>
                  <a:lnTo>
                    <a:pt x="335" y="48"/>
                  </a:lnTo>
                  <a:lnTo>
                    <a:pt x="338" y="48"/>
                  </a:lnTo>
                  <a:lnTo>
                    <a:pt x="338" y="46"/>
                  </a:lnTo>
                  <a:lnTo>
                    <a:pt x="335" y="43"/>
                  </a:lnTo>
                  <a:lnTo>
                    <a:pt x="338" y="41"/>
                  </a:lnTo>
                  <a:lnTo>
                    <a:pt x="340" y="39"/>
                  </a:lnTo>
                  <a:lnTo>
                    <a:pt x="342" y="41"/>
                  </a:lnTo>
                  <a:lnTo>
                    <a:pt x="342" y="41"/>
                  </a:lnTo>
                  <a:lnTo>
                    <a:pt x="345" y="41"/>
                  </a:lnTo>
                  <a:lnTo>
                    <a:pt x="347" y="39"/>
                  </a:lnTo>
                  <a:lnTo>
                    <a:pt x="347" y="39"/>
                  </a:lnTo>
                  <a:lnTo>
                    <a:pt x="349" y="41"/>
                  </a:lnTo>
                  <a:lnTo>
                    <a:pt x="351" y="43"/>
                  </a:lnTo>
                  <a:lnTo>
                    <a:pt x="351" y="43"/>
                  </a:lnTo>
                  <a:lnTo>
                    <a:pt x="351" y="43"/>
                  </a:lnTo>
                  <a:lnTo>
                    <a:pt x="354" y="43"/>
                  </a:lnTo>
                  <a:lnTo>
                    <a:pt x="356" y="43"/>
                  </a:lnTo>
                  <a:lnTo>
                    <a:pt x="358" y="41"/>
                  </a:lnTo>
                  <a:lnTo>
                    <a:pt x="358" y="41"/>
                  </a:lnTo>
                  <a:lnTo>
                    <a:pt x="360" y="39"/>
                  </a:lnTo>
                  <a:lnTo>
                    <a:pt x="360" y="37"/>
                  </a:lnTo>
                  <a:lnTo>
                    <a:pt x="358" y="34"/>
                  </a:lnTo>
                  <a:lnTo>
                    <a:pt x="358" y="32"/>
                  </a:lnTo>
                  <a:lnTo>
                    <a:pt x="356" y="30"/>
                  </a:lnTo>
                  <a:lnTo>
                    <a:pt x="356" y="30"/>
                  </a:lnTo>
                  <a:lnTo>
                    <a:pt x="356" y="28"/>
                  </a:lnTo>
                  <a:lnTo>
                    <a:pt x="356" y="25"/>
                  </a:lnTo>
                  <a:lnTo>
                    <a:pt x="358" y="23"/>
                  </a:lnTo>
                  <a:lnTo>
                    <a:pt x="356" y="21"/>
                  </a:lnTo>
                  <a:lnTo>
                    <a:pt x="354" y="19"/>
                  </a:lnTo>
                  <a:lnTo>
                    <a:pt x="354" y="19"/>
                  </a:lnTo>
                  <a:lnTo>
                    <a:pt x="351" y="16"/>
                  </a:lnTo>
                  <a:lnTo>
                    <a:pt x="351" y="16"/>
                  </a:lnTo>
                  <a:lnTo>
                    <a:pt x="351" y="14"/>
                  </a:lnTo>
                  <a:lnTo>
                    <a:pt x="351" y="14"/>
                  </a:lnTo>
                  <a:lnTo>
                    <a:pt x="356" y="12"/>
                  </a:lnTo>
                  <a:lnTo>
                    <a:pt x="358" y="9"/>
                  </a:lnTo>
                  <a:lnTo>
                    <a:pt x="358" y="7"/>
                  </a:lnTo>
                  <a:lnTo>
                    <a:pt x="360" y="5"/>
                  </a:lnTo>
                  <a:lnTo>
                    <a:pt x="360" y="5"/>
                  </a:lnTo>
                  <a:lnTo>
                    <a:pt x="360" y="3"/>
                  </a:lnTo>
                  <a:lnTo>
                    <a:pt x="360" y="0"/>
                  </a:lnTo>
                  <a:lnTo>
                    <a:pt x="363" y="0"/>
                  </a:lnTo>
                  <a:lnTo>
                    <a:pt x="365" y="0"/>
                  </a:lnTo>
                  <a:lnTo>
                    <a:pt x="365" y="3"/>
                  </a:lnTo>
                  <a:lnTo>
                    <a:pt x="367" y="0"/>
                  </a:lnTo>
                  <a:lnTo>
                    <a:pt x="369" y="0"/>
                  </a:lnTo>
                  <a:lnTo>
                    <a:pt x="372" y="3"/>
                  </a:lnTo>
                  <a:lnTo>
                    <a:pt x="372" y="3"/>
                  </a:lnTo>
                  <a:lnTo>
                    <a:pt x="372" y="5"/>
                  </a:lnTo>
                  <a:lnTo>
                    <a:pt x="374" y="5"/>
                  </a:lnTo>
                  <a:lnTo>
                    <a:pt x="376" y="5"/>
                  </a:lnTo>
                  <a:lnTo>
                    <a:pt x="379" y="5"/>
                  </a:lnTo>
                  <a:lnTo>
                    <a:pt x="381" y="3"/>
                  </a:lnTo>
                  <a:lnTo>
                    <a:pt x="383" y="3"/>
                  </a:lnTo>
                  <a:lnTo>
                    <a:pt x="385" y="5"/>
                  </a:lnTo>
                  <a:lnTo>
                    <a:pt x="385" y="9"/>
                  </a:lnTo>
                  <a:lnTo>
                    <a:pt x="388" y="12"/>
                  </a:lnTo>
                  <a:lnTo>
                    <a:pt x="388" y="12"/>
                  </a:lnTo>
                  <a:lnTo>
                    <a:pt x="388" y="12"/>
                  </a:lnTo>
                  <a:lnTo>
                    <a:pt x="390" y="12"/>
                  </a:lnTo>
                  <a:lnTo>
                    <a:pt x="390" y="16"/>
                  </a:lnTo>
                  <a:lnTo>
                    <a:pt x="390" y="16"/>
                  </a:lnTo>
                  <a:lnTo>
                    <a:pt x="392" y="19"/>
                  </a:lnTo>
                  <a:lnTo>
                    <a:pt x="390" y="21"/>
                  </a:lnTo>
                  <a:lnTo>
                    <a:pt x="390" y="23"/>
                  </a:lnTo>
                  <a:lnTo>
                    <a:pt x="392" y="23"/>
                  </a:lnTo>
                  <a:lnTo>
                    <a:pt x="392" y="21"/>
                  </a:lnTo>
                  <a:lnTo>
                    <a:pt x="394" y="19"/>
                  </a:lnTo>
                  <a:lnTo>
                    <a:pt x="399" y="19"/>
                  </a:lnTo>
                  <a:lnTo>
                    <a:pt x="401" y="21"/>
                  </a:lnTo>
                  <a:lnTo>
                    <a:pt x="401" y="23"/>
                  </a:lnTo>
                  <a:lnTo>
                    <a:pt x="403" y="23"/>
                  </a:lnTo>
                  <a:lnTo>
                    <a:pt x="406" y="23"/>
                  </a:lnTo>
                  <a:lnTo>
                    <a:pt x="406" y="25"/>
                  </a:lnTo>
                  <a:lnTo>
                    <a:pt x="406" y="30"/>
                  </a:lnTo>
                  <a:lnTo>
                    <a:pt x="408" y="32"/>
                  </a:lnTo>
                  <a:lnTo>
                    <a:pt x="408" y="34"/>
                  </a:lnTo>
                  <a:lnTo>
                    <a:pt x="410" y="34"/>
                  </a:lnTo>
                  <a:lnTo>
                    <a:pt x="415" y="37"/>
                  </a:lnTo>
                  <a:lnTo>
                    <a:pt x="417" y="37"/>
                  </a:lnTo>
                  <a:lnTo>
                    <a:pt x="426" y="30"/>
                  </a:lnTo>
                  <a:lnTo>
                    <a:pt x="431" y="30"/>
                  </a:lnTo>
                  <a:lnTo>
                    <a:pt x="431" y="28"/>
                  </a:lnTo>
                  <a:lnTo>
                    <a:pt x="431" y="28"/>
                  </a:lnTo>
                  <a:lnTo>
                    <a:pt x="431" y="23"/>
                  </a:lnTo>
                  <a:lnTo>
                    <a:pt x="431" y="23"/>
                  </a:lnTo>
                  <a:lnTo>
                    <a:pt x="433" y="23"/>
                  </a:lnTo>
                  <a:lnTo>
                    <a:pt x="437" y="21"/>
                  </a:lnTo>
                  <a:lnTo>
                    <a:pt x="440" y="21"/>
                  </a:lnTo>
                  <a:lnTo>
                    <a:pt x="444" y="23"/>
                  </a:lnTo>
                  <a:lnTo>
                    <a:pt x="442" y="28"/>
                  </a:lnTo>
                  <a:lnTo>
                    <a:pt x="449" y="28"/>
                  </a:lnTo>
                  <a:lnTo>
                    <a:pt x="451" y="28"/>
                  </a:lnTo>
                  <a:lnTo>
                    <a:pt x="451" y="28"/>
                  </a:lnTo>
                  <a:lnTo>
                    <a:pt x="451" y="28"/>
                  </a:lnTo>
                  <a:lnTo>
                    <a:pt x="451" y="23"/>
                  </a:lnTo>
                  <a:lnTo>
                    <a:pt x="453" y="23"/>
                  </a:lnTo>
                  <a:lnTo>
                    <a:pt x="453" y="25"/>
                  </a:lnTo>
                  <a:lnTo>
                    <a:pt x="456" y="25"/>
                  </a:lnTo>
                  <a:lnTo>
                    <a:pt x="456" y="25"/>
                  </a:lnTo>
                  <a:lnTo>
                    <a:pt x="458" y="28"/>
                  </a:lnTo>
                  <a:lnTo>
                    <a:pt x="458" y="28"/>
                  </a:lnTo>
                  <a:lnTo>
                    <a:pt x="465" y="34"/>
                  </a:lnTo>
                  <a:lnTo>
                    <a:pt x="467" y="34"/>
                  </a:lnTo>
                  <a:lnTo>
                    <a:pt x="469" y="37"/>
                  </a:lnTo>
                  <a:lnTo>
                    <a:pt x="469" y="37"/>
                  </a:lnTo>
                  <a:lnTo>
                    <a:pt x="472" y="37"/>
                  </a:lnTo>
                  <a:lnTo>
                    <a:pt x="474" y="34"/>
                  </a:lnTo>
                  <a:lnTo>
                    <a:pt x="476" y="34"/>
                  </a:lnTo>
                  <a:lnTo>
                    <a:pt x="476" y="34"/>
                  </a:lnTo>
                  <a:lnTo>
                    <a:pt x="476" y="32"/>
                  </a:lnTo>
                  <a:lnTo>
                    <a:pt x="478" y="30"/>
                  </a:lnTo>
                  <a:lnTo>
                    <a:pt x="478" y="32"/>
                  </a:lnTo>
                  <a:lnTo>
                    <a:pt x="481" y="30"/>
                  </a:lnTo>
                  <a:lnTo>
                    <a:pt x="481" y="28"/>
                  </a:lnTo>
                  <a:lnTo>
                    <a:pt x="483" y="28"/>
                  </a:lnTo>
                  <a:lnTo>
                    <a:pt x="485" y="28"/>
                  </a:lnTo>
                  <a:lnTo>
                    <a:pt x="485" y="30"/>
                  </a:lnTo>
                  <a:lnTo>
                    <a:pt x="485" y="34"/>
                  </a:lnTo>
                  <a:lnTo>
                    <a:pt x="485" y="34"/>
                  </a:lnTo>
                  <a:lnTo>
                    <a:pt x="487" y="37"/>
                  </a:lnTo>
                  <a:lnTo>
                    <a:pt x="487" y="37"/>
                  </a:lnTo>
                  <a:lnTo>
                    <a:pt x="490" y="37"/>
                  </a:lnTo>
                  <a:lnTo>
                    <a:pt x="490" y="39"/>
                  </a:lnTo>
                  <a:lnTo>
                    <a:pt x="492" y="37"/>
                  </a:lnTo>
                  <a:lnTo>
                    <a:pt x="492" y="37"/>
                  </a:lnTo>
                  <a:lnTo>
                    <a:pt x="494" y="41"/>
                  </a:lnTo>
                  <a:lnTo>
                    <a:pt x="496" y="39"/>
                  </a:lnTo>
                  <a:lnTo>
                    <a:pt x="499" y="39"/>
                  </a:lnTo>
                  <a:lnTo>
                    <a:pt x="503" y="41"/>
                  </a:lnTo>
                  <a:lnTo>
                    <a:pt x="503" y="43"/>
                  </a:lnTo>
                  <a:lnTo>
                    <a:pt x="503" y="46"/>
                  </a:lnTo>
                  <a:lnTo>
                    <a:pt x="506" y="48"/>
                  </a:lnTo>
                  <a:lnTo>
                    <a:pt x="506" y="50"/>
                  </a:lnTo>
                  <a:lnTo>
                    <a:pt x="506" y="57"/>
                  </a:lnTo>
                  <a:lnTo>
                    <a:pt x="503" y="62"/>
                  </a:lnTo>
                  <a:lnTo>
                    <a:pt x="503" y="68"/>
                  </a:lnTo>
                  <a:lnTo>
                    <a:pt x="501" y="68"/>
                  </a:lnTo>
                  <a:lnTo>
                    <a:pt x="496" y="68"/>
                  </a:lnTo>
                  <a:lnTo>
                    <a:pt x="496" y="71"/>
                  </a:lnTo>
                  <a:lnTo>
                    <a:pt x="499" y="73"/>
                  </a:lnTo>
                  <a:lnTo>
                    <a:pt x="496" y="75"/>
                  </a:lnTo>
                  <a:lnTo>
                    <a:pt x="494" y="77"/>
                  </a:lnTo>
                  <a:lnTo>
                    <a:pt x="494" y="82"/>
                  </a:lnTo>
                  <a:lnTo>
                    <a:pt x="492" y="84"/>
                  </a:lnTo>
                  <a:lnTo>
                    <a:pt x="490" y="91"/>
                  </a:lnTo>
                  <a:lnTo>
                    <a:pt x="492" y="93"/>
                  </a:lnTo>
                  <a:lnTo>
                    <a:pt x="492" y="93"/>
                  </a:lnTo>
                  <a:lnTo>
                    <a:pt x="492" y="96"/>
                  </a:lnTo>
                  <a:lnTo>
                    <a:pt x="492" y="98"/>
                  </a:lnTo>
                  <a:lnTo>
                    <a:pt x="494" y="96"/>
                  </a:lnTo>
                  <a:lnTo>
                    <a:pt x="496" y="96"/>
                  </a:lnTo>
                  <a:lnTo>
                    <a:pt x="496" y="96"/>
                  </a:lnTo>
                  <a:lnTo>
                    <a:pt x="499" y="96"/>
                  </a:lnTo>
                  <a:lnTo>
                    <a:pt x="501" y="93"/>
                  </a:lnTo>
                  <a:lnTo>
                    <a:pt x="501" y="91"/>
                  </a:lnTo>
                  <a:lnTo>
                    <a:pt x="503" y="89"/>
                  </a:lnTo>
                  <a:lnTo>
                    <a:pt x="510" y="87"/>
                  </a:lnTo>
                  <a:lnTo>
                    <a:pt x="510" y="89"/>
                  </a:lnTo>
                  <a:lnTo>
                    <a:pt x="512" y="87"/>
                  </a:lnTo>
                  <a:lnTo>
                    <a:pt x="515" y="87"/>
                  </a:lnTo>
                  <a:lnTo>
                    <a:pt x="515" y="87"/>
                  </a:lnTo>
                  <a:lnTo>
                    <a:pt x="515" y="89"/>
                  </a:lnTo>
                  <a:lnTo>
                    <a:pt x="519" y="87"/>
                  </a:lnTo>
                  <a:lnTo>
                    <a:pt x="519" y="84"/>
                  </a:lnTo>
                  <a:lnTo>
                    <a:pt x="519" y="84"/>
                  </a:lnTo>
                  <a:lnTo>
                    <a:pt x="524" y="84"/>
                  </a:lnTo>
                  <a:lnTo>
                    <a:pt x="526" y="87"/>
                  </a:lnTo>
                  <a:lnTo>
                    <a:pt x="530" y="84"/>
                  </a:lnTo>
                  <a:lnTo>
                    <a:pt x="530" y="84"/>
                  </a:lnTo>
                  <a:lnTo>
                    <a:pt x="533" y="87"/>
                  </a:lnTo>
                  <a:lnTo>
                    <a:pt x="537" y="89"/>
                  </a:lnTo>
                  <a:lnTo>
                    <a:pt x="540" y="91"/>
                  </a:lnTo>
                  <a:lnTo>
                    <a:pt x="540" y="91"/>
                  </a:lnTo>
                  <a:lnTo>
                    <a:pt x="540" y="91"/>
                  </a:lnTo>
                  <a:lnTo>
                    <a:pt x="542" y="93"/>
                  </a:lnTo>
                  <a:lnTo>
                    <a:pt x="544" y="93"/>
                  </a:lnTo>
                  <a:lnTo>
                    <a:pt x="546" y="98"/>
                  </a:lnTo>
                  <a:lnTo>
                    <a:pt x="546" y="98"/>
                  </a:lnTo>
                  <a:lnTo>
                    <a:pt x="549" y="105"/>
                  </a:lnTo>
                  <a:lnTo>
                    <a:pt x="549" y="107"/>
                  </a:lnTo>
                  <a:lnTo>
                    <a:pt x="549" y="109"/>
                  </a:lnTo>
                  <a:lnTo>
                    <a:pt x="551" y="109"/>
                  </a:lnTo>
                  <a:lnTo>
                    <a:pt x="553" y="107"/>
                  </a:lnTo>
                  <a:lnTo>
                    <a:pt x="555" y="109"/>
                  </a:lnTo>
                  <a:lnTo>
                    <a:pt x="558" y="109"/>
                  </a:lnTo>
                  <a:lnTo>
                    <a:pt x="558" y="109"/>
                  </a:lnTo>
                  <a:lnTo>
                    <a:pt x="560" y="112"/>
                  </a:lnTo>
                  <a:lnTo>
                    <a:pt x="560" y="114"/>
                  </a:lnTo>
                  <a:lnTo>
                    <a:pt x="562" y="116"/>
                  </a:lnTo>
                  <a:lnTo>
                    <a:pt x="562" y="118"/>
                  </a:lnTo>
                  <a:lnTo>
                    <a:pt x="562" y="118"/>
                  </a:lnTo>
                  <a:lnTo>
                    <a:pt x="562" y="121"/>
                  </a:lnTo>
                  <a:lnTo>
                    <a:pt x="562" y="121"/>
                  </a:lnTo>
                  <a:lnTo>
                    <a:pt x="564" y="121"/>
                  </a:lnTo>
                  <a:lnTo>
                    <a:pt x="567" y="121"/>
                  </a:lnTo>
                  <a:lnTo>
                    <a:pt x="569" y="123"/>
                  </a:lnTo>
                  <a:lnTo>
                    <a:pt x="569" y="125"/>
                  </a:lnTo>
                  <a:lnTo>
                    <a:pt x="571" y="130"/>
                  </a:lnTo>
                  <a:lnTo>
                    <a:pt x="574" y="130"/>
                  </a:lnTo>
                  <a:lnTo>
                    <a:pt x="576" y="132"/>
                  </a:lnTo>
                  <a:lnTo>
                    <a:pt x="583" y="136"/>
                  </a:lnTo>
                  <a:lnTo>
                    <a:pt x="585" y="136"/>
                  </a:lnTo>
                  <a:lnTo>
                    <a:pt x="587" y="136"/>
                  </a:lnTo>
                  <a:lnTo>
                    <a:pt x="587" y="136"/>
                  </a:lnTo>
                  <a:lnTo>
                    <a:pt x="589" y="139"/>
                  </a:lnTo>
                  <a:lnTo>
                    <a:pt x="589" y="139"/>
                  </a:lnTo>
                  <a:lnTo>
                    <a:pt x="592" y="141"/>
                  </a:lnTo>
                  <a:lnTo>
                    <a:pt x="594" y="141"/>
                  </a:lnTo>
                  <a:lnTo>
                    <a:pt x="594" y="141"/>
                  </a:lnTo>
                  <a:lnTo>
                    <a:pt x="596" y="146"/>
                  </a:lnTo>
                  <a:lnTo>
                    <a:pt x="596" y="146"/>
                  </a:lnTo>
                  <a:lnTo>
                    <a:pt x="596" y="148"/>
                  </a:lnTo>
                  <a:lnTo>
                    <a:pt x="596" y="150"/>
                  </a:lnTo>
                  <a:lnTo>
                    <a:pt x="596" y="152"/>
                  </a:lnTo>
                  <a:lnTo>
                    <a:pt x="596" y="155"/>
                  </a:lnTo>
                  <a:lnTo>
                    <a:pt x="596" y="155"/>
                  </a:lnTo>
                  <a:lnTo>
                    <a:pt x="598" y="157"/>
                  </a:lnTo>
                  <a:lnTo>
                    <a:pt x="601" y="157"/>
                  </a:lnTo>
                  <a:lnTo>
                    <a:pt x="598" y="159"/>
                  </a:lnTo>
                  <a:lnTo>
                    <a:pt x="598" y="164"/>
                  </a:lnTo>
                  <a:lnTo>
                    <a:pt x="596" y="168"/>
                  </a:lnTo>
                  <a:lnTo>
                    <a:pt x="596" y="170"/>
                  </a:lnTo>
                  <a:lnTo>
                    <a:pt x="598" y="173"/>
                  </a:lnTo>
                  <a:lnTo>
                    <a:pt x="598" y="170"/>
                  </a:lnTo>
                  <a:lnTo>
                    <a:pt x="598" y="168"/>
                  </a:lnTo>
                  <a:lnTo>
                    <a:pt x="601" y="166"/>
                  </a:lnTo>
                  <a:lnTo>
                    <a:pt x="603" y="164"/>
                  </a:lnTo>
                  <a:lnTo>
                    <a:pt x="603" y="164"/>
                  </a:lnTo>
                  <a:lnTo>
                    <a:pt x="605" y="161"/>
                  </a:lnTo>
                  <a:lnTo>
                    <a:pt x="605" y="161"/>
                  </a:lnTo>
                  <a:lnTo>
                    <a:pt x="608" y="161"/>
                  </a:lnTo>
                  <a:lnTo>
                    <a:pt x="608" y="161"/>
                  </a:lnTo>
                  <a:lnTo>
                    <a:pt x="610" y="164"/>
                  </a:lnTo>
                  <a:lnTo>
                    <a:pt x="610" y="166"/>
                  </a:lnTo>
                  <a:lnTo>
                    <a:pt x="612" y="166"/>
                  </a:lnTo>
                  <a:lnTo>
                    <a:pt x="612" y="166"/>
                  </a:lnTo>
                  <a:lnTo>
                    <a:pt x="614" y="166"/>
                  </a:lnTo>
                  <a:lnTo>
                    <a:pt x="614" y="168"/>
                  </a:lnTo>
                  <a:lnTo>
                    <a:pt x="612" y="168"/>
                  </a:lnTo>
                  <a:lnTo>
                    <a:pt x="610" y="173"/>
                  </a:lnTo>
                  <a:lnTo>
                    <a:pt x="608" y="175"/>
                  </a:lnTo>
                  <a:lnTo>
                    <a:pt x="605" y="177"/>
                  </a:lnTo>
                  <a:lnTo>
                    <a:pt x="608" y="177"/>
                  </a:lnTo>
                  <a:lnTo>
                    <a:pt x="608" y="177"/>
                  </a:lnTo>
                  <a:lnTo>
                    <a:pt x="612" y="177"/>
                  </a:lnTo>
                  <a:lnTo>
                    <a:pt x="614" y="177"/>
                  </a:lnTo>
                  <a:lnTo>
                    <a:pt x="619" y="177"/>
                  </a:lnTo>
                  <a:lnTo>
                    <a:pt x="621" y="177"/>
                  </a:lnTo>
                  <a:lnTo>
                    <a:pt x="623" y="177"/>
                  </a:lnTo>
                  <a:lnTo>
                    <a:pt x="626" y="177"/>
                  </a:lnTo>
                  <a:lnTo>
                    <a:pt x="626" y="180"/>
                  </a:lnTo>
                  <a:lnTo>
                    <a:pt x="626" y="182"/>
                  </a:lnTo>
                  <a:lnTo>
                    <a:pt x="628" y="186"/>
                  </a:lnTo>
                  <a:lnTo>
                    <a:pt x="626" y="189"/>
                  </a:lnTo>
                  <a:lnTo>
                    <a:pt x="628" y="189"/>
                  </a:lnTo>
                  <a:lnTo>
                    <a:pt x="628" y="191"/>
                  </a:lnTo>
                  <a:lnTo>
                    <a:pt x="630" y="195"/>
                  </a:lnTo>
                  <a:lnTo>
                    <a:pt x="630" y="198"/>
                  </a:lnTo>
                  <a:lnTo>
                    <a:pt x="628" y="200"/>
                  </a:lnTo>
                  <a:lnTo>
                    <a:pt x="628" y="200"/>
                  </a:lnTo>
                  <a:lnTo>
                    <a:pt x="630" y="202"/>
                  </a:lnTo>
                  <a:lnTo>
                    <a:pt x="630" y="202"/>
                  </a:lnTo>
                  <a:lnTo>
                    <a:pt x="633" y="198"/>
                  </a:lnTo>
                  <a:lnTo>
                    <a:pt x="637" y="193"/>
                  </a:lnTo>
                  <a:lnTo>
                    <a:pt x="642" y="195"/>
                  </a:lnTo>
                  <a:lnTo>
                    <a:pt x="644" y="195"/>
                  </a:lnTo>
                  <a:lnTo>
                    <a:pt x="648" y="198"/>
                  </a:lnTo>
                  <a:lnTo>
                    <a:pt x="648" y="200"/>
                  </a:lnTo>
                  <a:lnTo>
                    <a:pt x="648" y="200"/>
                  </a:lnTo>
                  <a:lnTo>
                    <a:pt x="651" y="202"/>
                  </a:lnTo>
                  <a:lnTo>
                    <a:pt x="651" y="204"/>
                  </a:lnTo>
                  <a:lnTo>
                    <a:pt x="648" y="207"/>
                  </a:lnTo>
                  <a:lnTo>
                    <a:pt x="648" y="207"/>
                  </a:lnTo>
                  <a:lnTo>
                    <a:pt x="646" y="209"/>
                  </a:lnTo>
                  <a:lnTo>
                    <a:pt x="644" y="211"/>
                  </a:lnTo>
                  <a:lnTo>
                    <a:pt x="642" y="211"/>
                  </a:lnTo>
                  <a:lnTo>
                    <a:pt x="642" y="214"/>
                  </a:lnTo>
                  <a:lnTo>
                    <a:pt x="639" y="214"/>
                  </a:lnTo>
                  <a:lnTo>
                    <a:pt x="637" y="220"/>
                  </a:lnTo>
                  <a:lnTo>
                    <a:pt x="635" y="218"/>
                  </a:lnTo>
                  <a:lnTo>
                    <a:pt x="633" y="218"/>
                  </a:lnTo>
                  <a:lnTo>
                    <a:pt x="630" y="218"/>
                  </a:lnTo>
                  <a:lnTo>
                    <a:pt x="630" y="220"/>
                  </a:lnTo>
                  <a:lnTo>
                    <a:pt x="628" y="220"/>
                  </a:lnTo>
                  <a:lnTo>
                    <a:pt x="626" y="220"/>
                  </a:lnTo>
                  <a:lnTo>
                    <a:pt x="623" y="220"/>
                  </a:lnTo>
                  <a:lnTo>
                    <a:pt x="621" y="220"/>
                  </a:lnTo>
                  <a:lnTo>
                    <a:pt x="621" y="220"/>
                  </a:lnTo>
                  <a:lnTo>
                    <a:pt x="619" y="218"/>
                  </a:lnTo>
                  <a:lnTo>
                    <a:pt x="617" y="216"/>
                  </a:lnTo>
                  <a:lnTo>
                    <a:pt x="614" y="216"/>
                  </a:lnTo>
                  <a:lnTo>
                    <a:pt x="614" y="216"/>
                  </a:lnTo>
                  <a:lnTo>
                    <a:pt x="614" y="216"/>
                  </a:lnTo>
                  <a:lnTo>
                    <a:pt x="614" y="216"/>
                  </a:lnTo>
                  <a:lnTo>
                    <a:pt x="614" y="214"/>
                  </a:lnTo>
                  <a:lnTo>
                    <a:pt x="614" y="214"/>
                  </a:lnTo>
                  <a:lnTo>
                    <a:pt x="612" y="214"/>
                  </a:lnTo>
                  <a:lnTo>
                    <a:pt x="612" y="214"/>
                  </a:lnTo>
                  <a:lnTo>
                    <a:pt x="612" y="214"/>
                  </a:lnTo>
                  <a:lnTo>
                    <a:pt x="612" y="211"/>
                  </a:lnTo>
                  <a:lnTo>
                    <a:pt x="610" y="214"/>
                  </a:lnTo>
                  <a:lnTo>
                    <a:pt x="610" y="214"/>
                  </a:lnTo>
                  <a:lnTo>
                    <a:pt x="610" y="211"/>
                  </a:lnTo>
                  <a:lnTo>
                    <a:pt x="610" y="211"/>
                  </a:lnTo>
                  <a:lnTo>
                    <a:pt x="610" y="211"/>
                  </a:lnTo>
                  <a:lnTo>
                    <a:pt x="608" y="211"/>
                  </a:lnTo>
                  <a:lnTo>
                    <a:pt x="608" y="211"/>
                  </a:lnTo>
                  <a:lnTo>
                    <a:pt x="610" y="211"/>
                  </a:lnTo>
                  <a:lnTo>
                    <a:pt x="610" y="211"/>
                  </a:lnTo>
                  <a:lnTo>
                    <a:pt x="608" y="209"/>
                  </a:lnTo>
                  <a:lnTo>
                    <a:pt x="610" y="209"/>
                  </a:lnTo>
                  <a:lnTo>
                    <a:pt x="610" y="207"/>
                  </a:lnTo>
                  <a:lnTo>
                    <a:pt x="608" y="207"/>
                  </a:lnTo>
                  <a:lnTo>
                    <a:pt x="608" y="207"/>
                  </a:lnTo>
                  <a:lnTo>
                    <a:pt x="608" y="207"/>
                  </a:lnTo>
                  <a:lnTo>
                    <a:pt x="605" y="207"/>
                  </a:lnTo>
                  <a:lnTo>
                    <a:pt x="603" y="207"/>
                  </a:lnTo>
                  <a:lnTo>
                    <a:pt x="603" y="207"/>
                  </a:lnTo>
                  <a:lnTo>
                    <a:pt x="603" y="207"/>
                  </a:lnTo>
                  <a:lnTo>
                    <a:pt x="603" y="207"/>
                  </a:lnTo>
                  <a:lnTo>
                    <a:pt x="603" y="207"/>
                  </a:lnTo>
                  <a:lnTo>
                    <a:pt x="603" y="207"/>
                  </a:lnTo>
                  <a:lnTo>
                    <a:pt x="601" y="207"/>
                  </a:lnTo>
                  <a:lnTo>
                    <a:pt x="601" y="207"/>
                  </a:lnTo>
                  <a:lnTo>
                    <a:pt x="601" y="204"/>
                  </a:lnTo>
                  <a:lnTo>
                    <a:pt x="598" y="204"/>
                  </a:lnTo>
                  <a:lnTo>
                    <a:pt x="601" y="204"/>
                  </a:lnTo>
                  <a:lnTo>
                    <a:pt x="598" y="204"/>
                  </a:lnTo>
                  <a:lnTo>
                    <a:pt x="598" y="202"/>
                  </a:lnTo>
                  <a:lnTo>
                    <a:pt x="598" y="204"/>
                  </a:lnTo>
                  <a:lnTo>
                    <a:pt x="598" y="202"/>
                  </a:lnTo>
                  <a:lnTo>
                    <a:pt x="596" y="202"/>
                  </a:lnTo>
                  <a:lnTo>
                    <a:pt x="596" y="200"/>
                  </a:lnTo>
                  <a:lnTo>
                    <a:pt x="596" y="200"/>
                  </a:lnTo>
                  <a:lnTo>
                    <a:pt x="596" y="200"/>
                  </a:lnTo>
                  <a:lnTo>
                    <a:pt x="594" y="198"/>
                  </a:lnTo>
                  <a:lnTo>
                    <a:pt x="594" y="198"/>
                  </a:lnTo>
                  <a:lnTo>
                    <a:pt x="594" y="198"/>
                  </a:lnTo>
                  <a:lnTo>
                    <a:pt x="594" y="198"/>
                  </a:lnTo>
                  <a:lnTo>
                    <a:pt x="594" y="198"/>
                  </a:lnTo>
                  <a:lnTo>
                    <a:pt x="592" y="198"/>
                  </a:lnTo>
                  <a:lnTo>
                    <a:pt x="592" y="198"/>
                  </a:lnTo>
                  <a:lnTo>
                    <a:pt x="592" y="198"/>
                  </a:lnTo>
                  <a:lnTo>
                    <a:pt x="592" y="198"/>
                  </a:lnTo>
                  <a:lnTo>
                    <a:pt x="589" y="198"/>
                  </a:lnTo>
                  <a:lnTo>
                    <a:pt x="589" y="198"/>
                  </a:lnTo>
                  <a:lnTo>
                    <a:pt x="589" y="200"/>
                  </a:lnTo>
                  <a:lnTo>
                    <a:pt x="589" y="200"/>
                  </a:lnTo>
                  <a:lnTo>
                    <a:pt x="589" y="198"/>
                  </a:lnTo>
                  <a:lnTo>
                    <a:pt x="587" y="200"/>
                  </a:lnTo>
                  <a:lnTo>
                    <a:pt x="587" y="200"/>
                  </a:lnTo>
                  <a:lnTo>
                    <a:pt x="589" y="200"/>
                  </a:lnTo>
                  <a:lnTo>
                    <a:pt x="587" y="200"/>
                  </a:lnTo>
                  <a:lnTo>
                    <a:pt x="587" y="200"/>
                  </a:lnTo>
                  <a:lnTo>
                    <a:pt x="589" y="202"/>
                  </a:lnTo>
                  <a:lnTo>
                    <a:pt x="587" y="200"/>
                  </a:lnTo>
                  <a:lnTo>
                    <a:pt x="587" y="202"/>
                  </a:lnTo>
                  <a:lnTo>
                    <a:pt x="587" y="202"/>
                  </a:lnTo>
                  <a:lnTo>
                    <a:pt x="587" y="202"/>
                  </a:lnTo>
                  <a:lnTo>
                    <a:pt x="587" y="202"/>
                  </a:lnTo>
                  <a:lnTo>
                    <a:pt x="587" y="202"/>
                  </a:lnTo>
                  <a:lnTo>
                    <a:pt x="587" y="202"/>
                  </a:lnTo>
                  <a:lnTo>
                    <a:pt x="585" y="202"/>
                  </a:lnTo>
                  <a:lnTo>
                    <a:pt x="585" y="202"/>
                  </a:lnTo>
                  <a:lnTo>
                    <a:pt x="587" y="202"/>
                  </a:lnTo>
                  <a:lnTo>
                    <a:pt x="587" y="202"/>
                  </a:lnTo>
                  <a:lnTo>
                    <a:pt x="587" y="202"/>
                  </a:lnTo>
                  <a:lnTo>
                    <a:pt x="587" y="204"/>
                  </a:lnTo>
                  <a:lnTo>
                    <a:pt x="587" y="204"/>
                  </a:lnTo>
                  <a:lnTo>
                    <a:pt x="587" y="204"/>
                  </a:lnTo>
                  <a:lnTo>
                    <a:pt x="587" y="204"/>
                  </a:lnTo>
                  <a:lnTo>
                    <a:pt x="589" y="204"/>
                  </a:lnTo>
                  <a:lnTo>
                    <a:pt x="589" y="204"/>
                  </a:lnTo>
                  <a:lnTo>
                    <a:pt x="587" y="207"/>
                  </a:lnTo>
                  <a:lnTo>
                    <a:pt x="587" y="207"/>
                  </a:lnTo>
                  <a:lnTo>
                    <a:pt x="587" y="207"/>
                  </a:lnTo>
                  <a:lnTo>
                    <a:pt x="587" y="207"/>
                  </a:lnTo>
                  <a:lnTo>
                    <a:pt x="589" y="207"/>
                  </a:lnTo>
                  <a:lnTo>
                    <a:pt x="589" y="209"/>
                  </a:lnTo>
                  <a:lnTo>
                    <a:pt x="589" y="209"/>
                  </a:lnTo>
                  <a:lnTo>
                    <a:pt x="589" y="209"/>
                  </a:lnTo>
                  <a:lnTo>
                    <a:pt x="592" y="209"/>
                  </a:lnTo>
                  <a:lnTo>
                    <a:pt x="592" y="209"/>
                  </a:lnTo>
                  <a:lnTo>
                    <a:pt x="592" y="211"/>
                  </a:lnTo>
                  <a:lnTo>
                    <a:pt x="589" y="211"/>
                  </a:lnTo>
                  <a:lnTo>
                    <a:pt x="592" y="214"/>
                  </a:lnTo>
                  <a:lnTo>
                    <a:pt x="592" y="214"/>
                  </a:lnTo>
                  <a:lnTo>
                    <a:pt x="594" y="211"/>
                  </a:lnTo>
                  <a:lnTo>
                    <a:pt x="594" y="211"/>
                  </a:lnTo>
                  <a:lnTo>
                    <a:pt x="592" y="214"/>
                  </a:lnTo>
                  <a:lnTo>
                    <a:pt x="594" y="211"/>
                  </a:lnTo>
                  <a:lnTo>
                    <a:pt x="594" y="211"/>
                  </a:lnTo>
                  <a:lnTo>
                    <a:pt x="594" y="214"/>
                  </a:lnTo>
                  <a:lnTo>
                    <a:pt x="594" y="214"/>
                  </a:lnTo>
                  <a:lnTo>
                    <a:pt x="594" y="214"/>
                  </a:lnTo>
                  <a:lnTo>
                    <a:pt x="594" y="214"/>
                  </a:lnTo>
                  <a:lnTo>
                    <a:pt x="594" y="214"/>
                  </a:lnTo>
                  <a:lnTo>
                    <a:pt x="594" y="214"/>
                  </a:lnTo>
                  <a:lnTo>
                    <a:pt x="594" y="216"/>
                  </a:lnTo>
                  <a:lnTo>
                    <a:pt x="594" y="216"/>
                  </a:lnTo>
                  <a:lnTo>
                    <a:pt x="592" y="216"/>
                  </a:lnTo>
                  <a:lnTo>
                    <a:pt x="592" y="216"/>
                  </a:lnTo>
                  <a:lnTo>
                    <a:pt x="592" y="218"/>
                  </a:lnTo>
                  <a:lnTo>
                    <a:pt x="589" y="218"/>
                  </a:lnTo>
                  <a:lnTo>
                    <a:pt x="589" y="218"/>
                  </a:lnTo>
                  <a:lnTo>
                    <a:pt x="589" y="218"/>
                  </a:lnTo>
                  <a:lnTo>
                    <a:pt x="587" y="216"/>
                  </a:lnTo>
                  <a:lnTo>
                    <a:pt x="583" y="214"/>
                  </a:lnTo>
                  <a:lnTo>
                    <a:pt x="583" y="214"/>
                  </a:lnTo>
                  <a:lnTo>
                    <a:pt x="580" y="214"/>
                  </a:lnTo>
                  <a:lnTo>
                    <a:pt x="580" y="211"/>
                  </a:lnTo>
                  <a:lnTo>
                    <a:pt x="578" y="211"/>
                  </a:lnTo>
                  <a:lnTo>
                    <a:pt x="576" y="209"/>
                  </a:lnTo>
                  <a:lnTo>
                    <a:pt x="576" y="209"/>
                  </a:lnTo>
                  <a:lnTo>
                    <a:pt x="576" y="207"/>
                  </a:lnTo>
                  <a:lnTo>
                    <a:pt x="574" y="207"/>
                  </a:lnTo>
                  <a:lnTo>
                    <a:pt x="574" y="207"/>
                  </a:lnTo>
                  <a:lnTo>
                    <a:pt x="571" y="207"/>
                  </a:lnTo>
                  <a:lnTo>
                    <a:pt x="571" y="207"/>
                  </a:lnTo>
                  <a:lnTo>
                    <a:pt x="571" y="204"/>
                  </a:lnTo>
                  <a:lnTo>
                    <a:pt x="571" y="204"/>
                  </a:lnTo>
                  <a:lnTo>
                    <a:pt x="571" y="204"/>
                  </a:lnTo>
                  <a:lnTo>
                    <a:pt x="569" y="204"/>
                  </a:lnTo>
                  <a:lnTo>
                    <a:pt x="567" y="204"/>
                  </a:lnTo>
                  <a:lnTo>
                    <a:pt x="567" y="204"/>
                  </a:lnTo>
                  <a:lnTo>
                    <a:pt x="567" y="202"/>
                  </a:lnTo>
                  <a:lnTo>
                    <a:pt x="567" y="202"/>
                  </a:lnTo>
                  <a:lnTo>
                    <a:pt x="564" y="200"/>
                  </a:lnTo>
                  <a:lnTo>
                    <a:pt x="562" y="200"/>
                  </a:lnTo>
                  <a:lnTo>
                    <a:pt x="562" y="198"/>
                  </a:lnTo>
                  <a:lnTo>
                    <a:pt x="562" y="198"/>
                  </a:lnTo>
                  <a:lnTo>
                    <a:pt x="562" y="198"/>
                  </a:lnTo>
                  <a:lnTo>
                    <a:pt x="562" y="195"/>
                  </a:lnTo>
                  <a:lnTo>
                    <a:pt x="560" y="195"/>
                  </a:lnTo>
                  <a:lnTo>
                    <a:pt x="558" y="193"/>
                  </a:lnTo>
                  <a:lnTo>
                    <a:pt x="558" y="193"/>
                  </a:lnTo>
                  <a:lnTo>
                    <a:pt x="558" y="193"/>
                  </a:lnTo>
                  <a:lnTo>
                    <a:pt x="558" y="191"/>
                  </a:lnTo>
                  <a:lnTo>
                    <a:pt x="555" y="191"/>
                  </a:lnTo>
                  <a:lnTo>
                    <a:pt x="553" y="191"/>
                  </a:lnTo>
                  <a:lnTo>
                    <a:pt x="553" y="191"/>
                  </a:lnTo>
                  <a:lnTo>
                    <a:pt x="551" y="189"/>
                  </a:lnTo>
                  <a:lnTo>
                    <a:pt x="551" y="189"/>
                  </a:lnTo>
                  <a:lnTo>
                    <a:pt x="551" y="189"/>
                  </a:lnTo>
                  <a:lnTo>
                    <a:pt x="551" y="186"/>
                  </a:lnTo>
                  <a:lnTo>
                    <a:pt x="549" y="186"/>
                  </a:lnTo>
                  <a:lnTo>
                    <a:pt x="549" y="186"/>
                  </a:lnTo>
                  <a:lnTo>
                    <a:pt x="546" y="186"/>
                  </a:lnTo>
                  <a:lnTo>
                    <a:pt x="546" y="186"/>
                  </a:lnTo>
                  <a:lnTo>
                    <a:pt x="544" y="186"/>
                  </a:lnTo>
                  <a:lnTo>
                    <a:pt x="544" y="186"/>
                  </a:lnTo>
                  <a:lnTo>
                    <a:pt x="544" y="186"/>
                  </a:lnTo>
                  <a:lnTo>
                    <a:pt x="542" y="186"/>
                  </a:lnTo>
                  <a:lnTo>
                    <a:pt x="542" y="189"/>
                  </a:lnTo>
                  <a:lnTo>
                    <a:pt x="540" y="189"/>
                  </a:lnTo>
                  <a:lnTo>
                    <a:pt x="540" y="189"/>
                  </a:lnTo>
                  <a:lnTo>
                    <a:pt x="540" y="189"/>
                  </a:lnTo>
                  <a:lnTo>
                    <a:pt x="537" y="186"/>
                  </a:lnTo>
                  <a:lnTo>
                    <a:pt x="535" y="184"/>
                  </a:lnTo>
                  <a:lnTo>
                    <a:pt x="535" y="182"/>
                  </a:lnTo>
                  <a:lnTo>
                    <a:pt x="533" y="182"/>
                  </a:lnTo>
                  <a:lnTo>
                    <a:pt x="533" y="180"/>
                  </a:lnTo>
                  <a:lnTo>
                    <a:pt x="533" y="180"/>
                  </a:lnTo>
                  <a:lnTo>
                    <a:pt x="533" y="177"/>
                  </a:lnTo>
                  <a:lnTo>
                    <a:pt x="533" y="177"/>
                  </a:lnTo>
                  <a:lnTo>
                    <a:pt x="533" y="177"/>
                  </a:lnTo>
                  <a:lnTo>
                    <a:pt x="533" y="175"/>
                  </a:lnTo>
                  <a:lnTo>
                    <a:pt x="530" y="175"/>
                  </a:lnTo>
                  <a:lnTo>
                    <a:pt x="530" y="175"/>
                  </a:lnTo>
                  <a:lnTo>
                    <a:pt x="530" y="175"/>
                  </a:lnTo>
                  <a:lnTo>
                    <a:pt x="530" y="175"/>
                  </a:lnTo>
                  <a:lnTo>
                    <a:pt x="530" y="175"/>
                  </a:lnTo>
                  <a:lnTo>
                    <a:pt x="530" y="175"/>
                  </a:lnTo>
                  <a:lnTo>
                    <a:pt x="528" y="175"/>
                  </a:lnTo>
                  <a:lnTo>
                    <a:pt x="528" y="175"/>
                  </a:lnTo>
                  <a:lnTo>
                    <a:pt x="526" y="175"/>
                  </a:lnTo>
                  <a:lnTo>
                    <a:pt x="526" y="173"/>
                  </a:lnTo>
                  <a:lnTo>
                    <a:pt x="526" y="173"/>
                  </a:lnTo>
                  <a:lnTo>
                    <a:pt x="526" y="173"/>
                  </a:lnTo>
                  <a:lnTo>
                    <a:pt x="526" y="173"/>
                  </a:lnTo>
                  <a:lnTo>
                    <a:pt x="524" y="173"/>
                  </a:lnTo>
                  <a:lnTo>
                    <a:pt x="524" y="173"/>
                  </a:lnTo>
                  <a:lnTo>
                    <a:pt x="521" y="173"/>
                  </a:lnTo>
                  <a:lnTo>
                    <a:pt x="524" y="170"/>
                  </a:lnTo>
                  <a:lnTo>
                    <a:pt x="524" y="170"/>
                  </a:lnTo>
                  <a:lnTo>
                    <a:pt x="521" y="168"/>
                  </a:lnTo>
                  <a:lnTo>
                    <a:pt x="521" y="168"/>
                  </a:lnTo>
                  <a:lnTo>
                    <a:pt x="521" y="168"/>
                  </a:lnTo>
                  <a:lnTo>
                    <a:pt x="517" y="164"/>
                  </a:lnTo>
                  <a:lnTo>
                    <a:pt x="517" y="164"/>
                  </a:lnTo>
                  <a:lnTo>
                    <a:pt x="515" y="164"/>
                  </a:lnTo>
                  <a:lnTo>
                    <a:pt x="512" y="164"/>
                  </a:lnTo>
                  <a:lnTo>
                    <a:pt x="510" y="161"/>
                  </a:lnTo>
                  <a:lnTo>
                    <a:pt x="510" y="161"/>
                  </a:lnTo>
                  <a:lnTo>
                    <a:pt x="506" y="159"/>
                  </a:lnTo>
                  <a:lnTo>
                    <a:pt x="506" y="155"/>
                  </a:lnTo>
                  <a:lnTo>
                    <a:pt x="503" y="152"/>
                  </a:lnTo>
                  <a:lnTo>
                    <a:pt x="501" y="152"/>
                  </a:lnTo>
                  <a:lnTo>
                    <a:pt x="499" y="155"/>
                  </a:lnTo>
                  <a:lnTo>
                    <a:pt x="499" y="155"/>
                  </a:lnTo>
                  <a:lnTo>
                    <a:pt x="499" y="155"/>
                  </a:lnTo>
                  <a:lnTo>
                    <a:pt x="496" y="155"/>
                  </a:lnTo>
                  <a:lnTo>
                    <a:pt x="496" y="155"/>
                  </a:lnTo>
                  <a:lnTo>
                    <a:pt x="494" y="152"/>
                  </a:lnTo>
                  <a:lnTo>
                    <a:pt x="492" y="152"/>
                  </a:lnTo>
                  <a:lnTo>
                    <a:pt x="492" y="152"/>
                  </a:lnTo>
                  <a:lnTo>
                    <a:pt x="490" y="150"/>
                  </a:lnTo>
                  <a:lnTo>
                    <a:pt x="490" y="148"/>
                  </a:lnTo>
                  <a:lnTo>
                    <a:pt x="487" y="148"/>
                  </a:lnTo>
                  <a:lnTo>
                    <a:pt x="485" y="146"/>
                  </a:lnTo>
                  <a:lnTo>
                    <a:pt x="485" y="146"/>
                  </a:lnTo>
                  <a:lnTo>
                    <a:pt x="483" y="148"/>
                  </a:lnTo>
                  <a:lnTo>
                    <a:pt x="483" y="148"/>
                  </a:lnTo>
                  <a:lnTo>
                    <a:pt x="481" y="148"/>
                  </a:lnTo>
                  <a:lnTo>
                    <a:pt x="481" y="146"/>
                  </a:lnTo>
                  <a:lnTo>
                    <a:pt x="481" y="143"/>
                  </a:lnTo>
                  <a:lnTo>
                    <a:pt x="481" y="143"/>
                  </a:lnTo>
                  <a:lnTo>
                    <a:pt x="478" y="143"/>
                  </a:lnTo>
                  <a:lnTo>
                    <a:pt x="478" y="143"/>
                  </a:lnTo>
                  <a:lnTo>
                    <a:pt x="478" y="143"/>
                  </a:lnTo>
                  <a:lnTo>
                    <a:pt x="478" y="143"/>
                  </a:lnTo>
                  <a:lnTo>
                    <a:pt x="476" y="143"/>
                  </a:lnTo>
                  <a:lnTo>
                    <a:pt x="476" y="143"/>
                  </a:lnTo>
                  <a:lnTo>
                    <a:pt x="476" y="141"/>
                  </a:lnTo>
                  <a:lnTo>
                    <a:pt x="478" y="141"/>
                  </a:lnTo>
                  <a:lnTo>
                    <a:pt x="478" y="141"/>
                  </a:lnTo>
                  <a:lnTo>
                    <a:pt x="478" y="141"/>
                  </a:lnTo>
                  <a:lnTo>
                    <a:pt x="478" y="139"/>
                  </a:lnTo>
                  <a:lnTo>
                    <a:pt x="476" y="136"/>
                  </a:lnTo>
                  <a:lnTo>
                    <a:pt x="476" y="136"/>
                  </a:lnTo>
                  <a:lnTo>
                    <a:pt x="474" y="136"/>
                  </a:lnTo>
                  <a:lnTo>
                    <a:pt x="472" y="132"/>
                  </a:lnTo>
                  <a:lnTo>
                    <a:pt x="462" y="127"/>
                  </a:lnTo>
                  <a:lnTo>
                    <a:pt x="462" y="127"/>
                  </a:lnTo>
                  <a:lnTo>
                    <a:pt x="456" y="125"/>
                  </a:lnTo>
                  <a:lnTo>
                    <a:pt x="453" y="123"/>
                  </a:lnTo>
                  <a:lnTo>
                    <a:pt x="451" y="121"/>
                  </a:lnTo>
                  <a:lnTo>
                    <a:pt x="451" y="121"/>
                  </a:lnTo>
                  <a:lnTo>
                    <a:pt x="447" y="121"/>
                  </a:lnTo>
                  <a:lnTo>
                    <a:pt x="444" y="118"/>
                  </a:lnTo>
                  <a:lnTo>
                    <a:pt x="440" y="116"/>
                  </a:lnTo>
                  <a:lnTo>
                    <a:pt x="440" y="116"/>
                  </a:lnTo>
                  <a:lnTo>
                    <a:pt x="437" y="114"/>
                  </a:lnTo>
                  <a:lnTo>
                    <a:pt x="437" y="116"/>
                  </a:lnTo>
                  <a:lnTo>
                    <a:pt x="437" y="118"/>
                  </a:lnTo>
                  <a:lnTo>
                    <a:pt x="437" y="118"/>
                  </a:lnTo>
                  <a:lnTo>
                    <a:pt x="435" y="118"/>
                  </a:lnTo>
                  <a:lnTo>
                    <a:pt x="437" y="118"/>
                  </a:lnTo>
                  <a:lnTo>
                    <a:pt x="435" y="118"/>
                  </a:lnTo>
                  <a:lnTo>
                    <a:pt x="437" y="121"/>
                  </a:lnTo>
                  <a:lnTo>
                    <a:pt x="435" y="121"/>
                  </a:lnTo>
                  <a:lnTo>
                    <a:pt x="433" y="121"/>
                  </a:lnTo>
                  <a:lnTo>
                    <a:pt x="433" y="121"/>
                  </a:lnTo>
                  <a:lnTo>
                    <a:pt x="435" y="121"/>
                  </a:lnTo>
                  <a:lnTo>
                    <a:pt x="433" y="123"/>
                  </a:lnTo>
                  <a:lnTo>
                    <a:pt x="435" y="123"/>
                  </a:lnTo>
                  <a:lnTo>
                    <a:pt x="433" y="125"/>
                  </a:lnTo>
                  <a:lnTo>
                    <a:pt x="433" y="127"/>
                  </a:lnTo>
                  <a:lnTo>
                    <a:pt x="433" y="127"/>
                  </a:lnTo>
                  <a:lnTo>
                    <a:pt x="433" y="127"/>
                  </a:lnTo>
                  <a:lnTo>
                    <a:pt x="433" y="127"/>
                  </a:lnTo>
                  <a:lnTo>
                    <a:pt x="433" y="130"/>
                  </a:lnTo>
                  <a:lnTo>
                    <a:pt x="433" y="130"/>
                  </a:lnTo>
                  <a:lnTo>
                    <a:pt x="433" y="130"/>
                  </a:lnTo>
                  <a:lnTo>
                    <a:pt x="433" y="130"/>
                  </a:lnTo>
                  <a:lnTo>
                    <a:pt x="433" y="132"/>
                  </a:lnTo>
                  <a:lnTo>
                    <a:pt x="433" y="130"/>
                  </a:lnTo>
                  <a:lnTo>
                    <a:pt x="435" y="132"/>
                  </a:lnTo>
                  <a:lnTo>
                    <a:pt x="435" y="132"/>
                  </a:lnTo>
                  <a:lnTo>
                    <a:pt x="431" y="130"/>
                  </a:lnTo>
                  <a:lnTo>
                    <a:pt x="428" y="130"/>
                  </a:lnTo>
                  <a:lnTo>
                    <a:pt x="426" y="130"/>
                  </a:lnTo>
                  <a:lnTo>
                    <a:pt x="424" y="127"/>
                  </a:lnTo>
                  <a:lnTo>
                    <a:pt x="424" y="127"/>
                  </a:lnTo>
                  <a:lnTo>
                    <a:pt x="424" y="125"/>
                  </a:lnTo>
                  <a:lnTo>
                    <a:pt x="422" y="127"/>
                  </a:lnTo>
                  <a:lnTo>
                    <a:pt x="422" y="125"/>
                  </a:lnTo>
                  <a:lnTo>
                    <a:pt x="419" y="127"/>
                  </a:lnTo>
                  <a:lnTo>
                    <a:pt x="419" y="125"/>
                  </a:lnTo>
                  <a:lnTo>
                    <a:pt x="419" y="125"/>
                  </a:lnTo>
                  <a:lnTo>
                    <a:pt x="417" y="125"/>
                  </a:lnTo>
                  <a:lnTo>
                    <a:pt x="417" y="125"/>
                  </a:lnTo>
                  <a:lnTo>
                    <a:pt x="417" y="123"/>
                  </a:lnTo>
                  <a:lnTo>
                    <a:pt x="419" y="121"/>
                  </a:lnTo>
                  <a:lnTo>
                    <a:pt x="419" y="118"/>
                  </a:lnTo>
                  <a:lnTo>
                    <a:pt x="419" y="116"/>
                  </a:lnTo>
                  <a:lnTo>
                    <a:pt x="419" y="114"/>
                  </a:lnTo>
                  <a:lnTo>
                    <a:pt x="417" y="114"/>
                  </a:lnTo>
                  <a:lnTo>
                    <a:pt x="417" y="114"/>
                  </a:lnTo>
                  <a:lnTo>
                    <a:pt x="415" y="112"/>
                  </a:lnTo>
                  <a:lnTo>
                    <a:pt x="415" y="112"/>
                  </a:lnTo>
                  <a:lnTo>
                    <a:pt x="415" y="112"/>
                  </a:lnTo>
                  <a:lnTo>
                    <a:pt x="413" y="112"/>
                  </a:lnTo>
                  <a:lnTo>
                    <a:pt x="410" y="109"/>
                  </a:lnTo>
                  <a:lnTo>
                    <a:pt x="408" y="109"/>
                  </a:lnTo>
                  <a:lnTo>
                    <a:pt x="408" y="109"/>
                  </a:lnTo>
                  <a:lnTo>
                    <a:pt x="406" y="107"/>
                  </a:lnTo>
                  <a:lnTo>
                    <a:pt x="406" y="107"/>
                  </a:lnTo>
                  <a:lnTo>
                    <a:pt x="406" y="107"/>
                  </a:lnTo>
                  <a:lnTo>
                    <a:pt x="403" y="107"/>
                  </a:lnTo>
                  <a:lnTo>
                    <a:pt x="401" y="107"/>
                  </a:lnTo>
                  <a:lnTo>
                    <a:pt x="401" y="105"/>
                  </a:lnTo>
                  <a:lnTo>
                    <a:pt x="399" y="105"/>
                  </a:lnTo>
                  <a:lnTo>
                    <a:pt x="399" y="105"/>
                  </a:lnTo>
                  <a:lnTo>
                    <a:pt x="397" y="105"/>
                  </a:lnTo>
                  <a:lnTo>
                    <a:pt x="394" y="105"/>
                  </a:lnTo>
                  <a:lnTo>
                    <a:pt x="394" y="105"/>
                  </a:lnTo>
                  <a:lnTo>
                    <a:pt x="392" y="105"/>
                  </a:lnTo>
                  <a:lnTo>
                    <a:pt x="385" y="102"/>
                  </a:lnTo>
                  <a:lnTo>
                    <a:pt x="383" y="102"/>
                  </a:lnTo>
                  <a:lnTo>
                    <a:pt x="379" y="102"/>
                  </a:lnTo>
                  <a:lnTo>
                    <a:pt x="376" y="100"/>
                  </a:lnTo>
                  <a:lnTo>
                    <a:pt x="376" y="100"/>
                  </a:lnTo>
                  <a:lnTo>
                    <a:pt x="374" y="100"/>
                  </a:lnTo>
                  <a:lnTo>
                    <a:pt x="372" y="100"/>
                  </a:lnTo>
                  <a:lnTo>
                    <a:pt x="369" y="100"/>
                  </a:lnTo>
                  <a:lnTo>
                    <a:pt x="369" y="100"/>
                  </a:lnTo>
                  <a:lnTo>
                    <a:pt x="367" y="100"/>
                  </a:lnTo>
                  <a:lnTo>
                    <a:pt x="363" y="98"/>
                  </a:lnTo>
                  <a:lnTo>
                    <a:pt x="363" y="98"/>
                  </a:lnTo>
                  <a:lnTo>
                    <a:pt x="363" y="98"/>
                  </a:lnTo>
                  <a:lnTo>
                    <a:pt x="363" y="98"/>
                  </a:lnTo>
                  <a:lnTo>
                    <a:pt x="363" y="98"/>
                  </a:lnTo>
                  <a:lnTo>
                    <a:pt x="360" y="98"/>
                  </a:lnTo>
                  <a:lnTo>
                    <a:pt x="360" y="96"/>
                  </a:lnTo>
                  <a:lnTo>
                    <a:pt x="363" y="96"/>
                  </a:lnTo>
                  <a:lnTo>
                    <a:pt x="360" y="96"/>
                  </a:lnTo>
                  <a:lnTo>
                    <a:pt x="363" y="96"/>
                  </a:lnTo>
                  <a:lnTo>
                    <a:pt x="363" y="96"/>
                  </a:lnTo>
                  <a:lnTo>
                    <a:pt x="360" y="96"/>
                  </a:lnTo>
                  <a:lnTo>
                    <a:pt x="360" y="96"/>
                  </a:lnTo>
                  <a:lnTo>
                    <a:pt x="360" y="93"/>
                  </a:lnTo>
                  <a:lnTo>
                    <a:pt x="360" y="93"/>
                  </a:lnTo>
                  <a:lnTo>
                    <a:pt x="360" y="93"/>
                  </a:lnTo>
                  <a:lnTo>
                    <a:pt x="360" y="93"/>
                  </a:lnTo>
                  <a:lnTo>
                    <a:pt x="363" y="93"/>
                  </a:lnTo>
                  <a:lnTo>
                    <a:pt x="360" y="93"/>
                  </a:lnTo>
                  <a:lnTo>
                    <a:pt x="360" y="93"/>
                  </a:lnTo>
                  <a:lnTo>
                    <a:pt x="360" y="93"/>
                  </a:lnTo>
                  <a:lnTo>
                    <a:pt x="360" y="93"/>
                  </a:lnTo>
                  <a:lnTo>
                    <a:pt x="360" y="93"/>
                  </a:lnTo>
                  <a:lnTo>
                    <a:pt x="360" y="93"/>
                  </a:lnTo>
                  <a:lnTo>
                    <a:pt x="360" y="93"/>
                  </a:lnTo>
                  <a:lnTo>
                    <a:pt x="360" y="93"/>
                  </a:lnTo>
                  <a:lnTo>
                    <a:pt x="360" y="93"/>
                  </a:lnTo>
                  <a:lnTo>
                    <a:pt x="360" y="91"/>
                  </a:lnTo>
                  <a:lnTo>
                    <a:pt x="360" y="93"/>
                  </a:lnTo>
                  <a:lnTo>
                    <a:pt x="358" y="93"/>
                  </a:lnTo>
                  <a:lnTo>
                    <a:pt x="358" y="93"/>
                  </a:lnTo>
                  <a:lnTo>
                    <a:pt x="358" y="93"/>
                  </a:lnTo>
                  <a:lnTo>
                    <a:pt x="358" y="93"/>
                  </a:lnTo>
                  <a:lnTo>
                    <a:pt x="358" y="93"/>
                  </a:lnTo>
                  <a:lnTo>
                    <a:pt x="358" y="93"/>
                  </a:lnTo>
                  <a:lnTo>
                    <a:pt x="358" y="93"/>
                  </a:lnTo>
                  <a:lnTo>
                    <a:pt x="356" y="93"/>
                  </a:lnTo>
                  <a:lnTo>
                    <a:pt x="358" y="93"/>
                  </a:lnTo>
                  <a:lnTo>
                    <a:pt x="358" y="96"/>
                  </a:lnTo>
                  <a:lnTo>
                    <a:pt x="356" y="93"/>
                  </a:lnTo>
                  <a:lnTo>
                    <a:pt x="356" y="96"/>
                  </a:lnTo>
                  <a:lnTo>
                    <a:pt x="358" y="96"/>
                  </a:lnTo>
                  <a:lnTo>
                    <a:pt x="358" y="96"/>
                  </a:lnTo>
                  <a:lnTo>
                    <a:pt x="356" y="96"/>
                  </a:lnTo>
                  <a:lnTo>
                    <a:pt x="356" y="96"/>
                  </a:lnTo>
                  <a:lnTo>
                    <a:pt x="358" y="96"/>
                  </a:lnTo>
                  <a:lnTo>
                    <a:pt x="358" y="98"/>
                  </a:lnTo>
                  <a:lnTo>
                    <a:pt x="358" y="96"/>
                  </a:lnTo>
                  <a:lnTo>
                    <a:pt x="358" y="96"/>
                  </a:lnTo>
                  <a:lnTo>
                    <a:pt x="358" y="98"/>
                  </a:lnTo>
                  <a:lnTo>
                    <a:pt x="356" y="98"/>
                  </a:lnTo>
                  <a:lnTo>
                    <a:pt x="356" y="96"/>
                  </a:lnTo>
                  <a:lnTo>
                    <a:pt x="356" y="96"/>
                  </a:lnTo>
                  <a:lnTo>
                    <a:pt x="356" y="98"/>
                  </a:lnTo>
                  <a:lnTo>
                    <a:pt x="356" y="98"/>
                  </a:lnTo>
                  <a:lnTo>
                    <a:pt x="356" y="96"/>
                  </a:lnTo>
                  <a:lnTo>
                    <a:pt x="356" y="96"/>
                  </a:lnTo>
                  <a:lnTo>
                    <a:pt x="354" y="96"/>
                  </a:lnTo>
                  <a:lnTo>
                    <a:pt x="356" y="96"/>
                  </a:lnTo>
                  <a:lnTo>
                    <a:pt x="354" y="96"/>
                  </a:lnTo>
                  <a:lnTo>
                    <a:pt x="354" y="96"/>
                  </a:lnTo>
                  <a:lnTo>
                    <a:pt x="354" y="96"/>
                  </a:lnTo>
                  <a:lnTo>
                    <a:pt x="354" y="96"/>
                  </a:lnTo>
                  <a:lnTo>
                    <a:pt x="354" y="96"/>
                  </a:lnTo>
                  <a:lnTo>
                    <a:pt x="354" y="96"/>
                  </a:lnTo>
                  <a:lnTo>
                    <a:pt x="354" y="96"/>
                  </a:lnTo>
                  <a:lnTo>
                    <a:pt x="354" y="96"/>
                  </a:lnTo>
                  <a:lnTo>
                    <a:pt x="354" y="96"/>
                  </a:lnTo>
                  <a:lnTo>
                    <a:pt x="351" y="96"/>
                  </a:lnTo>
                  <a:lnTo>
                    <a:pt x="354" y="96"/>
                  </a:lnTo>
                  <a:lnTo>
                    <a:pt x="351" y="96"/>
                  </a:lnTo>
                  <a:lnTo>
                    <a:pt x="351" y="96"/>
                  </a:lnTo>
                  <a:lnTo>
                    <a:pt x="351" y="93"/>
                  </a:lnTo>
                  <a:lnTo>
                    <a:pt x="351" y="96"/>
                  </a:lnTo>
                  <a:lnTo>
                    <a:pt x="351" y="96"/>
                  </a:lnTo>
                  <a:lnTo>
                    <a:pt x="351" y="93"/>
                  </a:lnTo>
                  <a:lnTo>
                    <a:pt x="351" y="93"/>
                  </a:lnTo>
                  <a:lnTo>
                    <a:pt x="351" y="96"/>
                  </a:lnTo>
                  <a:lnTo>
                    <a:pt x="349" y="96"/>
                  </a:lnTo>
                  <a:lnTo>
                    <a:pt x="349" y="96"/>
                  </a:lnTo>
                  <a:lnTo>
                    <a:pt x="349" y="93"/>
                  </a:lnTo>
                  <a:lnTo>
                    <a:pt x="349" y="93"/>
                  </a:lnTo>
                  <a:lnTo>
                    <a:pt x="345" y="93"/>
                  </a:lnTo>
                  <a:lnTo>
                    <a:pt x="345" y="91"/>
                  </a:lnTo>
                  <a:lnTo>
                    <a:pt x="345" y="91"/>
                  </a:lnTo>
                  <a:lnTo>
                    <a:pt x="342" y="89"/>
                  </a:lnTo>
                  <a:lnTo>
                    <a:pt x="342" y="91"/>
                  </a:lnTo>
                  <a:lnTo>
                    <a:pt x="342" y="89"/>
                  </a:lnTo>
                  <a:lnTo>
                    <a:pt x="340" y="89"/>
                  </a:lnTo>
                  <a:lnTo>
                    <a:pt x="340" y="89"/>
                  </a:lnTo>
                  <a:lnTo>
                    <a:pt x="340" y="89"/>
                  </a:lnTo>
                  <a:lnTo>
                    <a:pt x="340" y="89"/>
                  </a:lnTo>
                  <a:lnTo>
                    <a:pt x="340" y="91"/>
                  </a:lnTo>
                  <a:lnTo>
                    <a:pt x="340" y="89"/>
                  </a:lnTo>
                  <a:lnTo>
                    <a:pt x="340" y="89"/>
                  </a:lnTo>
                  <a:lnTo>
                    <a:pt x="338" y="89"/>
                  </a:lnTo>
                  <a:lnTo>
                    <a:pt x="331" y="89"/>
                  </a:lnTo>
                  <a:lnTo>
                    <a:pt x="326" y="89"/>
                  </a:lnTo>
                  <a:lnTo>
                    <a:pt x="317" y="87"/>
                  </a:lnTo>
                  <a:lnTo>
                    <a:pt x="315" y="87"/>
                  </a:lnTo>
                  <a:lnTo>
                    <a:pt x="313" y="89"/>
                  </a:lnTo>
                  <a:lnTo>
                    <a:pt x="313" y="89"/>
                  </a:lnTo>
                  <a:lnTo>
                    <a:pt x="311" y="91"/>
                  </a:lnTo>
                  <a:lnTo>
                    <a:pt x="308" y="91"/>
                  </a:lnTo>
                  <a:lnTo>
                    <a:pt x="306" y="93"/>
                  </a:lnTo>
                  <a:lnTo>
                    <a:pt x="304" y="93"/>
                  </a:lnTo>
                  <a:lnTo>
                    <a:pt x="301" y="96"/>
                  </a:lnTo>
                  <a:lnTo>
                    <a:pt x="301" y="96"/>
                  </a:lnTo>
                  <a:lnTo>
                    <a:pt x="301" y="96"/>
                  </a:lnTo>
                  <a:lnTo>
                    <a:pt x="301" y="98"/>
                  </a:lnTo>
                  <a:lnTo>
                    <a:pt x="301" y="98"/>
                  </a:lnTo>
                  <a:lnTo>
                    <a:pt x="301" y="100"/>
                  </a:lnTo>
                  <a:lnTo>
                    <a:pt x="299" y="100"/>
                  </a:lnTo>
                  <a:lnTo>
                    <a:pt x="297" y="100"/>
                  </a:lnTo>
                  <a:lnTo>
                    <a:pt x="297" y="100"/>
                  </a:lnTo>
                  <a:lnTo>
                    <a:pt x="292" y="100"/>
                  </a:lnTo>
                  <a:lnTo>
                    <a:pt x="290" y="102"/>
                  </a:lnTo>
                  <a:lnTo>
                    <a:pt x="288" y="105"/>
                  </a:lnTo>
                  <a:lnTo>
                    <a:pt x="288" y="105"/>
                  </a:lnTo>
                  <a:lnTo>
                    <a:pt x="288" y="105"/>
                  </a:lnTo>
                  <a:lnTo>
                    <a:pt x="288" y="105"/>
                  </a:lnTo>
                  <a:lnTo>
                    <a:pt x="286" y="107"/>
                  </a:lnTo>
                  <a:lnTo>
                    <a:pt x="283" y="107"/>
                  </a:lnTo>
                  <a:lnTo>
                    <a:pt x="283" y="109"/>
                  </a:lnTo>
                  <a:lnTo>
                    <a:pt x="281" y="109"/>
                  </a:lnTo>
                  <a:lnTo>
                    <a:pt x="279" y="112"/>
                  </a:lnTo>
                  <a:lnTo>
                    <a:pt x="274" y="112"/>
                  </a:lnTo>
                  <a:lnTo>
                    <a:pt x="272" y="112"/>
                  </a:lnTo>
                  <a:lnTo>
                    <a:pt x="272" y="114"/>
                  </a:lnTo>
                  <a:lnTo>
                    <a:pt x="272" y="114"/>
                  </a:lnTo>
                  <a:lnTo>
                    <a:pt x="272" y="114"/>
                  </a:lnTo>
                  <a:lnTo>
                    <a:pt x="270" y="116"/>
                  </a:lnTo>
                  <a:lnTo>
                    <a:pt x="267" y="116"/>
                  </a:lnTo>
                  <a:lnTo>
                    <a:pt x="265" y="118"/>
                  </a:lnTo>
                  <a:lnTo>
                    <a:pt x="265" y="118"/>
                  </a:lnTo>
                  <a:lnTo>
                    <a:pt x="261" y="121"/>
                  </a:lnTo>
                  <a:lnTo>
                    <a:pt x="261" y="121"/>
                  </a:lnTo>
                  <a:lnTo>
                    <a:pt x="256" y="123"/>
                  </a:lnTo>
                  <a:lnTo>
                    <a:pt x="256" y="123"/>
                  </a:lnTo>
                  <a:lnTo>
                    <a:pt x="254" y="125"/>
                  </a:lnTo>
                  <a:lnTo>
                    <a:pt x="254" y="125"/>
                  </a:lnTo>
                  <a:lnTo>
                    <a:pt x="252" y="127"/>
                  </a:lnTo>
                  <a:lnTo>
                    <a:pt x="252" y="130"/>
                  </a:lnTo>
                  <a:lnTo>
                    <a:pt x="252" y="127"/>
                  </a:lnTo>
                  <a:lnTo>
                    <a:pt x="252" y="127"/>
                  </a:lnTo>
                  <a:lnTo>
                    <a:pt x="252" y="130"/>
                  </a:lnTo>
                  <a:lnTo>
                    <a:pt x="252" y="130"/>
                  </a:lnTo>
                  <a:lnTo>
                    <a:pt x="252" y="127"/>
                  </a:lnTo>
                  <a:lnTo>
                    <a:pt x="254" y="127"/>
                  </a:lnTo>
                  <a:lnTo>
                    <a:pt x="254" y="127"/>
                  </a:lnTo>
                  <a:lnTo>
                    <a:pt x="254" y="127"/>
                  </a:lnTo>
                  <a:lnTo>
                    <a:pt x="254" y="127"/>
                  </a:lnTo>
                  <a:lnTo>
                    <a:pt x="254" y="127"/>
                  </a:lnTo>
                  <a:lnTo>
                    <a:pt x="254" y="127"/>
                  </a:lnTo>
                  <a:lnTo>
                    <a:pt x="252" y="130"/>
                  </a:lnTo>
                  <a:lnTo>
                    <a:pt x="249" y="132"/>
                  </a:lnTo>
                  <a:lnTo>
                    <a:pt x="249" y="132"/>
                  </a:lnTo>
                  <a:lnTo>
                    <a:pt x="247" y="132"/>
                  </a:lnTo>
                  <a:lnTo>
                    <a:pt x="245" y="132"/>
                  </a:lnTo>
                  <a:lnTo>
                    <a:pt x="242" y="134"/>
                  </a:lnTo>
                  <a:lnTo>
                    <a:pt x="240" y="139"/>
                  </a:lnTo>
                  <a:lnTo>
                    <a:pt x="240" y="141"/>
                  </a:lnTo>
                  <a:lnTo>
                    <a:pt x="240" y="141"/>
                  </a:lnTo>
                  <a:lnTo>
                    <a:pt x="240" y="143"/>
                  </a:lnTo>
                  <a:lnTo>
                    <a:pt x="240" y="143"/>
                  </a:lnTo>
                  <a:lnTo>
                    <a:pt x="240" y="143"/>
                  </a:lnTo>
                  <a:lnTo>
                    <a:pt x="242" y="146"/>
                  </a:lnTo>
                  <a:lnTo>
                    <a:pt x="242" y="146"/>
                  </a:lnTo>
                  <a:lnTo>
                    <a:pt x="240" y="150"/>
                  </a:lnTo>
                  <a:lnTo>
                    <a:pt x="240" y="152"/>
                  </a:lnTo>
                  <a:lnTo>
                    <a:pt x="240" y="152"/>
                  </a:lnTo>
                  <a:lnTo>
                    <a:pt x="240" y="152"/>
                  </a:lnTo>
                  <a:lnTo>
                    <a:pt x="240" y="155"/>
                  </a:lnTo>
                  <a:lnTo>
                    <a:pt x="238" y="155"/>
                  </a:lnTo>
                  <a:lnTo>
                    <a:pt x="236" y="157"/>
                  </a:lnTo>
                  <a:lnTo>
                    <a:pt x="233" y="157"/>
                  </a:lnTo>
                  <a:lnTo>
                    <a:pt x="233" y="159"/>
                  </a:lnTo>
                  <a:lnTo>
                    <a:pt x="233" y="159"/>
                  </a:lnTo>
                  <a:lnTo>
                    <a:pt x="233" y="164"/>
                  </a:lnTo>
                  <a:lnTo>
                    <a:pt x="233" y="164"/>
                  </a:lnTo>
                  <a:lnTo>
                    <a:pt x="233" y="166"/>
                  </a:lnTo>
                  <a:lnTo>
                    <a:pt x="233" y="166"/>
                  </a:lnTo>
                  <a:lnTo>
                    <a:pt x="236" y="168"/>
                  </a:lnTo>
                  <a:lnTo>
                    <a:pt x="236" y="168"/>
                  </a:lnTo>
                  <a:lnTo>
                    <a:pt x="233" y="168"/>
                  </a:lnTo>
                  <a:lnTo>
                    <a:pt x="233" y="170"/>
                  </a:lnTo>
                  <a:lnTo>
                    <a:pt x="231" y="170"/>
                  </a:lnTo>
                  <a:lnTo>
                    <a:pt x="231" y="173"/>
                  </a:lnTo>
                  <a:lnTo>
                    <a:pt x="231" y="173"/>
                  </a:lnTo>
                  <a:lnTo>
                    <a:pt x="231" y="173"/>
                  </a:lnTo>
                  <a:lnTo>
                    <a:pt x="227" y="173"/>
                  </a:lnTo>
                  <a:lnTo>
                    <a:pt x="222" y="175"/>
                  </a:lnTo>
                  <a:lnTo>
                    <a:pt x="222" y="175"/>
                  </a:lnTo>
                  <a:lnTo>
                    <a:pt x="220" y="175"/>
                  </a:lnTo>
                  <a:lnTo>
                    <a:pt x="218" y="177"/>
                  </a:lnTo>
                  <a:lnTo>
                    <a:pt x="215" y="177"/>
                  </a:lnTo>
                  <a:lnTo>
                    <a:pt x="215" y="177"/>
                  </a:lnTo>
                  <a:lnTo>
                    <a:pt x="215" y="177"/>
                  </a:lnTo>
                  <a:lnTo>
                    <a:pt x="213" y="177"/>
                  </a:lnTo>
                  <a:lnTo>
                    <a:pt x="213" y="180"/>
                  </a:lnTo>
                  <a:lnTo>
                    <a:pt x="213" y="180"/>
                  </a:lnTo>
                  <a:lnTo>
                    <a:pt x="211" y="180"/>
                  </a:lnTo>
                  <a:lnTo>
                    <a:pt x="206" y="182"/>
                  </a:lnTo>
                  <a:lnTo>
                    <a:pt x="202" y="184"/>
                  </a:lnTo>
                  <a:lnTo>
                    <a:pt x="202" y="184"/>
                  </a:lnTo>
                  <a:lnTo>
                    <a:pt x="199" y="184"/>
                  </a:lnTo>
                  <a:lnTo>
                    <a:pt x="197" y="186"/>
                  </a:lnTo>
                  <a:lnTo>
                    <a:pt x="195" y="191"/>
                  </a:lnTo>
                  <a:lnTo>
                    <a:pt x="195" y="191"/>
                  </a:lnTo>
                  <a:lnTo>
                    <a:pt x="190" y="195"/>
                  </a:lnTo>
                  <a:lnTo>
                    <a:pt x="190" y="198"/>
                  </a:lnTo>
                  <a:lnTo>
                    <a:pt x="190" y="195"/>
                  </a:lnTo>
                  <a:lnTo>
                    <a:pt x="190" y="198"/>
                  </a:lnTo>
                  <a:lnTo>
                    <a:pt x="188" y="200"/>
                  </a:lnTo>
                  <a:lnTo>
                    <a:pt x="186" y="204"/>
                  </a:lnTo>
                  <a:lnTo>
                    <a:pt x="186" y="207"/>
                  </a:lnTo>
                  <a:lnTo>
                    <a:pt x="186" y="211"/>
                  </a:lnTo>
                  <a:lnTo>
                    <a:pt x="186" y="220"/>
                  </a:lnTo>
                  <a:lnTo>
                    <a:pt x="186" y="220"/>
                  </a:lnTo>
                  <a:lnTo>
                    <a:pt x="184" y="220"/>
                  </a:lnTo>
                  <a:lnTo>
                    <a:pt x="181" y="220"/>
                  </a:lnTo>
                  <a:lnTo>
                    <a:pt x="184" y="220"/>
                  </a:lnTo>
                  <a:lnTo>
                    <a:pt x="181" y="223"/>
                  </a:lnTo>
                  <a:lnTo>
                    <a:pt x="179" y="225"/>
                  </a:lnTo>
                  <a:lnTo>
                    <a:pt x="179" y="227"/>
                  </a:lnTo>
                  <a:lnTo>
                    <a:pt x="177" y="227"/>
                  </a:lnTo>
                  <a:lnTo>
                    <a:pt x="177" y="229"/>
                  </a:lnTo>
                  <a:lnTo>
                    <a:pt x="177" y="229"/>
                  </a:lnTo>
                  <a:lnTo>
                    <a:pt x="174" y="229"/>
                  </a:lnTo>
                  <a:lnTo>
                    <a:pt x="172" y="232"/>
                  </a:lnTo>
                  <a:lnTo>
                    <a:pt x="170" y="236"/>
                  </a:lnTo>
                  <a:lnTo>
                    <a:pt x="168" y="239"/>
                  </a:lnTo>
                  <a:lnTo>
                    <a:pt x="168" y="241"/>
                  </a:lnTo>
                  <a:lnTo>
                    <a:pt x="168" y="245"/>
                  </a:lnTo>
                  <a:lnTo>
                    <a:pt x="170" y="248"/>
                  </a:lnTo>
                  <a:lnTo>
                    <a:pt x="172" y="250"/>
                  </a:lnTo>
                  <a:lnTo>
                    <a:pt x="172" y="252"/>
                  </a:lnTo>
                  <a:lnTo>
                    <a:pt x="170" y="252"/>
                  </a:lnTo>
                  <a:lnTo>
                    <a:pt x="168" y="252"/>
                  </a:lnTo>
                  <a:lnTo>
                    <a:pt x="163" y="254"/>
                  </a:lnTo>
                  <a:lnTo>
                    <a:pt x="161" y="254"/>
                  </a:lnTo>
                  <a:lnTo>
                    <a:pt x="161" y="257"/>
                  </a:lnTo>
                  <a:lnTo>
                    <a:pt x="161" y="257"/>
                  </a:lnTo>
                  <a:lnTo>
                    <a:pt x="161" y="259"/>
                  </a:lnTo>
                  <a:lnTo>
                    <a:pt x="161" y="261"/>
                  </a:lnTo>
                  <a:lnTo>
                    <a:pt x="159" y="261"/>
                  </a:lnTo>
                  <a:lnTo>
                    <a:pt x="156" y="261"/>
                  </a:lnTo>
                  <a:lnTo>
                    <a:pt x="154" y="263"/>
                  </a:lnTo>
                  <a:lnTo>
                    <a:pt x="154" y="263"/>
                  </a:lnTo>
                  <a:lnTo>
                    <a:pt x="152" y="263"/>
                  </a:lnTo>
                  <a:lnTo>
                    <a:pt x="150" y="266"/>
                  </a:lnTo>
                  <a:lnTo>
                    <a:pt x="147" y="268"/>
                  </a:lnTo>
                  <a:lnTo>
                    <a:pt x="147" y="270"/>
                  </a:lnTo>
                  <a:lnTo>
                    <a:pt x="147" y="270"/>
                  </a:lnTo>
                  <a:lnTo>
                    <a:pt x="147" y="270"/>
                  </a:lnTo>
                  <a:lnTo>
                    <a:pt x="147" y="270"/>
                  </a:lnTo>
                  <a:lnTo>
                    <a:pt x="147" y="270"/>
                  </a:lnTo>
                  <a:lnTo>
                    <a:pt x="147" y="273"/>
                  </a:lnTo>
                  <a:lnTo>
                    <a:pt x="145" y="273"/>
                  </a:lnTo>
                  <a:lnTo>
                    <a:pt x="145" y="275"/>
                  </a:lnTo>
                  <a:lnTo>
                    <a:pt x="140" y="275"/>
                  </a:lnTo>
                  <a:lnTo>
                    <a:pt x="138" y="275"/>
                  </a:lnTo>
                  <a:lnTo>
                    <a:pt x="138" y="275"/>
                  </a:lnTo>
                  <a:lnTo>
                    <a:pt x="138" y="275"/>
                  </a:lnTo>
                  <a:lnTo>
                    <a:pt x="136" y="275"/>
                  </a:lnTo>
                  <a:lnTo>
                    <a:pt x="136" y="275"/>
                  </a:lnTo>
                  <a:lnTo>
                    <a:pt x="134" y="275"/>
                  </a:lnTo>
                  <a:lnTo>
                    <a:pt x="134" y="277"/>
                  </a:lnTo>
                  <a:lnTo>
                    <a:pt x="134" y="277"/>
                  </a:lnTo>
                  <a:lnTo>
                    <a:pt x="134" y="277"/>
                  </a:lnTo>
                  <a:lnTo>
                    <a:pt x="134" y="277"/>
                  </a:lnTo>
                  <a:lnTo>
                    <a:pt x="131" y="277"/>
                  </a:lnTo>
                  <a:lnTo>
                    <a:pt x="131" y="277"/>
                  </a:lnTo>
                  <a:lnTo>
                    <a:pt x="134" y="279"/>
                  </a:lnTo>
                  <a:lnTo>
                    <a:pt x="134" y="277"/>
                  </a:lnTo>
                  <a:lnTo>
                    <a:pt x="131" y="279"/>
                  </a:lnTo>
                  <a:lnTo>
                    <a:pt x="129" y="279"/>
                  </a:lnTo>
                  <a:lnTo>
                    <a:pt x="129" y="282"/>
                  </a:lnTo>
                  <a:lnTo>
                    <a:pt x="127" y="282"/>
                  </a:lnTo>
                  <a:lnTo>
                    <a:pt x="125" y="282"/>
                  </a:lnTo>
                  <a:lnTo>
                    <a:pt x="122" y="284"/>
                  </a:lnTo>
                  <a:lnTo>
                    <a:pt x="120" y="284"/>
                  </a:lnTo>
                  <a:lnTo>
                    <a:pt x="118" y="286"/>
                  </a:lnTo>
                  <a:lnTo>
                    <a:pt x="118" y="286"/>
                  </a:lnTo>
                  <a:lnTo>
                    <a:pt x="116" y="288"/>
                  </a:lnTo>
                  <a:lnTo>
                    <a:pt x="116" y="288"/>
                  </a:lnTo>
                  <a:lnTo>
                    <a:pt x="111" y="288"/>
                  </a:lnTo>
                  <a:lnTo>
                    <a:pt x="106" y="288"/>
                  </a:lnTo>
                  <a:lnTo>
                    <a:pt x="106" y="288"/>
                  </a:lnTo>
                  <a:lnTo>
                    <a:pt x="106" y="291"/>
                  </a:lnTo>
                  <a:lnTo>
                    <a:pt x="102" y="291"/>
                  </a:lnTo>
                  <a:lnTo>
                    <a:pt x="100" y="291"/>
                  </a:lnTo>
                  <a:lnTo>
                    <a:pt x="97" y="291"/>
                  </a:lnTo>
                  <a:lnTo>
                    <a:pt x="95" y="293"/>
                  </a:lnTo>
                  <a:lnTo>
                    <a:pt x="93" y="293"/>
                  </a:lnTo>
                  <a:lnTo>
                    <a:pt x="93" y="293"/>
                  </a:lnTo>
                  <a:lnTo>
                    <a:pt x="91" y="293"/>
                  </a:lnTo>
                  <a:lnTo>
                    <a:pt x="88" y="295"/>
                  </a:lnTo>
                  <a:lnTo>
                    <a:pt x="86" y="295"/>
                  </a:lnTo>
                  <a:lnTo>
                    <a:pt x="86" y="297"/>
                  </a:lnTo>
                  <a:lnTo>
                    <a:pt x="86" y="297"/>
                  </a:lnTo>
                  <a:lnTo>
                    <a:pt x="84" y="300"/>
                  </a:lnTo>
                  <a:lnTo>
                    <a:pt x="84" y="300"/>
                  </a:lnTo>
                  <a:lnTo>
                    <a:pt x="82" y="297"/>
                  </a:lnTo>
                  <a:lnTo>
                    <a:pt x="77" y="295"/>
                  </a:lnTo>
                  <a:lnTo>
                    <a:pt x="77" y="295"/>
                  </a:lnTo>
                  <a:lnTo>
                    <a:pt x="75" y="297"/>
                  </a:lnTo>
                  <a:lnTo>
                    <a:pt x="72" y="297"/>
                  </a:lnTo>
                  <a:lnTo>
                    <a:pt x="72" y="297"/>
                  </a:lnTo>
                  <a:lnTo>
                    <a:pt x="70" y="300"/>
                  </a:lnTo>
                  <a:lnTo>
                    <a:pt x="68" y="300"/>
                  </a:lnTo>
                  <a:lnTo>
                    <a:pt x="66" y="300"/>
                  </a:lnTo>
                  <a:lnTo>
                    <a:pt x="68" y="302"/>
                  </a:lnTo>
                  <a:lnTo>
                    <a:pt x="63" y="302"/>
                  </a:lnTo>
                  <a:lnTo>
                    <a:pt x="63" y="302"/>
                  </a:lnTo>
                  <a:lnTo>
                    <a:pt x="61" y="304"/>
                  </a:lnTo>
                  <a:lnTo>
                    <a:pt x="59" y="307"/>
                  </a:lnTo>
                  <a:lnTo>
                    <a:pt x="59" y="304"/>
                  </a:lnTo>
                  <a:lnTo>
                    <a:pt x="54" y="304"/>
                  </a:lnTo>
                  <a:lnTo>
                    <a:pt x="52" y="304"/>
                  </a:lnTo>
                  <a:lnTo>
                    <a:pt x="50" y="304"/>
                  </a:lnTo>
                  <a:lnTo>
                    <a:pt x="50" y="307"/>
                  </a:lnTo>
                  <a:lnTo>
                    <a:pt x="47" y="309"/>
                  </a:lnTo>
                  <a:lnTo>
                    <a:pt x="47" y="309"/>
                  </a:lnTo>
                  <a:lnTo>
                    <a:pt x="45" y="309"/>
                  </a:lnTo>
                  <a:lnTo>
                    <a:pt x="45" y="311"/>
                  </a:lnTo>
                  <a:lnTo>
                    <a:pt x="43" y="311"/>
                  </a:lnTo>
                  <a:lnTo>
                    <a:pt x="38" y="311"/>
                  </a:lnTo>
                  <a:lnTo>
                    <a:pt x="34" y="309"/>
                  </a:lnTo>
                  <a:lnTo>
                    <a:pt x="34" y="309"/>
                  </a:lnTo>
                  <a:lnTo>
                    <a:pt x="27" y="309"/>
                  </a:lnTo>
                  <a:lnTo>
                    <a:pt x="25" y="307"/>
                  </a:lnTo>
                  <a:lnTo>
                    <a:pt x="25" y="307"/>
                  </a:lnTo>
                  <a:lnTo>
                    <a:pt x="25" y="307"/>
                  </a:lnTo>
                  <a:lnTo>
                    <a:pt x="20" y="307"/>
                  </a:lnTo>
                  <a:lnTo>
                    <a:pt x="18" y="307"/>
                  </a:lnTo>
                  <a:lnTo>
                    <a:pt x="18" y="307"/>
                  </a:lnTo>
                  <a:lnTo>
                    <a:pt x="18" y="307"/>
                  </a:lnTo>
                  <a:lnTo>
                    <a:pt x="16" y="307"/>
                  </a:lnTo>
                  <a:lnTo>
                    <a:pt x="16" y="307"/>
                  </a:lnTo>
                  <a:lnTo>
                    <a:pt x="16" y="309"/>
                  </a:lnTo>
                  <a:lnTo>
                    <a:pt x="16" y="309"/>
                  </a:lnTo>
                  <a:lnTo>
                    <a:pt x="13" y="311"/>
                  </a:lnTo>
                  <a:lnTo>
                    <a:pt x="13" y="309"/>
                  </a:lnTo>
                  <a:lnTo>
                    <a:pt x="13" y="309"/>
                  </a:lnTo>
                  <a:lnTo>
                    <a:pt x="11" y="309"/>
                  </a:lnTo>
                  <a:lnTo>
                    <a:pt x="11" y="309"/>
                  </a:lnTo>
                  <a:lnTo>
                    <a:pt x="9" y="309"/>
                  </a:lnTo>
                  <a:lnTo>
                    <a:pt x="7" y="309"/>
                  </a:lnTo>
                  <a:lnTo>
                    <a:pt x="9" y="309"/>
                  </a:lnTo>
                  <a:lnTo>
                    <a:pt x="7" y="307"/>
                  </a:lnTo>
                  <a:lnTo>
                    <a:pt x="4" y="302"/>
                  </a:lnTo>
                  <a:lnTo>
                    <a:pt x="2" y="291"/>
                  </a:lnTo>
                  <a:lnTo>
                    <a:pt x="2" y="288"/>
                  </a:lnTo>
                  <a:lnTo>
                    <a:pt x="0" y="288"/>
                  </a:lnTo>
                  <a:lnTo>
                    <a:pt x="0" y="286"/>
                  </a:lnTo>
                  <a:lnTo>
                    <a:pt x="0" y="284"/>
                  </a:lnTo>
                  <a:lnTo>
                    <a:pt x="0" y="282"/>
                  </a:lnTo>
                  <a:lnTo>
                    <a:pt x="0" y="279"/>
                  </a:lnTo>
                  <a:lnTo>
                    <a:pt x="0" y="277"/>
                  </a:lnTo>
                  <a:lnTo>
                    <a:pt x="2" y="275"/>
                  </a:lnTo>
                  <a:lnTo>
                    <a:pt x="4" y="275"/>
                  </a:lnTo>
                  <a:lnTo>
                    <a:pt x="4" y="273"/>
                  </a:lnTo>
                  <a:lnTo>
                    <a:pt x="7" y="273"/>
                  </a:lnTo>
                  <a:lnTo>
                    <a:pt x="11" y="270"/>
                  </a:lnTo>
                  <a:lnTo>
                    <a:pt x="13" y="270"/>
                  </a:lnTo>
                  <a:lnTo>
                    <a:pt x="16" y="270"/>
                  </a:lnTo>
                  <a:lnTo>
                    <a:pt x="16" y="268"/>
                  </a:lnTo>
                  <a:lnTo>
                    <a:pt x="16" y="266"/>
                  </a:lnTo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path path="rect">
                <a:fillToRect t="100000" r="100000"/>
              </a:path>
            </a:gra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2159000" y="1821107"/>
              <a:ext cx="2423584" cy="652829"/>
            </a:xfrm>
            <a:custGeom>
              <a:avLst/>
              <a:gdLst/>
              <a:ahLst/>
              <a:cxnLst>
                <a:cxn ang="0">
                  <a:pos x="260" y="43"/>
                </a:cxn>
                <a:cxn ang="0">
                  <a:pos x="306" y="68"/>
                </a:cxn>
                <a:cxn ang="0">
                  <a:pos x="360" y="59"/>
                </a:cxn>
                <a:cxn ang="0">
                  <a:pos x="387" y="66"/>
                </a:cxn>
                <a:cxn ang="0">
                  <a:pos x="415" y="75"/>
                </a:cxn>
                <a:cxn ang="0">
                  <a:pos x="465" y="57"/>
                </a:cxn>
                <a:cxn ang="0">
                  <a:pos x="514" y="64"/>
                </a:cxn>
                <a:cxn ang="0">
                  <a:pos x="551" y="66"/>
                </a:cxn>
                <a:cxn ang="0">
                  <a:pos x="630" y="57"/>
                </a:cxn>
                <a:cxn ang="0">
                  <a:pos x="716" y="45"/>
                </a:cxn>
                <a:cxn ang="0">
                  <a:pos x="750" y="61"/>
                </a:cxn>
                <a:cxn ang="0">
                  <a:pos x="784" y="98"/>
                </a:cxn>
                <a:cxn ang="0">
                  <a:pos x="777" y="95"/>
                </a:cxn>
                <a:cxn ang="0">
                  <a:pos x="766" y="163"/>
                </a:cxn>
                <a:cxn ang="0">
                  <a:pos x="805" y="309"/>
                </a:cxn>
                <a:cxn ang="0">
                  <a:pos x="893" y="390"/>
                </a:cxn>
                <a:cxn ang="0">
                  <a:pos x="891" y="415"/>
                </a:cxn>
                <a:cxn ang="0">
                  <a:pos x="877" y="440"/>
                </a:cxn>
                <a:cxn ang="0">
                  <a:pos x="864" y="436"/>
                </a:cxn>
                <a:cxn ang="0">
                  <a:pos x="857" y="426"/>
                </a:cxn>
                <a:cxn ang="0">
                  <a:pos x="843" y="417"/>
                </a:cxn>
                <a:cxn ang="0">
                  <a:pos x="834" y="386"/>
                </a:cxn>
                <a:cxn ang="0">
                  <a:pos x="791" y="395"/>
                </a:cxn>
                <a:cxn ang="0">
                  <a:pos x="771" y="413"/>
                </a:cxn>
                <a:cxn ang="0">
                  <a:pos x="757" y="413"/>
                </a:cxn>
                <a:cxn ang="0">
                  <a:pos x="750" y="420"/>
                </a:cxn>
                <a:cxn ang="0">
                  <a:pos x="743" y="445"/>
                </a:cxn>
                <a:cxn ang="0">
                  <a:pos x="732" y="467"/>
                </a:cxn>
                <a:cxn ang="0">
                  <a:pos x="705" y="470"/>
                </a:cxn>
                <a:cxn ang="0">
                  <a:pos x="662" y="451"/>
                </a:cxn>
                <a:cxn ang="0">
                  <a:pos x="630" y="404"/>
                </a:cxn>
                <a:cxn ang="0">
                  <a:pos x="632" y="365"/>
                </a:cxn>
                <a:cxn ang="0">
                  <a:pos x="603" y="349"/>
                </a:cxn>
                <a:cxn ang="0">
                  <a:pos x="589" y="336"/>
                </a:cxn>
                <a:cxn ang="0">
                  <a:pos x="564" y="320"/>
                </a:cxn>
                <a:cxn ang="0">
                  <a:pos x="523" y="338"/>
                </a:cxn>
                <a:cxn ang="0">
                  <a:pos x="492" y="354"/>
                </a:cxn>
                <a:cxn ang="0">
                  <a:pos x="453" y="352"/>
                </a:cxn>
                <a:cxn ang="0">
                  <a:pos x="428" y="372"/>
                </a:cxn>
                <a:cxn ang="0">
                  <a:pos x="401" y="349"/>
                </a:cxn>
                <a:cxn ang="0">
                  <a:pos x="358" y="354"/>
                </a:cxn>
                <a:cxn ang="0">
                  <a:pos x="310" y="318"/>
                </a:cxn>
                <a:cxn ang="0">
                  <a:pos x="249" y="288"/>
                </a:cxn>
                <a:cxn ang="0">
                  <a:pos x="199" y="245"/>
                </a:cxn>
                <a:cxn ang="0">
                  <a:pos x="140" y="263"/>
                </a:cxn>
                <a:cxn ang="0">
                  <a:pos x="109" y="254"/>
                </a:cxn>
                <a:cxn ang="0">
                  <a:pos x="84" y="250"/>
                </a:cxn>
                <a:cxn ang="0">
                  <a:pos x="65" y="238"/>
                </a:cxn>
                <a:cxn ang="0">
                  <a:pos x="65" y="202"/>
                </a:cxn>
                <a:cxn ang="0">
                  <a:pos x="50" y="193"/>
                </a:cxn>
                <a:cxn ang="0">
                  <a:pos x="25" y="188"/>
                </a:cxn>
                <a:cxn ang="0">
                  <a:pos x="0" y="184"/>
                </a:cxn>
                <a:cxn ang="0">
                  <a:pos x="11" y="154"/>
                </a:cxn>
                <a:cxn ang="0">
                  <a:pos x="29" y="141"/>
                </a:cxn>
                <a:cxn ang="0">
                  <a:pos x="25" y="93"/>
                </a:cxn>
                <a:cxn ang="0">
                  <a:pos x="27" y="73"/>
                </a:cxn>
                <a:cxn ang="0">
                  <a:pos x="43" y="32"/>
                </a:cxn>
                <a:cxn ang="0">
                  <a:pos x="81" y="23"/>
                </a:cxn>
                <a:cxn ang="0">
                  <a:pos x="102" y="5"/>
                </a:cxn>
                <a:cxn ang="0">
                  <a:pos x="133" y="14"/>
                </a:cxn>
                <a:cxn ang="0">
                  <a:pos x="156" y="27"/>
                </a:cxn>
                <a:cxn ang="0">
                  <a:pos x="174" y="0"/>
                </a:cxn>
                <a:cxn ang="0">
                  <a:pos x="204" y="14"/>
                </a:cxn>
              </a:cxnLst>
              <a:rect l="0" t="0" r="r" b="b"/>
              <a:pathLst>
                <a:path w="898" h="476">
                  <a:moveTo>
                    <a:pt x="217" y="34"/>
                  </a:moveTo>
                  <a:lnTo>
                    <a:pt x="217" y="39"/>
                  </a:lnTo>
                  <a:lnTo>
                    <a:pt x="220" y="41"/>
                  </a:lnTo>
                  <a:lnTo>
                    <a:pt x="224" y="41"/>
                  </a:lnTo>
                  <a:lnTo>
                    <a:pt x="226" y="39"/>
                  </a:lnTo>
                  <a:lnTo>
                    <a:pt x="229" y="39"/>
                  </a:lnTo>
                  <a:lnTo>
                    <a:pt x="233" y="36"/>
                  </a:lnTo>
                  <a:lnTo>
                    <a:pt x="236" y="34"/>
                  </a:lnTo>
                  <a:lnTo>
                    <a:pt x="240" y="34"/>
                  </a:lnTo>
                  <a:lnTo>
                    <a:pt x="240" y="36"/>
                  </a:lnTo>
                  <a:lnTo>
                    <a:pt x="242" y="39"/>
                  </a:lnTo>
                  <a:lnTo>
                    <a:pt x="245" y="39"/>
                  </a:lnTo>
                  <a:lnTo>
                    <a:pt x="249" y="36"/>
                  </a:lnTo>
                  <a:lnTo>
                    <a:pt x="260" y="43"/>
                  </a:lnTo>
                  <a:lnTo>
                    <a:pt x="263" y="48"/>
                  </a:lnTo>
                  <a:lnTo>
                    <a:pt x="265" y="50"/>
                  </a:lnTo>
                  <a:lnTo>
                    <a:pt x="272" y="48"/>
                  </a:lnTo>
                  <a:lnTo>
                    <a:pt x="274" y="50"/>
                  </a:lnTo>
                  <a:lnTo>
                    <a:pt x="274" y="52"/>
                  </a:lnTo>
                  <a:lnTo>
                    <a:pt x="276" y="55"/>
                  </a:lnTo>
                  <a:lnTo>
                    <a:pt x="285" y="59"/>
                  </a:lnTo>
                  <a:lnTo>
                    <a:pt x="290" y="59"/>
                  </a:lnTo>
                  <a:lnTo>
                    <a:pt x="292" y="55"/>
                  </a:lnTo>
                  <a:lnTo>
                    <a:pt x="294" y="55"/>
                  </a:lnTo>
                  <a:lnTo>
                    <a:pt x="297" y="52"/>
                  </a:lnTo>
                  <a:lnTo>
                    <a:pt x="299" y="55"/>
                  </a:lnTo>
                  <a:lnTo>
                    <a:pt x="304" y="61"/>
                  </a:lnTo>
                  <a:lnTo>
                    <a:pt x="306" y="68"/>
                  </a:lnTo>
                  <a:lnTo>
                    <a:pt x="313" y="70"/>
                  </a:lnTo>
                  <a:lnTo>
                    <a:pt x="324" y="75"/>
                  </a:lnTo>
                  <a:lnTo>
                    <a:pt x="326" y="77"/>
                  </a:lnTo>
                  <a:lnTo>
                    <a:pt x="328" y="77"/>
                  </a:lnTo>
                  <a:lnTo>
                    <a:pt x="340" y="79"/>
                  </a:lnTo>
                  <a:lnTo>
                    <a:pt x="342" y="77"/>
                  </a:lnTo>
                  <a:lnTo>
                    <a:pt x="344" y="77"/>
                  </a:lnTo>
                  <a:lnTo>
                    <a:pt x="347" y="77"/>
                  </a:lnTo>
                  <a:lnTo>
                    <a:pt x="349" y="75"/>
                  </a:lnTo>
                  <a:lnTo>
                    <a:pt x="351" y="73"/>
                  </a:lnTo>
                  <a:lnTo>
                    <a:pt x="353" y="73"/>
                  </a:lnTo>
                  <a:lnTo>
                    <a:pt x="356" y="68"/>
                  </a:lnTo>
                  <a:lnTo>
                    <a:pt x="358" y="64"/>
                  </a:lnTo>
                  <a:lnTo>
                    <a:pt x="360" y="59"/>
                  </a:lnTo>
                  <a:lnTo>
                    <a:pt x="367" y="52"/>
                  </a:lnTo>
                  <a:lnTo>
                    <a:pt x="369" y="55"/>
                  </a:lnTo>
                  <a:lnTo>
                    <a:pt x="369" y="57"/>
                  </a:lnTo>
                  <a:lnTo>
                    <a:pt x="369" y="59"/>
                  </a:lnTo>
                  <a:lnTo>
                    <a:pt x="369" y="59"/>
                  </a:lnTo>
                  <a:lnTo>
                    <a:pt x="372" y="59"/>
                  </a:lnTo>
                  <a:lnTo>
                    <a:pt x="374" y="57"/>
                  </a:lnTo>
                  <a:lnTo>
                    <a:pt x="374" y="52"/>
                  </a:lnTo>
                  <a:lnTo>
                    <a:pt x="378" y="50"/>
                  </a:lnTo>
                  <a:lnTo>
                    <a:pt x="378" y="50"/>
                  </a:lnTo>
                  <a:lnTo>
                    <a:pt x="381" y="52"/>
                  </a:lnTo>
                  <a:lnTo>
                    <a:pt x="383" y="59"/>
                  </a:lnTo>
                  <a:lnTo>
                    <a:pt x="381" y="64"/>
                  </a:lnTo>
                  <a:lnTo>
                    <a:pt x="387" y="66"/>
                  </a:lnTo>
                  <a:lnTo>
                    <a:pt x="394" y="66"/>
                  </a:lnTo>
                  <a:lnTo>
                    <a:pt x="397" y="66"/>
                  </a:lnTo>
                  <a:lnTo>
                    <a:pt x="397" y="68"/>
                  </a:lnTo>
                  <a:lnTo>
                    <a:pt x="399" y="68"/>
                  </a:lnTo>
                  <a:lnTo>
                    <a:pt x="401" y="68"/>
                  </a:lnTo>
                  <a:lnTo>
                    <a:pt x="403" y="70"/>
                  </a:lnTo>
                  <a:lnTo>
                    <a:pt x="406" y="68"/>
                  </a:lnTo>
                  <a:lnTo>
                    <a:pt x="408" y="70"/>
                  </a:lnTo>
                  <a:lnTo>
                    <a:pt x="412" y="70"/>
                  </a:lnTo>
                  <a:lnTo>
                    <a:pt x="412" y="73"/>
                  </a:lnTo>
                  <a:lnTo>
                    <a:pt x="412" y="70"/>
                  </a:lnTo>
                  <a:lnTo>
                    <a:pt x="412" y="73"/>
                  </a:lnTo>
                  <a:lnTo>
                    <a:pt x="415" y="73"/>
                  </a:lnTo>
                  <a:lnTo>
                    <a:pt x="415" y="75"/>
                  </a:lnTo>
                  <a:lnTo>
                    <a:pt x="419" y="73"/>
                  </a:lnTo>
                  <a:lnTo>
                    <a:pt x="419" y="75"/>
                  </a:lnTo>
                  <a:lnTo>
                    <a:pt x="419" y="75"/>
                  </a:lnTo>
                  <a:lnTo>
                    <a:pt x="424" y="73"/>
                  </a:lnTo>
                  <a:lnTo>
                    <a:pt x="431" y="73"/>
                  </a:lnTo>
                  <a:lnTo>
                    <a:pt x="433" y="70"/>
                  </a:lnTo>
                  <a:lnTo>
                    <a:pt x="433" y="70"/>
                  </a:lnTo>
                  <a:lnTo>
                    <a:pt x="433" y="68"/>
                  </a:lnTo>
                  <a:lnTo>
                    <a:pt x="437" y="68"/>
                  </a:lnTo>
                  <a:lnTo>
                    <a:pt x="440" y="66"/>
                  </a:lnTo>
                  <a:lnTo>
                    <a:pt x="444" y="61"/>
                  </a:lnTo>
                  <a:lnTo>
                    <a:pt x="451" y="61"/>
                  </a:lnTo>
                  <a:lnTo>
                    <a:pt x="460" y="61"/>
                  </a:lnTo>
                  <a:lnTo>
                    <a:pt x="465" y="57"/>
                  </a:lnTo>
                  <a:lnTo>
                    <a:pt x="467" y="59"/>
                  </a:lnTo>
                  <a:lnTo>
                    <a:pt x="476" y="59"/>
                  </a:lnTo>
                  <a:lnTo>
                    <a:pt x="478" y="64"/>
                  </a:lnTo>
                  <a:lnTo>
                    <a:pt x="480" y="64"/>
                  </a:lnTo>
                  <a:lnTo>
                    <a:pt x="483" y="66"/>
                  </a:lnTo>
                  <a:lnTo>
                    <a:pt x="485" y="64"/>
                  </a:lnTo>
                  <a:lnTo>
                    <a:pt x="489" y="66"/>
                  </a:lnTo>
                  <a:lnTo>
                    <a:pt x="496" y="66"/>
                  </a:lnTo>
                  <a:lnTo>
                    <a:pt x="499" y="64"/>
                  </a:lnTo>
                  <a:lnTo>
                    <a:pt x="505" y="64"/>
                  </a:lnTo>
                  <a:lnTo>
                    <a:pt x="508" y="61"/>
                  </a:lnTo>
                  <a:lnTo>
                    <a:pt x="510" y="61"/>
                  </a:lnTo>
                  <a:lnTo>
                    <a:pt x="512" y="61"/>
                  </a:lnTo>
                  <a:lnTo>
                    <a:pt x="514" y="64"/>
                  </a:lnTo>
                  <a:lnTo>
                    <a:pt x="517" y="59"/>
                  </a:lnTo>
                  <a:lnTo>
                    <a:pt x="521" y="57"/>
                  </a:lnTo>
                  <a:lnTo>
                    <a:pt x="521" y="57"/>
                  </a:lnTo>
                  <a:lnTo>
                    <a:pt x="523" y="57"/>
                  </a:lnTo>
                  <a:lnTo>
                    <a:pt x="526" y="57"/>
                  </a:lnTo>
                  <a:lnTo>
                    <a:pt x="535" y="59"/>
                  </a:lnTo>
                  <a:lnTo>
                    <a:pt x="537" y="59"/>
                  </a:lnTo>
                  <a:lnTo>
                    <a:pt x="539" y="57"/>
                  </a:lnTo>
                  <a:lnTo>
                    <a:pt x="544" y="57"/>
                  </a:lnTo>
                  <a:lnTo>
                    <a:pt x="546" y="59"/>
                  </a:lnTo>
                  <a:lnTo>
                    <a:pt x="551" y="59"/>
                  </a:lnTo>
                  <a:lnTo>
                    <a:pt x="551" y="59"/>
                  </a:lnTo>
                  <a:lnTo>
                    <a:pt x="551" y="66"/>
                  </a:lnTo>
                  <a:lnTo>
                    <a:pt x="551" y="66"/>
                  </a:lnTo>
                  <a:lnTo>
                    <a:pt x="560" y="64"/>
                  </a:lnTo>
                  <a:lnTo>
                    <a:pt x="578" y="64"/>
                  </a:lnTo>
                  <a:lnTo>
                    <a:pt x="580" y="64"/>
                  </a:lnTo>
                  <a:lnTo>
                    <a:pt x="585" y="68"/>
                  </a:lnTo>
                  <a:lnTo>
                    <a:pt x="589" y="70"/>
                  </a:lnTo>
                  <a:lnTo>
                    <a:pt x="592" y="73"/>
                  </a:lnTo>
                  <a:lnTo>
                    <a:pt x="592" y="77"/>
                  </a:lnTo>
                  <a:lnTo>
                    <a:pt x="594" y="79"/>
                  </a:lnTo>
                  <a:lnTo>
                    <a:pt x="601" y="79"/>
                  </a:lnTo>
                  <a:lnTo>
                    <a:pt x="614" y="70"/>
                  </a:lnTo>
                  <a:lnTo>
                    <a:pt x="626" y="66"/>
                  </a:lnTo>
                  <a:lnTo>
                    <a:pt x="628" y="64"/>
                  </a:lnTo>
                  <a:lnTo>
                    <a:pt x="630" y="64"/>
                  </a:lnTo>
                  <a:lnTo>
                    <a:pt x="630" y="57"/>
                  </a:lnTo>
                  <a:lnTo>
                    <a:pt x="630" y="55"/>
                  </a:lnTo>
                  <a:lnTo>
                    <a:pt x="641" y="50"/>
                  </a:lnTo>
                  <a:lnTo>
                    <a:pt x="644" y="48"/>
                  </a:lnTo>
                  <a:lnTo>
                    <a:pt x="655" y="48"/>
                  </a:lnTo>
                  <a:lnTo>
                    <a:pt x="669" y="45"/>
                  </a:lnTo>
                  <a:lnTo>
                    <a:pt x="675" y="45"/>
                  </a:lnTo>
                  <a:lnTo>
                    <a:pt x="684" y="43"/>
                  </a:lnTo>
                  <a:lnTo>
                    <a:pt x="694" y="43"/>
                  </a:lnTo>
                  <a:lnTo>
                    <a:pt x="698" y="45"/>
                  </a:lnTo>
                  <a:lnTo>
                    <a:pt x="705" y="45"/>
                  </a:lnTo>
                  <a:lnTo>
                    <a:pt x="709" y="48"/>
                  </a:lnTo>
                  <a:lnTo>
                    <a:pt x="714" y="45"/>
                  </a:lnTo>
                  <a:lnTo>
                    <a:pt x="716" y="48"/>
                  </a:lnTo>
                  <a:lnTo>
                    <a:pt x="716" y="45"/>
                  </a:lnTo>
                  <a:lnTo>
                    <a:pt x="718" y="48"/>
                  </a:lnTo>
                  <a:lnTo>
                    <a:pt x="718" y="50"/>
                  </a:lnTo>
                  <a:lnTo>
                    <a:pt x="721" y="50"/>
                  </a:lnTo>
                  <a:lnTo>
                    <a:pt x="723" y="55"/>
                  </a:lnTo>
                  <a:lnTo>
                    <a:pt x="725" y="57"/>
                  </a:lnTo>
                  <a:lnTo>
                    <a:pt x="725" y="59"/>
                  </a:lnTo>
                  <a:lnTo>
                    <a:pt x="728" y="59"/>
                  </a:lnTo>
                  <a:lnTo>
                    <a:pt x="730" y="61"/>
                  </a:lnTo>
                  <a:lnTo>
                    <a:pt x="732" y="59"/>
                  </a:lnTo>
                  <a:lnTo>
                    <a:pt x="734" y="57"/>
                  </a:lnTo>
                  <a:lnTo>
                    <a:pt x="737" y="55"/>
                  </a:lnTo>
                  <a:lnTo>
                    <a:pt x="741" y="61"/>
                  </a:lnTo>
                  <a:lnTo>
                    <a:pt x="746" y="61"/>
                  </a:lnTo>
                  <a:lnTo>
                    <a:pt x="750" y="61"/>
                  </a:lnTo>
                  <a:lnTo>
                    <a:pt x="753" y="57"/>
                  </a:lnTo>
                  <a:lnTo>
                    <a:pt x="757" y="57"/>
                  </a:lnTo>
                  <a:lnTo>
                    <a:pt x="757" y="55"/>
                  </a:lnTo>
                  <a:lnTo>
                    <a:pt x="759" y="55"/>
                  </a:lnTo>
                  <a:lnTo>
                    <a:pt x="759" y="57"/>
                  </a:lnTo>
                  <a:lnTo>
                    <a:pt x="762" y="55"/>
                  </a:lnTo>
                  <a:lnTo>
                    <a:pt x="764" y="55"/>
                  </a:lnTo>
                  <a:lnTo>
                    <a:pt x="768" y="59"/>
                  </a:lnTo>
                  <a:lnTo>
                    <a:pt x="764" y="64"/>
                  </a:lnTo>
                  <a:lnTo>
                    <a:pt x="766" y="70"/>
                  </a:lnTo>
                  <a:lnTo>
                    <a:pt x="766" y="79"/>
                  </a:lnTo>
                  <a:lnTo>
                    <a:pt x="768" y="84"/>
                  </a:lnTo>
                  <a:lnTo>
                    <a:pt x="780" y="86"/>
                  </a:lnTo>
                  <a:lnTo>
                    <a:pt x="784" y="98"/>
                  </a:lnTo>
                  <a:lnTo>
                    <a:pt x="796" y="107"/>
                  </a:lnTo>
                  <a:lnTo>
                    <a:pt x="793" y="109"/>
                  </a:lnTo>
                  <a:lnTo>
                    <a:pt x="791" y="109"/>
                  </a:lnTo>
                  <a:lnTo>
                    <a:pt x="789" y="109"/>
                  </a:lnTo>
                  <a:lnTo>
                    <a:pt x="782" y="104"/>
                  </a:lnTo>
                  <a:lnTo>
                    <a:pt x="777" y="107"/>
                  </a:lnTo>
                  <a:lnTo>
                    <a:pt x="775" y="104"/>
                  </a:lnTo>
                  <a:lnTo>
                    <a:pt x="773" y="102"/>
                  </a:lnTo>
                  <a:lnTo>
                    <a:pt x="777" y="102"/>
                  </a:lnTo>
                  <a:lnTo>
                    <a:pt x="777" y="104"/>
                  </a:lnTo>
                  <a:lnTo>
                    <a:pt x="780" y="104"/>
                  </a:lnTo>
                  <a:lnTo>
                    <a:pt x="777" y="100"/>
                  </a:lnTo>
                  <a:lnTo>
                    <a:pt x="780" y="98"/>
                  </a:lnTo>
                  <a:lnTo>
                    <a:pt x="777" y="95"/>
                  </a:lnTo>
                  <a:lnTo>
                    <a:pt x="773" y="89"/>
                  </a:lnTo>
                  <a:lnTo>
                    <a:pt x="766" y="91"/>
                  </a:lnTo>
                  <a:lnTo>
                    <a:pt x="764" y="95"/>
                  </a:lnTo>
                  <a:lnTo>
                    <a:pt x="766" y="95"/>
                  </a:lnTo>
                  <a:lnTo>
                    <a:pt x="764" y="100"/>
                  </a:lnTo>
                  <a:lnTo>
                    <a:pt x="757" y="127"/>
                  </a:lnTo>
                  <a:lnTo>
                    <a:pt x="757" y="141"/>
                  </a:lnTo>
                  <a:lnTo>
                    <a:pt x="757" y="148"/>
                  </a:lnTo>
                  <a:lnTo>
                    <a:pt x="759" y="148"/>
                  </a:lnTo>
                  <a:lnTo>
                    <a:pt x="759" y="150"/>
                  </a:lnTo>
                  <a:lnTo>
                    <a:pt x="759" y="159"/>
                  </a:lnTo>
                  <a:lnTo>
                    <a:pt x="762" y="161"/>
                  </a:lnTo>
                  <a:lnTo>
                    <a:pt x="766" y="161"/>
                  </a:lnTo>
                  <a:lnTo>
                    <a:pt x="766" y="163"/>
                  </a:lnTo>
                  <a:lnTo>
                    <a:pt x="768" y="168"/>
                  </a:lnTo>
                  <a:lnTo>
                    <a:pt x="771" y="175"/>
                  </a:lnTo>
                  <a:lnTo>
                    <a:pt x="771" y="179"/>
                  </a:lnTo>
                  <a:lnTo>
                    <a:pt x="768" y="204"/>
                  </a:lnTo>
                  <a:lnTo>
                    <a:pt x="771" y="220"/>
                  </a:lnTo>
                  <a:lnTo>
                    <a:pt x="780" y="240"/>
                  </a:lnTo>
                  <a:lnTo>
                    <a:pt x="782" y="256"/>
                  </a:lnTo>
                  <a:lnTo>
                    <a:pt x="789" y="272"/>
                  </a:lnTo>
                  <a:lnTo>
                    <a:pt x="789" y="277"/>
                  </a:lnTo>
                  <a:lnTo>
                    <a:pt x="793" y="293"/>
                  </a:lnTo>
                  <a:lnTo>
                    <a:pt x="800" y="304"/>
                  </a:lnTo>
                  <a:lnTo>
                    <a:pt x="802" y="309"/>
                  </a:lnTo>
                  <a:lnTo>
                    <a:pt x="805" y="311"/>
                  </a:lnTo>
                  <a:lnTo>
                    <a:pt x="805" y="309"/>
                  </a:lnTo>
                  <a:lnTo>
                    <a:pt x="814" y="320"/>
                  </a:lnTo>
                  <a:lnTo>
                    <a:pt x="816" y="322"/>
                  </a:lnTo>
                  <a:lnTo>
                    <a:pt x="816" y="322"/>
                  </a:lnTo>
                  <a:lnTo>
                    <a:pt x="818" y="324"/>
                  </a:lnTo>
                  <a:lnTo>
                    <a:pt x="832" y="340"/>
                  </a:lnTo>
                  <a:lnTo>
                    <a:pt x="845" y="354"/>
                  </a:lnTo>
                  <a:lnTo>
                    <a:pt x="848" y="354"/>
                  </a:lnTo>
                  <a:lnTo>
                    <a:pt x="850" y="352"/>
                  </a:lnTo>
                  <a:lnTo>
                    <a:pt x="850" y="354"/>
                  </a:lnTo>
                  <a:lnTo>
                    <a:pt x="857" y="363"/>
                  </a:lnTo>
                  <a:lnTo>
                    <a:pt x="866" y="372"/>
                  </a:lnTo>
                  <a:lnTo>
                    <a:pt x="879" y="383"/>
                  </a:lnTo>
                  <a:lnTo>
                    <a:pt x="889" y="388"/>
                  </a:lnTo>
                  <a:lnTo>
                    <a:pt x="893" y="390"/>
                  </a:lnTo>
                  <a:lnTo>
                    <a:pt x="895" y="390"/>
                  </a:lnTo>
                  <a:lnTo>
                    <a:pt x="898" y="392"/>
                  </a:lnTo>
                  <a:lnTo>
                    <a:pt x="895" y="395"/>
                  </a:lnTo>
                  <a:lnTo>
                    <a:pt x="895" y="395"/>
                  </a:lnTo>
                  <a:lnTo>
                    <a:pt x="895" y="397"/>
                  </a:lnTo>
                  <a:lnTo>
                    <a:pt x="895" y="397"/>
                  </a:lnTo>
                  <a:lnTo>
                    <a:pt x="893" y="399"/>
                  </a:lnTo>
                  <a:lnTo>
                    <a:pt x="893" y="402"/>
                  </a:lnTo>
                  <a:lnTo>
                    <a:pt x="893" y="404"/>
                  </a:lnTo>
                  <a:lnTo>
                    <a:pt x="891" y="406"/>
                  </a:lnTo>
                  <a:lnTo>
                    <a:pt x="891" y="408"/>
                  </a:lnTo>
                  <a:lnTo>
                    <a:pt x="893" y="415"/>
                  </a:lnTo>
                  <a:lnTo>
                    <a:pt x="893" y="415"/>
                  </a:lnTo>
                  <a:lnTo>
                    <a:pt x="891" y="415"/>
                  </a:lnTo>
                  <a:lnTo>
                    <a:pt x="891" y="417"/>
                  </a:lnTo>
                  <a:lnTo>
                    <a:pt x="891" y="420"/>
                  </a:lnTo>
                  <a:lnTo>
                    <a:pt x="891" y="420"/>
                  </a:lnTo>
                  <a:lnTo>
                    <a:pt x="893" y="422"/>
                  </a:lnTo>
                  <a:lnTo>
                    <a:pt x="893" y="424"/>
                  </a:lnTo>
                  <a:lnTo>
                    <a:pt x="891" y="426"/>
                  </a:lnTo>
                  <a:lnTo>
                    <a:pt x="886" y="429"/>
                  </a:lnTo>
                  <a:lnTo>
                    <a:pt x="884" y="431"/>
                  </a:lnTo>
                  <a:lnTo>
                    <a:pt x="879" y="431"/>
                  </a:lnTo>
                  <a:lnTo>
                    <a:pt x="879" y="436"/>
                  </a:lnTo>
                  <a:lnTo>
                    <a:pt x="882" y="440"/>
                  </a:lnTo>
                  <a:lnTo>
                    <a:pt x="879" y="440"/>
                  </a:lnTo>
                  <a:lnTo>
                    <a:pt x="879" y="440"/>
                  </a:lnTo>
                  <a:lnTo>
                    <a:pt x="877" y="440"/>
                  </a:lnTo>
                  <a:lnTo>
                    <a:pt x="875" y="440"/>
                  </a:lnTo>
                  <a:lnTo>
                    <a:pt x="875" y="440"/>
                  </a:lnTo>
                  <a:lnTo>
                    <a:pt x="870" y="440"/>
                  </a:lnTo>
                  <a:lnTo>
                    <a:pt x="870" y="440"/>
                  </a:lnTo>
                  <a:lnTo>
                    <a:pt x="868" y="440"/>
                  </a:lnTo>
                  <a:lnTo>
                    <a:pt x="868" y="442"/>
                  </a:lnTo>
                  <a:lnTo>
                    <a:pt x="866" y="442"/>
                  </a:lnTo>
                  <a:lnTo>
                    <a:pt x="866" y="442"/>
                  </a:lnTo>
                  <a:lnTo>
                    <a:pt x="866" y="440"/>
                  </a:lnTo>
                  <a:lnTo>
                    <a:pt x="864" y="440"/>
                  </a:lnTo>
                  <a:lnTo>
                    <a:pt x="864" y="440"/>
                  </a:lnTo>
                  <a:lnTo>
                    <a:pt x="864" y="440"/>
                  </a:lnTo>
                  <a:lnTo>
                    <a:pt x="864" y="438"/>
                  </a:lnTo>
                  <a:lnTo>
                    <a:pt x="864" y="436"/>
                  </a:lnTo>
                  <a:lnTo>
                    <a:pt x="864" y="436"/>
                  </a:lnTo>
                  <a:lnTo>
                    <a:pt x="864" y="436"/>
                  </a:lnTo>
                  <a:lnTo>
                    <a:pt x="864" y="436"/>
                  </a:lnTo>
                  <a:lnTo>
                    <a:pt x="864" y="433"/>
                  </a:lnTo>
                  <a:lnTo>
                    <a:pt x="864" y="433"/>
                  </a:lnTo>
                  <a:lnTo>
                    <a:pt x="861" y="433"/>
                  </a:lnTo>
                  <a:lnTo>
                    <a:pt x="861" y="433"/>
                  </a:lnTo>
                  <a:lnTo>
                    <a:pt x="859" y="431"/>
                  </a:lnTo>
                  <a:lnTo>
                    <a:pt x="861" y="431"/>
                  </a:lnTo>
                  <a:lnTo>
                    <a:pt x="861" y="429"/>
                  </a:lnTo>
                  <a:lnTo>
                    <a:pt x="859" y="429"/>
                  </a:lnTo>
                  <a:lnTo>
                    <a:pt x="861" y="429"/>
                  </a:lnTo>
                  <a:lnTo>
                    <a:pt x="857" y="426"/>
                  </a:lnTo>
                  <a:lnTo>
                    <a:pt x="857" y="426"/>
                  </a:lnTo>
                  <a:lnTo>
                    <a:pt x="857" y="424"/>
                  </a:lnTo>
                  <a:lnTo>
                    <a:pt x="857" y="420"/>
                  </a:lnTo>
                  <a:lnTo>
                    <a:pt x="850" y="422"/>
                  </a:lnTo>
                  <a:lnTo>
                    <a:pt x="850" y="426"/>
                  </a:lnTo>
                  <a:lnTo>
                    <a:pt x="848" y="426"/>
                  </a:lnTo>
                  <a:lnTo>
                    <a:pt x="845" y="429"/>
                  </a:lnTo>
                  <a:lnTo>
                    <a:pt x="843" y="426"/>
                  </a:lnTo>
                  <a:lnTo>
                    <a:pt x="841" y="424"/>
                  </a:lnTo>
                  <a:lnTo>
                    <a:pt x="841" y="422"/>
                  </a:lnTo>
                  <a:lnTo>
                    <a:pt x="841" y="422"/>
                  </a:lnTo>
                  <a:lnTo>
                    <a:pt x="843" y="422"/>
                  </a:lnTo>
                  <a:lnTo>
                    <a:pt x="843" y="420"/>
                  </a:lnTo>
                  <a:lnTo>
                    <a:pt x="843" y="417"/>
                  </a:lnTo>
                  <a:lnTo>
                    <a:pt x="843" y="417"/>
                  </a:lnTo>
                  <a:lnTo>
                    <a:pt x="841" y="415"/>
                  </a:lnTo>
                  <a:lnTo>
                    <a:pt x="841" y="417"/>
                  </a:lnTo>
                  <a:lnTo>
                    <a:pt x="839" y="417"/>
                  </a:lnTo>
                  <a:lnTo>
                    <a:pt x="839" y="415"/>
                  </a:lnTo>
                  <a:lnTo>
                    <a:pt x="836" y="415"/>
                  </a:lnTo>
                  <a:lnTo>
                    <a:pt x="836" y="413"/>
                  </a:lnTo>
                  <a:lnTo>
                    <a:pt x="834" y="413"/>
                  </a:lnTo>
                  <a:lnTo>
                    <a:pt x="834" y="411"/>
                  </a:lnTo>
                  <a:lnTo>
                    <a:pt x="832" y="411"/>
                  </a:lnTo>
                  <a:lnTo>
                    <a:pt x="834" y="408"/>
                  </a:lnTo>
                  <a:lnTo>
                    <a:pt x="836" y="402"/>
                  </a:lnTo>
                  <a:lnTo>
                    <a:pt x="834" y="392"/>
                  </a:lnTo>
                  <a:lnTo>
                    <a:pt x="834" y="390"/>
                  </a:lnTo>
                  <a:lnTo>
                    <a:pt x="834" y="386"/>
                  </a:lnTo>
                  <a:lnTo>
                    <a:pt x="821" y="392"/>
                  </a:lnTo>
                  <a:lnTo>
                    <a:pt x="816" y="397"/>
                  </a:lnTo>
                  <a:lnTo>
                    <a:pt x="811" y="397"/>
                  </a:lnTo>
                  <a:lnTo>
                    <a:pt x="809" y="397"/>
                  </a:lnTo>
                  <a:lnTo>
                    <a:pt x="807" y="395"/>
                  </a:lnTo>
                  <a:lnTo>
                    <a:pt x="807" y="395"/>
                  </a:lnTo>
                  <a:lnTo>
                    <a:pt x="805" y="395"/>
                  </a:lnTo>
                  <a:lnTo>
                    <a:pt x="805" y="395"/>
                  </a:lnTo>
                  <a:lnTo>
                    <a:pt x="802" y="397"/>
                  </a:lnTo>
                  <a:lnTo>
                    <a:pt x="800" y="395"/>
                  </a:lnTo>
                  <a:lnTo>
                    <a:pt x="798" y="395"/>
                  </a:lnTo>
                  <a:lnTo>
                    <a:pt x="798" y="399"/>
                  </a:lnTo>
                  <a:lnTo>
                    <a:pt x="796" y="399"/>
                  </a:lnTo>
                  <a:lnTo>
                    <a:pt x="791" y="395"/>
                  </a:lnTo>
                  <a:lnTo>
                    <a:pt x="789" y="397"/>
                  </a:lnTo>
                  <a:lnTo>
                    <a:pt x="784" y="399"/>
                  </a:lnTo>
                  <a:lnTo>
                    <a:pt x="784" y="404"/>
                  </a:lnTo>
                  <a:lnTo>
                    <a:pt x="782" y="408"/>
                  </a:lnTo>
                  <a:lnTo>
                    <a:pt x="780" y="408"/>
                  </a:lnTo>
                  <a:lnTo>
                    <a:pt x="777" y="408"/>
                  </a:lnTo>
                  <a:lnTo>
                    <a:pt x="777" y="408"/>
                  </a:lnTo>
                  <a:lnTo>
                    <a:pt x="777" y="408"/>
                  </a:lnTo>
                  <a:lnTo>
                    <a:pt x="775" y="408"/>
                  </a:lnTo>
                  <a:lnTo>
                    <a:pt x="775" y="408"/>
                  </a:lnTo>
                  <a:lnTo>
                    <a:pt x="771" y="411"/>
                  </a:lnTo>
                  <a:lnTo>
                    <a:pt x="771" y="413"/>
                  </a:lnTo>
                  <a:lnTo>
                    <a:pt x="771" y="413"/>
                  </a:lnTo>
                  <a:lnTo>
                    <a:pt x="771" y="413"/>
                  </a:lnTo>
                  <a:lnTo>
                    <a:pt x="771" y="415"/>
                  </a:lnTo>
                  <a:lnTo>
                    <a:pt x="768" y="413"/>
                  </a:lnTo>
                  <a:lnTo>
                    <a:pt x="768" y="413"/>
                  </a:lnTo>
                  <a:lnTo>
                    <a:pt x="766" y="413"/>
                  </a:lnTo>
                  <a:lnTo>
                    <a:pt x="766" y="413"/>
                  </a:lnTo>
                  <a:lnTo>
                    <a:pt x="764" y="413"/>
                  </a:lnTo>
                  <a:lnTo>
                    <a:pt x="764" y="413"/>
                  </a:lnTo>
                  <a:lnTo>
                    <a:pt x="762" y="413"/>
                  </a:lnTo>
                  <a:lnTo>
                    <a:pt x="764" y="415"/>
                  </a:lnTo>
                  <a:lnTo>
                    <a:pt x="759" y="415"/>
                  </a:lnTo>
                  <a:lnTo>
                    <a:pt x="759" y="415"/>
                  </a:lnTo>
                  <a:lnTo>
                    <a:pt x="759" y="415"/>
                  </a:lnTo>
                  <a:lnTo>
                    <a:pt x="757" y="413"/>
                  </a:lnTo>
                  <a:lnTo>
                    <a:pt x="757" y="413"/>
                  </a:lnTo>
                  <a:lnTo>
                    <a:pt x="757" y="413"/>
                  </a:lnTo>
                  <a:lnTo>
                    <a:pt x="753" y="413"/>
                  </a:lnTo>
                  <a:lnTo>
                    <a:pt x="750" y="411"/>
                  </a:lnTo>
                  <a:lnTo>
                    <a:pt x="750" y="411"/>
                  </a:lnTo>
                  <a:lnTo>
                    <a:pt x="750" y="411"/>
                  </a:lnTo>
                  <a:lnTo>
                    <a:pt x="750" y="411"/>
                  </a:lnTo>
                  <a:lnTo>
                    <a:pt x="750" y="411"/>
                  </a:lnTo>
                  <a:lnTo>
                    <a:pt x="748" y="411"/>
                  </a:lnTo>
                  <a:lnTo>
                    <a:pt x="748" y="411"/>
                  </a:lnTo>
                  <a:lnTo>
                    <a:pt x="746" y="413"/>
                  </a:lnTo>
                  <a:lnTo>
                    <a:pt x="746" y="417"/>
                  </a:lnTo>
                  <a:lnTo>
                    <a:pt x="748" y="417"/>
                  </a:lnTo>
                  <a:lnTo>
                    <a:pt x="748" y="420"/>
                  </a:lnTo>
                  <a:lnTo>
                    <a:pt x="750" y="420"/>
                  </a:lnTo>
                  <a:lnTo>
                    <a:pt x="748" y="424"/>
                  </a:lnTo>
                  <a:lnTo>
                    <a:pt x="748" y="426"/>
                  </a:lnTo>
                  <a:lnTo>
                    <a:pt x="748" y="426"/>
                  </a:lnTo>
                  <a:lnTo>
                    <a:pt x="746" y="431"/>
                  </a:lnTo>
                  <a:lnTo>
                    <a:pt x="746" y="431"/>
                  </a:lnTo>
                  <a:lnTo>
                    <a:pt x="743" y="431"/>
                  </a:lnTo>
                  <a:lnTo>
                    <a:pt x="743" y="433"/>
                  </a:lnTo>
                  <a:lnTo>
                    <a:pt x="743" y="436"/>
                  </a:lnTo>
                  <a:lnTo>
                    <a:pt x="743" y="438"/>
                  </a:lnTo>
                  <a:lnTo>
                    <a:pt x="743" y="438"/>
                  </a:lnTo>
                  <a:lnTo>
                    <a:pt x="746" y="440"/>
                  </a:lnTo>
                  <a:lnTo>
                    <a:pt x="746" y="442"/>
                  </a:lnTo>
                  <a:lnTo>
                    <a:pt x="746" y="442"/>
                  </a:lnTo>
                  <a:lnTo>
                    <a:pt x="743" y="445"/>
                  </a:lnTo>
                  <a:lnTo>
                    <a:pt x="741" y="445"/>
                  </a:lnTo>
                  <a:lnTo>
                    <a:pt x="739" y="449"/>
                  </a:lnTo>
                  <a:lnTo>
                    <a:pt x="739" y="449"/>
                  </a:lnTo>
                  <a:lnTo>
                    <a:pt x="739" y="451"/>
                  </a:lnTo>
                  <a:lnTo>
                    <a:pt x="737" y="451"/>
                  </a:lnTo>
                  <a:lnTo>
                    <a:pt x="739" y="454"/>
                  </a:lnTo>
                  <a:lnTo>
                    <a:pt x="739" y="456"/>
                  </a:lnTo>
                  <a:lnTo>
                    <a:pt x="737" y="456"/>
                  </a:lnTo>
                  <a:lnTo>
                    <a:pt x="734" y="456"/>
                  </a:lnTo>
                  <a:lnTo>
                    <a:pt x="734" y="458"/>
                  </a:lnTo>
                  <a:lnTo>
                    <a:pt x="734" y="458"/>
                  </a:lnTo>
                  <a:lnTo>
                    <a:pt x="734" y="460"/>
                  </a:lnTo>
                  <a:lnTo>
                    <a:pt x="734" y="463"/>
                  </a:lnTo>
                  <a:lnTo>
                    <a:pt x="732" y="467"/>
                  </a:lnTo>
                  <a:lnTo>
                    <a:pt x="734" y="470"/>
                  </a:lnTo>
                  <a:lnTo>
                    <a:pt x="737" y="472"/>
                  </a:lnTo>
                  <a:lnTo>
                    <a:pt x="734" y="474"/>
                  </a:lnTo>
                  <a:lnTo>
                    <a:pt x="732" y="474"/>
                  </a:lnTo>
                  <a:lnTo>
                    <a:pt x="730" y="476"/>
                  </a:lnTo>
                  <a:lnTo>
                    <a:pt x="725" y="476"/>
                  </a:lnTo>
                  <a:lnTo>
                    <a:pt x="725" y="472"/>
                  </a:lnTo>
                  <a:lnTo>
                    <a:pt x="721" y="470"/>
                  </a:lnTo>
                  <a:lnTo>
                    <a:pt x="721" y="470"/>
                  </a:lnTo>
                  <a:lnTo>
                    <a:pt x="721" y="470"/>
                  </a:lnTo>
                  <a:lnTo>
                    <a:pt x="718" y="470"/>
                  </a:lnTo>
                  <a:lnTo>
                    <a:pt x="716" y="470"/>
                  </a:lnTo>
                  <a:lnTo>
                    <a:pt x="709" y="467"/>
                  </a:lnTo>
                  <a:lnTo>
                    <a:pt x="705" y="470"/>
                  </a:lnTo>
                  <a:lnTo>
                    <a:pt x="698" y="465"/>
                  </a:lnTo>
                  <a:lnTo>
                    <a:pt x="696" y="460"/>
                  </a:lnTo>
                  <a:lnTo>
                    <a:pt x="696" y="458"/>
                  </a:lnTo>
                  <a:lnTo>
                    <a:pt x="689" y="458"/>
                  </a:lnTo>
                  <a:lnTo>
                    <a:pt x="687" y="458"/>
                  </a:lnTo>
                  <a:lnTo>
                    <a:pt x="687" y="451"/>
                  </a:lnTo>
                  <a:lnTo>
                    <a:pt x="682" y="454"/>
                  </a:lnTo>
                  <a:lnTo>
                    <a:pt x="680" y="454"/>
                  </a:lnTo>
                  <a:lnTo>
                    <a:pt x="678" y="454"/>
                  </a:lnTo>
                  <a:lnTo>
                    <a:pt x="675" y="451"/>
                  </a:lnTo>
                  <a:lnTo>
                    <a:pt x="671" y="451"/>
                  </a:lnTo>
                  <a:lnTo>
                    <a:pt x="671" y="454"/>
                  </a:lnTo>
                  <a:lnTo>
                    <a:pt x="669" y="454"/>
                  </a:lnTo>
                  <a:lnTo>
                    <a:pt x="662" y="451"/>
                  </a:lnTo>
                  <a:lnTo>
                    <a:pt x="662" y="449"/>
                  </a:lnTo>
                  <a:lnTo>
                    <a:pt x="657" y="445"/>
                  </a:lnTo>
                  <a:lnTo>
                    <a:pt x="655" y="442"/>
                  </a:lnTo>
                  <a:lnTo>
                    <a:pt x="646" y="438"/>
                  </a:lnTo>
                  <a:lnTo>
                    <a:pt x="639" y="436"/>
                  </a:lnTo>
                  <a:lnTo>
                    <a:pt x="637" y="431"/>
                  </a:lnTo>
                  <a:lnTo>
                    <a:pt x="635" y="431"/>
                  </a:lnTo>
                  <a:lnTo>
                    <a:pt x="635" y="426"/>
                  </a:lnTo>
                  <a:lnTo>
                    <a:pt x="635" y="424"/>
                  </a:lnTo>
                  <a:lnTo>
                    <a:pt x="635" y="415"/>
                  </a:lnTo>
                  <a:lnTo>
                    <a:pt x="628" y="411"/>
                  </a:lnTo>
                  <a:lnTo>
                    <a:pt x="628" y="408"/>
                  </a:lnTo>
                  <a:lnTo>
                    <a:pt x="628" y="404"/>
                  </a:lnTo>
                  <a:lnTo>
                    <a:pt x="630" y="404"/>
                  </a:lnTo>
                  <a:lnTo>
                    <a:pt x="628" y="402"/>
                  </a:lnTo>
                  <a:lnTo>
                    <a:pt x="626" y="402"/>
                  </a:lnTo>
                  <a:lnTo>
                    <a:pt x="623" y="397"/>
                  </a:lnTo>
                  <a:lnTo>
                    <a:pt x="619" y="397"/>
                  </a:lnTo>
                  <a:lnTo>
                    <a:pt x="616" y="392"/>
                  </a:lnTo>
                  <a:lnTo>
                    <a:pt x="619" y="390"/>
                  </a:lnTo>
                  <a:lnTo>
                    <a:pt x="616" y="386"/>
                  </a:lnTo>
                  <a:lnTo>
                    <a:pt x="621" y="388"/>
                  </a:lnTo>
                  <a:lnTo>
                    <a:pt x="619" y="383"/>
                  </a:lnTo>
                  <a:lnTo>
                    <a:pt x="621" y="381"/>
                  </a:lnTo>
                  <a:lnTo>
                    <a:pt x="626" y="381"/>
                  </a:lnTo>
                  <a:lnTo>
                    <a:pt x="628" y="377"/>
                  </a:lnTo>
                  <a:lnTo>
                    <a:pt x="628" y="370"/>
                  </a:lnTo>
                  <a:lnTo>
                    <a:pt x="632" y="365"/>
                  </a:lnTo>
                  <a:lnTo>
                    <a:pt x="639" y="358"/>
                  </a:lnTo>
                  <a:lnTo>
                    <a:pt x="639" y="354"/>
                  </a:lnTo>
                  <a:lnTo>
                    <a:pt x="641" y="352"/>
                  </a:lnTo>
                  <a:lnTo>
                    <a:pt x="641" y="347"/>
                  </a:lnTo>
                  <a:lnTo>
                    <a:pt x="641" y="345"/>
                  </a:lnTo>
                  <a:lnTo>
                    <a:pt x="639" y="345"/>
                  </a:lnTo>
                  <a:lnTo>
                    <a:pt x="632" y="345"/>
                  </a:lnTo>
                  <a:lnTo>
                    <a:pt x="630" y="347"/>
                  </a:lnTo>
                  <a:lnTo>
                    <a:pt x="623" y="347"/>
                  </a:lnTo>
                  <a:lnTo>
                    <a:pt x="623" y="349"/>
                  </a:lnTo>
                  <a:lnTo>
                    <a:pt x="616" y="354"/>
                  </a:lnTo>
                  <a:lnTo>
                    <a:pt x="614" y="349"/>
                  </a:lnTo>
                  <a:lnTo>
                    <a:pt x="607" y="347"/>
                  </a:lnTo>
                  <a:lnTo>
                    <a:pt x="603" y="349"/>
                  </a:lnTo>
                  <a:lnTo>
                    <a:pt x="601" y="349"/>
                  </a:lnTo>
                  <a:lnTo>
                    <a:pt x="601" y="345"/>
                  </a:lnTo>
                  <a:lnTo>
                    <a:pt x="605" y="345"/>
                  </a:lnTo>
                  <a:lnTo>
                    <a:pt x="603" y="340"/>
                  </a:lnTo>
                  <a:lnTo>
                    <a:pt x="607" y="338"/>
                  </a:lnTo>
                  <a:lnTo>
                    <a:pt x="607" y="336"/>
                  </a:lnTo>
                  <a:lnTo>
                    <a:pt x="605" y="333"/>
                  </a:lnTo>
                  <a:lnTo>
                    <a:pt x="603" y="333"/>
                  </a:lnTo>
                  <a:lnTo>
                    <a:pt x="601" y="333"/>
                  </a:lnTo>
                  <a:lnTo>
                    <a:pt x="596" y="333"/>
                  </a:lnTo>
                  <a:lnTo>
                    <a:pt x="594" y="331"/>
                  </a:lnTo>
                  <a:lnTo>
                    <a:pt x="592" y="331"/>
                  </a:lnTo>
                  <a:lnTo>
                    <a:pt x="592" y="333"/>
                  </a:lnTo>
                  <a:lnTo>
                    <a:pt x="589" y="336"/>
                  </a:lnTo>
                  <a:lnTo>
                    <a:pt x="585" y="336"/>
                  </a:lnTo>
                  <a:lnTo>
                    <a:pt x="582" y="336"/>
                  </a:lnTo>
                  <a:lnTo>
                    <a:pt x="580" y="333"/>
                  </a:lnTo>
                  <a:lnTo>
                    <a:pt x="578" y="333"/>
                  </a:lnTo>
                  <a:lnTo>
                    <a:pt x="576" y="329"/>
                  </a:lnTo>
                  <a:lnTo>
                    <a:pt x="573" y="329"/>
                  </a:lnTo>
                  <a:lnTo>
                    <a:pt x="576" y="327"/>
                  </a:lnTo>
                  <a:lnTo>
                    <a:pt x="571" y="327"/>
                  </a:lnTo>
                  <a:lnTo>
                    <a:pt x="571" y="324"/>
                  </a:lnTo>
                  <a:lnTo>
                    <a:pt x="569" y="322"/>
                  </a:lnTo>
                  <a:lnTo>
                    <a:pt x="567" y="324"/>
                  </a:lnTo>
                  <a:lnTo>
                    <a:pt x="567" y="322"/>
                  </a:lnTo>
                  <a:lnTo>
                    <a:pt x="564" y="320"/>
                  </a:lnTo>
                  <a:lnTo>
                    <a:pt x="564" y="320"/>
                  </a:lnTo>
                  <a:lnTo>
                    <a:pt x="567" y="318"/>
                  </a:lnTo>
                  <a:lnTo>
                    <a:pt x="564" y="313"/>
                  </a:lnTo>
                  <a:lnTo>
                    <a:pt x="557" y="306"/>
                  </a:lnTo>
                  <a:lnTo>
                    <a:pt x="551" y="315"/>
                  </a:lnTo>
                  <a:lnTo>
                    <a:pt x="548" y="318"/>
                  </a:lnTo>
                  <a:lnTo>
                    <a:pt x="548" y="320"/>
                  </a:lnTo>
                  <a:lnTo>
                    <a:pt x="548" y="322"/>
                  </a:lnTo>
                  <a:lnTo>
                    <a:pt x="537" y="320"/>
                  </a:lnTo>
                  <a:lnTo>
                    <a:pt x="533" y="324"/>
                  </a:lnTo>
                  <a:lnTo>
                    <a:pt x="533" y="329"/>
                  </a:lnTo>
                  <a:lnTo>
                    <a:pt x="530" y="331"/>
                  </a:lnTo>
                  <a:lnTo>
                    <a:pt x="526" y="331"/>
                  </a:lnTo>
                  <a:lnTo>
                    <a:pt x="528" y="333"/>
                  </a:lnTo>
                  <a:lnTo>
                    <a:pt x="523" y="338"/>
                  </a:lnTo>
                  <a:lnTo>
                    <a:pt x="521" y="336"/>
                  </a:lnTo>
                  <a:lnTo>
                    <a:pt x="512" y="336"/>
                  </a:lnTo>
                  <a:lnTo>
                    <a:pt x="508" y="338"/>
                  </a:lnTo>
                  <a:lnTo>
                    <a:pt x="503" y="340"/>
                  </a:lnTo>
                  <a:lnTo>
                    <a:pt x="503" y="343"/>
                  </a:lnTo>
                  <a:lnTo>
                    <a:pt x="508" y="347"/>
                  </a:lnTo>
                  <a:lnTo>
                    <a:pt x="510" y="347"/>
                  </a:lnTo>
                  <a:lnTo>
                    <a:pt x="519" y="352"/>
                  </a:lnTo>
                  <a:lnTo>
                    <a:pt x="519" y="356"/>
                  </a:lnTo>
                  <a:lnTo>
                    <a:pt x="517" y="356"/>
                  </a:lnTo>
                  <a:lnTo>
                    <a:pt x="514" y="358"/>
                  </a:lnTo>
                  <a:lnTo>
                    <a:pt x="510" y="356"/>
                  </a:lnTo>
                  <a:lnTo>
                    <a:pt x="503" y="356"/>
                  </a:lnTo>
                  <a:lnTo>
                    <a:pt x="492" y="354"/>
                  </a:lnTo>
                  <a:lnTo>
                    <a:pt x="485" y="354"/>
                  </a:lnTo>
                  <a:lnTo>
                    <a:pt x="480" y="356"/>
                  </a:lnTo>
                  <a:lnTo>
                    <a:pt x="476" y="361"/>
                  </a:lnTo>
                  <a:lnTo>
                    <a:pt x="476" y="361"/>
                  </a:lnTo>
                  <a:lnTo>
                    <a:pt x="474" y="363"/>
                  </a:lnTo>
                  <a:lnTo>
                    <a:pt x="471" y="361"/>
                  </a:lnTo>
                  <a:lnTo>
                    <a:pt x="465" y="361"/>
                  </a:lnTo>
                  <a:lnTo>
                    <a:pt x="465" y="358"/>
                  </a:lnTo>
                  <a:lnTo>
                    <a:pt x="460" y="361"/>
                  </a:lnTo>
                  <a:lnTo>
                    <a:pt x="458" y="358"/>
                  </a:lnTo>
                  <a:lnTo>
                    <a:pt x="458" y="358"/>
                  </a:lnTo>
                  <a:lnTo>
                    <a:pt x="455" y="356"/>
                  </a:lnTo>
                  <a:lnTo>
                    <a:pt x="453" y="354"/>
                  </a:lnTo>
                  <a:lnTo>
                    <a:pt x="453" y="352"/>
                  </a:lnTo>
                  <a:lnTo>
                    <a:pt x="455" y="349"/>
                  </a:lnTo>
                  <a:lnTo>
                    <a:pt x="458" y="347"/>
                  </a:lnTo>
                  <a:lnTo>
                    <a:pt x="455" y="345"/>
                  </a:lnTo>
                  <a:lnTo>
                    <a:pt x="455" y="345"/>
                  </a:lnTo>
                  <a:lnTo>
                    <a:pt x="453" y="345"/>
                  </a:lnTo>
                  <a:lnTo>
                    <a:pt x="451" y="349"/>
                  </a:lnTo>
                  <a:lnTo>
                    <a:pt x="446" y="354"/>
                  </a:lnTo>
                  <a:lnTo>
                    <a:pt x="444" y="358"/>
                  </a:lnTo>
                  <a:lnTo>
                    <a:pt x="442" y="363"/>
                  </a:lnTo>
                  <a:lnTo>
                    <a:pt x="442" y="363"/>
                  </a:lnTo>
                  <a:lnTo>
                    <a:pt x="440" y="365"/>
                  </a:lnTo>
                  <a:lnTo>
                    <a:pt x="435" y="367"/>
                  </a:lnTo>
                  <a:lnTo>
                    <a:pt x="433" y="372"/>
                  </a:lnTo>
                  <a:lnTo>
                    <a:pt x="428" y="372"/>
                  </a:lnTo>
                  <a:lnTo>
                    <a:pt x="428" y="365"/>
                  </a:lnTo>
                  <a:lnTo>
                    <a:pt x="428" y="365"/>
                  </a:lnTo>
                  <a:lnTo>
                    <a:pt x="424" y="361"/>
                  </a:lnTo>
                  <a:lnTo>
                    <a:pt x="421" y="358"/>
                  </a:lnTo>
                  <a:lnTo>
                    <a:pt x="419" y="358"/>
                  </a:lnTo>
                  <a:lnTo>
                    <a:pt x="417" y="361"/>
                  </a:lnTo>
                  <a:lnTo>
                    <a:pt x="415" y="361"/>
                  </a:lnTo>
                  <a:lnTo>
                    <a:pt x="415" y="356"/>
                  </a:lnTo>
                  <a:lnTo>
                    <a:pt x="410" y="354"/>
                  </a:lnTo>
                  <a:lnTo>
                    <a:pt x="408" y="354"/>
                  </a:lnTo>
                  <a:lnTo>
                    <a:pt x="408" y="356"/>
                  </a:lnTo>
                  <a:lnTo>
                    <a:pt x="406" y="354"/>
                  </a:lnTo>
                  <a:lnTo>
                    <a:pt x="403" y="354"/>
                  </a:lnTo>
                  <a:lnTo>
                    <a:pt x="401" y="349"/>
                  </a:lnTo>
                  <a:lnTo>
                    <a:pt x="399" y="349"/>
                  </a:lnTo>
                  <a:lnTo>
                    <a:pt x="397" y="347"/>
                  </a:lnTo>
                  <a:lnTo>
                    <a:pt x="392" y="343"/>
                  </a:lnTo>
                  <a:lnTo>
                    <a:pt x="387" y="340"/>
                  </a:lnTo>
                  <a:lnTo>
                    <a:pt x="381" y="340"/>
                  </a:lnTo>
                  <a:lnTo>
                    <a:pt x="378" y="340"/>
                  </a:lnTo>
                  <a:lnTo>
                    <a:pt x="374" y="340"/>
                  </a:lnTo>
                  <a:lnTo>
                    <a:pt x="369" y="343"/>
                  </a:lnTo>
                  <a:lnTo>
                    <a:pt x="365" y="340"/>
                  </a:lnTo>
                  <a:lnTo>
                    <a:pt x="362" y="340"/>
                  </a:lnTo>
                  <a:lnTo>
                    <a:pt x="362" y="340"/>
                  </a:lnTo>
                  <a:lnTo>
                    <a:pt x="360" y="345"/>
                  </a:lnTo>
                  <a:lnTo>
                    <a:pt x="358" y="347"/>
                  </a:lnTo>
                  <a:lnTo>
                    <a:pt x="358" y="354"/>
                  </a:lnTo>
                  <a:lnTo>
                    <a:pt x="353" y="354"/>
                  </a:lnTo>
                  <a:lnTo>
                    <a:pt x="353" y="356"/>
                  </a:lnTo>
                  <a:lnTo>
                    <a:pt x="349" y="354"/>
                  </a:lnTo>
                  <a:lnTo>
                    <a:pt x="349" y="354"/>
                  </a:lnTo>
                  <a:lnTo>
                    <a:pt x="347" y="352"/>
                  </a:lnTo>
                  <a:lnTo>
                    <a:pt x="333" y="340"/>
                  </a:lnTo>
                  <a:lnTo>
                    <a:pt x="331" y="338"/>
                  </a:lnTo>
                  <a:lnTo>
                    <a:pt x="333" y="336"/>
                  </a:lnTo>
                  <a:lnTo>
                    <a:pt x="328" y="331"/>
                  </a:lnTo>
                  <a:lnTo>
                    <a:pt x="322" y="327"/>
                  </a:lnTo>
                  <a:lnTo>
                    <a:pt x="324" y="320"/>
                  </a:lnTo>
                  <a:lnTo>
                    <a:pt x="319" y="318"/>
                  </a:lnTo>
                  <a:lnTo>
                    <a:pt x="317" y="315"/>
                  </a:lnTo>
                  <a:lnTo>
                    <a:pt x="310" y="318"/>
                  </a:lnTo>
                  <a:lnTo>
                    <a:pt x="308" y="318"/>
                  </a:lnTo>
                  <a:lnTo>
                    <a:pt x="304" y="315"/>
                  </a:lnTo>
                  <a:lnTo>
                    <a:pt x="301" y="311"/>
                  </a:lnTo>
                  <a:lnTo>
                    <a:pt x="294" y="302"/>
                  </a:lnTo>
                  <a:lnTo>
                    <a:pt x="283" y="302"/>
                  </a:lnTo>
                  <a:lnTo>
                    <a:pt x="276" y="297"/>
                  </a:lnTo>
                  <a:lnTo>
                    <a:pt x="274" y="297"/>
                  </a:lnTo>
                  <a:lnTo>
                    <a:pt x="267" y="302"/>
                  </a:lnTo>
                  <a:lnTo>
                    <a:pt x="265" y="304"/>
                  </a:lnTo>
                  <a:lnTo>
                    <a:pt x="258" y="297"/>
                  </a:lnTo>
                  <a:lnTo>
                    <a:pt x="256" y="293"/>
                  </a:lnTo>
                  <a:lnTo>
                    <a:pt x="251" y="293"/>
                  </a:lnTo>
                  <a:lnTo>
                    <a:pt x="251" y="288"/>
                  </a:lnTo>
                  <a:lnTo>
                    <a:pt x="249" y="288"/>
                  </a:lnTo>
                  <a:lnTo>
                    <a:pt x="247" y="288"/>
                  </a:lnTo>
                  <a:lnTo>
                    <a:pt x="247" y="286"/>
                  </a:lnTo>
                  <a:lnTo>
                    <a:pt x="242" y="281"/>
                  </a:lnTo>
                  <a:lnTo>
                    <a:pt x="240" y="279"/>
                  </a:lnTo>
                  <a:lnTo>
                    <a:pt x="236" y="275"/>
                  </a:lnTo>
                  <a:lnTo>
                    <a:pt x="224" y="277"/>
                  </a:lnTo>
                  <a:lnTo>
                    <a:pt x="224" y="277"/>
                  </a:lnTo>
                  <a:lnTo>
                    <a:pt x="220" y="272"/>
                  </a:lnTo>
                  <a:lnTo>
                    <a:pt x="213" y="268"/>
                  </a:lnTo>
                  <a:lnTo>
                    <a:pt x="211" y="268"/>
                  </a:lnTo>
                  <a:lnTo>
                    <a:pt x="204" y="263"/>
                  </a:lnTo>
                  <a:lnTo>
                    <a:pt x="197" y="256"/>
                  </a:lnTo>
                  <a:lnTo>
                    <a:pt x="202" y="247"/>
                  </a:lnTo>
                  <a:lnTo>
                    <a:pt x="199" y="245"/>
                  </a:lnTo>
                  <a:lnTo>
                    <a:pt x="195" y="243"/>
                  </a:lnTo>
                  <a:lnTo>
                    <a:pt x="192" y="243"/>
                  </a:lnTo>
                  <a:lnTo>
                    <a:pt x="192" y="236"/>
                  </a:lnTo>
                  <a:lnTo>
                    <a:pt x="181" y="234"/>
                  </a:lnTo>
                  <a:lnTo>
                    <a:pt x="177" y="236"/>
                  </a:lnTo>
                  <a:lnTo>
                    <a:pt x="174" y="234"/>
                  </a:lnTo>
                  <a:lnTo>
                    <a:pt x="163" y="234"/>
                  </a:lnTo>
                  <a:lnTo>
                    <a:pt x="154" y="236"/>
                  </a:lnTo>
                  <a:lnTo>
                    <a:pt x="154" y="243"/>
                  </a:lnTo>
                  <a:lnTo>
                    <a:pt x="149" y="245"/>
                  </a:lnTo>
                  <a:lnTo>
                    <a:pt x="138" y="259"/>
                  </a:lnTo>
                  <a:lnTo>
                    <a:pt x="138" y="259"/>
                  </a:lnTo>
                  <a:lnTo>
                    <a:pt x="138" y="261"/>
                  </a:lnTo>
                  <a:lnTo>
                    <a:pt x="140" y="263"/>
                  </a:lnTo>
                  <a:lnTo>
                    <a:pt x="136" y="263"/>
                  </a:lnTo>
                  <a:lnTo>
                    <a:pt x="136" y="265"/>
                  </a:lnTo>
                  <a:lnTo>
                    <a:pt x="133" y="268"/>
                  </a:lnTo>
                  <a:lnTo>
                    <a:pt x="129" y="265"/>
                  </a:lnTo>
                  <a:lnTo>
                    <a:pt x="122" y="270"/>
                  </a:lnTo>
                  <a:lnTo>
                    <a:pt x="120" y="272"/>
                  </a:lnTo>
                  <a:lnTo>
                    <a:pt x="118" y="272"/>
                  </a:lnTo>
                  <a:lnTo>
                    <a:pt x="118" y="270"/>
                  </a:lnTo>
                  <a:lnTo>
                    <a:pt x="118" y="268"/>
                  </a:lnTo>
                  <a:lnTo>
                    <a:pt x="115" y="261"/>
                  </a:lnTo>
                  <a:lnTo>
                    <a:pt x="115" y="261"/>
                  </a:lnTo>
                  <a:lnTo>
                    <a:pt x="113" y="256"/>
                  </a:lnTo>
                  <a:lnTo>
                    <a:pt x="111" y="256"/>
                  </a:lnTo>
                  <a:lnTo>
                    <a:pt x="109" y="254"/>
                  </a:lnTo>
                  <a:lnTo>
                    <a:pt x="109" y="254"/>
                  </a:lnTo>
                  <a:lnTo>
                    <a:pt x="109" y="254"/>
                  </a:lnTo>
                  <a:lnTo>
                    <a:pt x="106" y="252"/>
                  </a:lnTo>
                  <a:lnTo>
                    <a:pt x="102" y="250"/>
                  </a:lnTo>
                  <a:lnTo>
                    <a:pt x="99" y="247"/>
                  </a:lnTo>
                  <a:lnTo>
                    <a:pt x="99" y="247"/>
                  </a:lnTo>
                  <a:lnTo>
                    <a:pt x="95" y="250"/>
                  </a:lnTo>
                  <a:lnTo>
                    <a:pt x="93" y="247"/>
                  </a:lnTo>
                  <a:lnTo>
                    <a:pt x="88" y="247"/>
                  </a:lnTo>
                  <a:lnTo>
                    <a:pt x="88" y="247"/>
                  </a:lnTo>
                  <a:lnTo>
                    <a:pt x="88" y="250"/>
                  </a:lnTo>
                  <a:lnTo>
                    <a:pt x="84" y="252"/>
                  </a:lnTo>
                  <a:lnTo>
                    <a:pt x="84" y="250"/>
                  </a:lnTo>
                  <a:lnTo>
                    <a:pt x="84" y="250"/>
                  </a:lnTo>
                  <a:lnTo>
                    <a:pt x="81" y="250"/>
                  </a:lnTo>
                  <a:lnTo>
                    <a:pt x="79" y="252"/>
                  </a:lnTo>
                  <a:lnTo>
                    <a:pt x="79" y="250"/>
                  </a:lnTo>
                  <a:lnTo>
                    <a:pt x="72" y="252"/>
                  </a:lnTo>
                  <a:lnTo>
                    <a:pt x="70" y="254"/>
                  </a:lnTo>
                  <a:lnTo>
                    <a:pt x="70" y="256"/>
                  </a:lnTo>
                  <a:lnTo>
                    <a:pt x="68" y="252"/>
                  </a:lnTo>
                  <a:lnTo>
                    <a:pt x="65" y="252"/>
                  </a:lnTo>
                  <a:lnTo>
                    <a:pt x="63" y="254"/>
                  </a:lnTo>
                  <a:lnTo>
                    <a:pt x="59" y="254"/>
                  </a:lnTo>
                  <a:lnTo>
                    <a:pt x="61" y="247"/>
                  </a:lnTo>
                  <a:lnTo>
                    <a:pt x="63" y="245"/>
                  </a:lnTo>
                  <a:lnTo>
                    <a:pt x="63" y="240"/>
                  </a:lnTo>
                  <a:lnTo>
                    <a:pt x="65" y="238"/>
                  </a:lnTo>
                  <a:lnTo>
                    <a:pt x="68" y="236"/>
                  </a:lnTo>
                  <a:lnTo>
                    <a:pt x="65" y="234"/>
                  </a:lnTo>
                  <a:lnTo>
                    <a:pt x="65" y="231"/>
                  </a:lnTo>
                  <a:lnTo>
                    <a:pt x="70" y="231"/>
                  </a:lnTo>
                  <a:lnTo>
                    <a:pt x="72" y="231"/>
                  </a:lnTo>
                  <a:lnTo>
                    <a:pt x="72" y="225"/>
                  </a:lnTo>
                  <a:lnTo>
                    <a:pt x="75" y="220"/>
                  </a:lnTo>
                  <a:lnTo>
                    <a:pt x="75" y="213"/>
                  </a:lnTo>
                  <a:lnTo>
                    <a:pt x="75" y="211"/>
                  </a:lnTo>
                  <a:lnTo>
                    <a:pt x="72" y="209"/>
                  </a:lnTo>
                  <a:lnTo>
                    <a:pt x="72" y="206"/>
                  </a:lnTo>
                  <a:lnTo>
                    <a:pt x="72" y="204"/>
                  </a:lnTo>
                  <a:lnTo>
                    <a:pt x="68" y="202"/>
                  </a:lnTo>
                  <a:lnTo>
                    <a:pt x="65" y="202"/>
                  </a:lnTo>
                  <a:lnTo>
                    <a:pt x="63" y="204"/>
                  </a:lnTo>
                  <a:lnTo>
                    <a:pt x="61" y="200"/>
                  </a:lnTo>
                  <a:lnTo>
                    <a:pt x="61" y="200"/>
                  </a:lnTo>
                  <a:lnTo>
                    <a:pt x="59" y="202"/>
                  </a:lnTo>
                  <a:lnTo>
                    <a:pt x="59" y="200"/>
                  </a:lnTo>
                  <a:lnTo>
                    <a:pt x="56" y="200"/>
                  </a:lnTo>
                  <a:lnTo>
                    <a:pt x="56" y="200"/>
                  </a:lnTo>
                  <a:lnTo>
                    <a:pt x="54" y="197"/>
                  </a:lnTo>
                  <a:lnTo>
                    <a:pt x="54" y="197"/>
                  </a:lnTo>
                  <a:lnTo>
                    <a:pt x="54" y="193"/>
                  </a:lnTo>
                  <a:lnTo>
                    <a:pt x="54" y="191"/>
                  </a:lnTo>
                  <a:lnTo>
                    <a:pt x="52" y="191"/>
                  </a:lnTo>
                  <a:lnTo>
                    <a:pt x="50" y="191"/>
                  </a:lnTo>
                  <a:lnTo>
                    <a:pt x="50" y="193"/>
                  </a:lnTo>
                  <a:lnTo>
                    <a:pt x="47" y="195"/>
                  </a:lnTo>
                  <a:lnTo>
                    <a:pt x="47" y="193"/>
                  </a:lnTo>
                  <a:lnTo>
                    <a:pt x="45" y="195"/>
                  </a:lnTo>
                  <a:lnTo>
                    <a:pt x="45" y="197"/>
                  </a:lnTo>
                  <a:lnTo>
                    <a:pt x="45" y="197"/>
                  </a:lnTo>
                  <a:lnTo>
                    <a:pt x="43" y="197"/>
                  </a:lnTo>
                  <a:lnTo>
                    <a:pt x="41" y="200"/>
                  </a:lnTo>
                  <a:lnTo>
                    <a:pt x="38" y="200"/>
                  </a:lnTo>
                  <a:lnTo>
                    <a:pt x="36" y="197"/>
                  </a:lnTo>
                  <a:lnTo>
                    <a:pt x="34" y="197"/>
                  </a:lnTo>
                  <a:lnTo>
                    <a:pt x="27" y="191"/>
                  </a:lnTo>
                  <a:lnTo>
                    <a:pt x="27" y="191"/>
                  </a:lnTo>
                  <a:lnTo>
                    <a:pt x="25" y="188"/>
                  </a:lnTo>
                  <a:lnTo>
                    <a:pt x="25" y="188"/>
                  </a:lnTo>
                  <a:lnTo>
                    <a:pt x="22" y="188"/>
                  </a:lnTo>
                  <a:lnTo>
                    <a:pt x="22" y="186"/>
                  </a:lnTo>
                  <a:lnTo>
                    <a:pt x="20" y="186"/>
                  </a:lnTo>
                  <a:lnTo>
                    <a:pt x="20" y="191"/>
                  </a:lnTo>
                  <a:lnTo>
                    <a:pt x="20" y="191"/>
                  </a:lnTo>
                  <a:lnTo>
                    <a:pt x="20" y="191"/>
                  </a:lnTo>
                  <a:lnTo>
                    <a:pt x="18" y="191"/>
                  </a:lnTo>
                  <a:lnTo>
                    <a:pt x="11" y="191"/>
                  </a:lnTo>
                  <a:lnTo>
                    <a:pt x="13" y="186"/>
                  </a:lnTo>
                  <a:lnTo>
                    <a:pt x="9" y="184"/>
                  </a:lnTo>
                  <a:lnTo>
                    <a:pt x="6" y="184"/>
                  </a:lnTo>
                  <a:lnTo>
                    <a:pt x="2" y="186"/>
                  </a:lnTo>
                  <a:lnTo>
                    <a:pt x="0" y="186"/>
                  </a:lnTo>
                  <a:lnTo>
                    <a:pt x="0" y="184"/>
                  </a:lnTo>
                  <a:lnTo>
                    <a:pt x="0" y="179"/>
                  </a:lnTo>
                  <a:lnTo>
                    <a:pt x="0" y="177"/>
                  </a:lnTo>
                  <a:lnTo>
                    <a:pt x="0" y="175"/>
                  </a:lnTo>
                  <a:lnTo>
                    <a:pt x="0" y="172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0" y="166"/>
                  </a:lnTo>
                  <a:lnTo>
                    <a:pt x="0" y="163"/>
                  </a:lnTo>
                  <a:lnTo>
                    <a:pt x="0" y="161"/>
                  </a:lnTo>
                  <a:lnTo>
                    <a:pt x="4" y="161"/>
                  </a:lnTo>
                  <a:lnTo>
                    <a:pt x="9" y="161"/>
                  </a:lnTo>
                  <a:lnTo>
                    <a:pt x="6" y="154"/>
                  </a:lnTo>
                  <a:lnTo>
                    <a:pt x="9" y="150"/>
                  </a:lnTo>
                  <a:lnTo>
                    <a:pt x="11" y="154"/>
                  </a:lnTo>
                  <a:lnTo>
                    <a:pt x="13" y="154"/>
                  </a:lnTo>
                  <a:lnTo>
                    <a:pt x="13" y="159"/>
                  </a:lnTo>
                  <a:lnTo>
                    <a:pt x="13" y="163"/>
                  </a:lnTo>
                  <a:lnTo>
                    <a:pt x="25" y="161"/>
                  </a:lnTo>
                  <a:lnTo>
                    <a:pt x="25" y="159"/>
                  </a:lnTo>
                  <a:lnTo>
                    <a:pt x="29" y="159"/>
                  </a:lnTo>
                  <a:lnTo>
                    <a:pt x="29" y="159"/>
                  </a:lnTo>
                  <a:lnTo>
                    <a:pt x="27" y="154"/>
                  </a:lnTo>
                  <a:lnTo>
                    <a:pt x="27" y="152"/>
                  </a:lnTo>
                  <a:lnTo>
                    <a:pt x="27" y="152"/>
                  </a:lnTo>
                  <a:lnTo>
                    <a:pt x="27" y="148"/>
                  </a:lnTo>
                  <a:lnTo>
                    <a:pt x="31" y="148"/>
                  </a:lnTo>
                  <a:lnTo>
                    <a:pt x="31" y="143"/>
                  </a:lnTo>
                  <a:lnTo>
                    <a:pt x="29" y="141"/>
                  </a:lnTo>
                  <a:lnTo>
                    <a:pt x="22" y="136"/>
                  </a:lnTo>
                  <a:lnTo>
                    <a:pt x="20" y="134"/>
                  </a:lnTo>
                  <a:lnTo>
                    <a:pt x="20" y="129"/>
                  </a:lnTo>
                  <a:lnTo>
                    <a:pt x="29" y="125"/>
                  </a:lnTo>
                  <a:lnTo>
                    <a:pt x="29" y="120"/>
                  </a:lnTo>
                  <a:lnTo>
                    <a:pt x="31" y="120"/>
                  </a:lnTo>
                  <a:lnTo>
                    <a:pt x="34" y="118"/>
                  </a:lnTo>
                  <a:lnTo>
                    <a:pt x="38" y="116"/>
                  </a:lnTo>
                  <a:lnTo>
                    <a:pt x="38" y="113"/>
                  </a:lnTo>
                  <a:lnTo>
                    <a:pt x="36" y="107"/>
                  </a:lnTo>
                  <a:lnTo>
                    <a:pt x="34" y="95"/>
                  </a:lnTo>
                  <a:lnTo>
                    <a:pt x="29" y="95"/>
                  </a:lnTo>
                  <a:lnTo>
                    <a:pt x="29" y="93"/>
                  </a:lnTo>
                  <a:lnTo>
                    <a:pt x="25" y="93"/>
                  </a:lnTo>
                  <a:lnTo>
                    <a:pt x="22" y="93"/>
                  </a:lnTo>
                  <a:lnTo>
                    <a:pt x="20" y="91"/>
                  </a:lnTo>
                  <a:lnTo>
                    <a:pt x="22" y="89"/>
                  </a:lnTo>
                  <a:lnTo>
                    <a:pt x="20" y="89"/>
                  </a:lnTo>
                  <a:lnTo>
                    <a:pt x="18" y="86"/>
                  </a:lnTo>
                  <a:lnTo>
                    <a:pt x="20" y="84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2" y="77"/>
                  </a:lnTo>
                  <a:lnTo>
                    <a:pt x="20" y="75"/>
                  </a:lnTo>
                  <a:lnTo>
                    <a:pt x="20" y="75"/>
                  </a:lnTo>
                  <a:lnTo>
                    <a:pt x="27" y="73"/>
                  </a:lnTo>
                  <a:lnTo>
                    <a:pt x="27" y="73"/>
                  </a:lnTo>
                  <a:lnTo>
                    <a:pt x="29" y="68"/>
                  </a:lnTo>
                  <a:lnTo>
                    <a:pt x="29" y="66"/>
                  </a:lnTo>
                  <a:lnTo>
                    <a:pt x="31" y="64"/>
                  </a:lnTo>
                  <a:lnTo>
                    <a:pt x="31" y="64"/>
                  </a:lnTo>
                  <a:lnTo>
                    <a:pt x="31" y="59"/>
                  </a:lnTo>
                  <a:lnTo>
                    <a:pt x="36" y="52"/>
                  </a:lnTo>
                  <a:lnTo>
                    <a:pt x="36" y="50"/>
                  </a:lnTo>
                  <a:lnTo>
                    <a:pt x="38" y="50"/>
                  </a:lnTo>
                  <a:lnTo>
                    <a:pt x="41" y="48"/>
                  </a:lnTo>
                  <a:lnTo>
                    <a:pt x="43" y="43"/>
                  </a:lnTo>
                  <a:lnTo>
                    <a:pt x="41" y="43"/>
                  </a:lnTo>
                  <a:lnTo>
                    <a:pt x="43" y="36"/>
                  </a:lnTo>
                  <a:lnTo>
                    <a:pt x="41" y="34"/>
                  </a:lnTo>
                  <a:lnTo>
                    <a:pt x="43" y="32"/>
                  </a:lnTo>
                  <a:lnTo>
                    <a:pt x="45" y="27"/>
                  </a:lnTo>
                  <a:lnTo>
                    <a:pt x="50" y="25"/>
                  </a:lnTo>
                  <a:lnTo>
                    <a:pt x="52" y="25"/>
                  </a:lnTo>
                  <a:lnTo>
                    <a:pt x="52" y="21"/>
                  </a:lnTo>
                  <a:lnTo>
                    <a:pt x="56" y="23"/>
                  </a:lnTo>
                  <a:lnTo>
                    <a:pt x="56" y="18"/>
                  </a:lnTo>
                  <a:lnTo>
                    <a:pt x="63" y="16"/>
                  </a:lnTo>
                  <a:lnTo>
                    <a:pt x="68" y="16"/>
                  </a:lnTo>
                  <a:lnTo>
                    <a:pt x="72" y="14"/>
                  </a:lnTo>
                  <a:lnTo>
                    <a:pt x="75" y="14"/>
                  </a:lnTo>
                  <a:lnTo>
                    <a:pt x="75" y="16"/>
                  </a:lnTo>
                  <a:lnTo>
                    <a:pt x="79" y="23"/>
                  </a:lnTo>
                  <a:lnTo>
                    <a:pt x="81" y="23"/>
                  </a:lnTo>
                  <a:lnTo>
                    <a:pt x="81" y="23"/>
                  </a:lnTo>
                  <a:lnTo>
                    <a:pt x="84" y="21"/>
                  </a:lnTo>
                  <a:lnTo>
                    <a:pt x="86" y="16"/>
                  </a:lnTo>
                  <a:lnTo>
                    <a:pt x="81" y="9"/>
                  </a:lnTo>
                  <a:lnTo>
                    <a:pt x="81" y="7"/>
                  </a:lnTo>
                  <a:lnTo>
                    <a:pt x="79" y="5"/>
                  </a:lnTo>
                  <a:lnTo>
                    <a:pt x="81" y="2"/>
                  </a:lnTo>
                  <a:lnTo>
                    <a:pt x="84" y="2"/>
                  </a:lnTo>
                  <a:lnTo>
                    <a:pt x="86" y="5"/>
                  </a:lnTo>
                  <a:lnTo>
                    <a:pt x="90" y="14"/>
                  </a:lnTo>
                  <a:lnTo>
                    <a:pt x="93" y="14"/>
                  </a:lnTo>
                  <a:lnTo>
                    <a:pt x="95" y="14"/>
                  </a:lnTo>
                  <a:lnTo>
                    <a:pt x="99" y="11"/>
                  </a:lnTo>
                  <a:lnTo>
                    <a:pt x="102" y="9"/>
                  </a:lnTo>
                  <a:lnTo>
                    <a:pt x="102" y="5"/>
                  </a:lnTo>
                  <a:lnTo>
                    <a:pt x="104" y="5"/>
                  </a:lnTo>
                  <a:lnTo>
                    <a:pt x="106" y="5"/>
                  </a:lnTo>
                  <a:lnTo>
                    <a:pt x="106" y="9"/>
                  </a:lnTo>
                  <a:lnTo>
                    <a:pt x="106" y="14"/>
                  </a:lnTo>
                  <a:lnTo>
                    <a:pt x="104" y="21"/>
                  </a:lnTo>
                  <a:lnTo>
                    <a:pt x="109" y="21"/>
                  </a:lnTo>
                  <a:lnTo>
                    <a:pt x="113" y="23"/>
                  </a:lnTo>
                  <a:lnTo>
                    <a:pt x="115" y="23"/>
                  </a:lnTo>
                  <a:lnTo>
                    <a:pt x="124" y="30"/>
                  </a:lnTo>
                  <a:lnTo>
                    <a:pt x="127" y="30"/>
                  </a:lnTo>
                  <a:lnTo>
                    <a:pt x="133" y="25"/>
                  </a:lnTo>
                  <a:lnTo>
                    <a:pt x="136" y="18"/>
                  </a:lnTo>
                  <a:lnTo>
                    <a:pt x="138" y="18"/>
                  </a:lnTo>
                  <a:lnTo>
                    <a:pt x="133" y="14"/>
                  </a:lnTo>
                  <a:lnTo>
                    <a:pt x="133" y="11"/>
                  </a:lnTo>
                  <a:lnTo>
                    <a:pt x="133" y="11"/>
                  </a:lnTo>
                  <a:lnTo>
                    <a:pt x="136" y="11"/>
                  </a:lnTo>
                  <a:lnTo>
                    <a:pt x="138" y="11"/>
                  </a:lnTo>
                  <a:lnTo>
                    <a:pt x="140" y="11"/>
                  </a:lnTo>
                  <a:lnTo>
                    <a:pt x="140" y="11"/>
                  </a:lnTo>
                  <a:lnTo>
                    <a:pt x="143" y="16"/>
                  </a:lnTo>
                  <a:lnTo>
                    <a:pt x="143" y="18"/>
                  </a:lnTo>
                  <a:lnTo>
                    <a:pt x="149" y="23"/>
                  </a:lnTo>
                  <a:lnTo>
                    <a:pt x="152" y="30"/>
                  </a:lnTo>
                  <a:lnTo>
                    <a:pt x="152" y="32"/>
                  </a:lnTo>
                  <a:lnTo>
                    <a:pt x="154" y="32"/>
                  </a:lnTo>
                  <a:lnTo>
                    <a:pt x="154" y="32"/>
                  </a:lnTo>
                  <a:lnTo>
                    <a:pt x="156" y="27"/>
                  </a:lnTo>
                  <a:lnTo>
                    <a:pt x="154" y="21"/>
                  </a:lnTo>
                  <a:lnTo>
                    <a:pt x="156" y="18"/>
                  </a:lnTo>
                  <a:lnTo>
                    <a:pt x="156" y="16"/>
                  </a:lnTo>
                  <a:lnTo>
                    <a:pt x="158" y="16"/>
                  </a:lnTo>
                  <a:lnTo>
                    <a:pt x="163" y="16"/>
                  </a:lnTo>
                  <a:lnTo>
                    <a:pt x="165" y="23"/>
                  </a:lnTo>
                  <a:lnTo>
                    <a:pt x="167" y="23"/>
                  </a:lnTo>
                  <a:lnTo>
                    <a:pt x="170" y="23"/>
                  </a:lnTo>
                  <a:lnTo>
                    <a:pt x="172" y="21"/>
                  </a:lnTo>
                  <a:lnTo>
                    <a:pt x="172" y="18"/>
                  </a:lnTo>
                  <a:lnTo>
                    <a:pt x="165" y="9"/>
                  </a:lnTo>
                  <a:lnTo>
                    <a:pt x="167" y="5"/>
                  </a:lnTo>
                  <a:lnTo>
                    <a:pt x="170" y="5"/>
                  </a:lnTo>
                  <a:lnTo>
                    <a:pt x="174" y="0"/>
                  </a:lnTo>
                  <a:lnTo>
                    <a:pt x="177" y="2"/>
                  </a:lnTo>
                  <a:lnTo>
                    <a:pt x="179" y="2"/>
                  </a:lnTo>
                  <a:lnTo>
                    <a:pt x="177" y="9"/>
                  </a:lnTo>
                  <a:lnTo>
                    <a:pt x="174" y="14"/>
                  </a:lnTo>
                  <a:lnTo>
                    <a:pt x="177" y="14"/>
                  </a:lnTo>
                  <a:lnTo>
                    <a:pt x="181" y="14"/>
                  </a:lnTo>
                  <a:lnTo>
                    <a:pt x="183" y="9"/>
                  </a:lnTo>
                  <a:lnTo>
                    <a:pt x="188" y="7"/>
                  </a:lnTo>
                  <a:lnTo>
                    <a:pt x="188" y="5"/>
                  </a:lnTo>
                  <a:lnTo>
                    <a:pt x="190" y="5"/>
                  </a:lnTo>
                  <a:lnTo>
                    <a:pt x="190" y="2"/>
                  </a:lnTo>
                  <a:lnTo>
                    <a:pt x="192" y="5"/>
                  </a:lnTo>
                  <a:lnTo>
                    <a:pt x="202" y="14"/>
                  </a:lnTo>
                  <a:lnTo>
                    <a:pt x="204" y="14"/>
                  </a:lnTo>
                  <a:lnTo>
                    <a:pt x="204" y="16"/>
                  </a:lnTo>
                  <a:lnTo>
                    <a:pt x="202" y="23"/>
                  </a:lnTo>
                  <a:lnTo>
                    <a:pt x="202" y="23"/>
                  </a:lnTo>
                  <a:lnTo>
                    <a:pt x="204" y="25"/>
                  </a:lnTo>
                  <a:lnTo>
                    <a:pt x="208" y="27"/>
                  </a:lnTo>
                  <a:lnTo>
                    <a:pt x="211" y="32"/>
                  </a:lnTo>
                  <a:lnTo>
                    <a:pt x="211" y="34"/>
                  </a:lnTo>
                  <a:lnTo>
                    <a:pt x="217" y="32"/>
                  </a:lnTo>
                  <a:lnTo>
                    <a:pt x="217" y="34"/>
                  </a:lnTo>
                </a:path>
              </a:pathLst>
            </a:custGeom>
            <a:solidFill>
              <a:schemeClr val="accent1"/>
            </a:soli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324351" y="2391508"/>
              <a:ext cx="27516" cy="4396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2497667" y="2143126"/>
              <a:ext cx="1826684" cy="1008917"/>
            </a:xfrm>
            <a:custGeom>
              <a:avLst/>
              <a:gdLst/>
              <a:ahLst/>
              <a:cxnLst>
                <a:cxn ang="0">
                  <a:pos x="114" y="41"/>
                </a:cxn>
                <a:cxn ang="0">
                  <a:pos x="182" y="81"/>
                </a:cxn>
                <a:cxn ang="0">
                  <a:pos x="238" y="111"/>
                </a:cxn>
                <a:cxn ang="0">
                  <a:pos x="293" y="122"/>
                </a:cxn>
                <a:cxn ang="0">
                  <a:pos x="333" y="111"/>
                </a:cxn>
                <a:cxn ang="0">
                  <a:pos x="363" y="120"/>
                </a:cxn>
                <a:cxn ang="0">
                  <a:pos x="404" y="97"/>
                </a:cxn>
                <a:cxn ang="0">
                  <a:pos x="449" y="93"/>
                </a:cxn>
                <a:cxn ang="0">
                  <a:pos x="485" y="104"/>
                </a:cxn>
                <a:cxn ang="0">
                  <a:pos x="517" y="124"/>
                </a:cxn>
                <a:cxn ang="0">
                  <a:pos x="513" y="181"/>
                </a:cxn>
                <a:cxn ang="0">
                  <a:pos x="560" y="220"/>
                </a:cxn>
                <a:cxn ang="0">
                  <a:pos x="610" y="240"/>
                </a:cxn>
                <a:cxn ang="0">
                  <a:pos x="637" y="240"/>
                </a:cxn>
                <a:cxn ang="0">
                  <a:pos x="662" y="233"/>
                </a:cxn>
                <a:cxn ang="0">
                  <a:pos x="676" y="251"/>
                </a:cxn>
                <a:cxn ang="0">
                  <a:pos x="669" y="256"/>
                </a:cxn>
                <a:cxn ang="0">
                  <a:pos x="651" y="263"/>
                </a:cxn>
                <a:cxn ang="0">
                  <a:pos x="644" y="285"/>
                </a:cxn>
                <a:cxn ang="0">
                  <a:pos x="617" y="326"/>
                </a:cxn>
                <a:cxn ang="0">
                  <a:pos x="617" y="340"/>
                </a:cxn>
                <a:cxn ang="0">
                  <a:pos x="599" y="360"/>
                </a:cxn>
                <a:cxn ang="0">
                  <a:pos x="619" y="369"/>
                </a:cxn>
                <a:cxn ang="0">
                  <a:pos x="637" y="401"/>
                </a:cxn>
                <a:cxn ang="0">
                  <a:pos x="631" y="410"/>
                </a:cxn>
                <a:cxn ang="0">
                  <a:pos x="601" y="431"/>
                </a:cxn>
                <a:cxn ang="0">
                  <a:pos x="578" y="469"/>
                </a:cxn>
                <a:cxn ang="0">
                  <a:pos x="592" y="483"/>
                </a:cxn>
                <a:cxn ang="0">
                  <a:pos x="583" y="524"/>
                </a:cxn>
                <a:cxn ang="0">
                  <a:pos x="585" y="546"/>
                </a:cxn>
                <a:cxn ang="0">
                  <a:pos x="556" y="562"/>
                </a:cxn>
                <a:cxn ang="0">
                  <a:pos x="540" y="567"/>
                </a:cxn>
                <a:cxn ang="0">
                  <a:pos x="551" y="587"/>
                </a:cxn>
                <a:cxn ang="0">
                  <a:pos x="544" y="610"/>
                </a:cxn>
                <a:cxn ang="0">
                  <a:pos x="533" y="639"/>
                </a:cxn>
                <a:cxn ang="0">
                  <a:pos x="504" y="657"/>
                </a:cxn>
                <a:cxn ang="0">
                  <a:pos x="494" y="664"/>
                </a:cxn>
                <a:cxn ang="0">
                  <a:pos x="504" y="687"/>
                </a:cxn>
                <a:cxn ang="0">
                  <a:pos x="470" y="705"/>
                </a:cxn>
                <a:cxn ang="0">
                  <a:pos x="408" y="710"/>
                </a:cxn>
                <a:cxn ang="0">
                  <a:pos x="386" y="730"/>
                </a:cxn>
                <a:cxn ang="0">
                  <a:pos x="374" y="700"/>
                </a:cxn>
                <a:cxn ang="0">
                  <a:pos x="390" y="669"/>
                </a:cxn>
                <a:cxn ang="0">
                  <a:pos x="374" y="660"/>
                </a:cxn>
                <a:cxn ang="0">
                  <a:pos x="365" y="639"/>
                </a:cxn>
                <a:cxn ang="0">
                  <a:pos x="315" y="594"/>
                </a:cxn>
                <a:cxn ang="0">
                  <a:pos x="272" y="578"/>
                </a:cxn>
                <a:cxn ang="0">
                  <a:pos x="284" y="551"/>
                </a:cxn>
                <a:cxn ang="0">
                  <a:pos x="225" y="533"/>
                </a:cxn>
                <a:cxn ang="0">
                  <a:pos x="209" y="519"/>
                </a:cxn>
                <a:cxn ang="0">
                  <a:pos x="220" y="478"/>
                </a:cxn>
                <a:cxn ang="0">
                  <a:pos x="195" y="385"/>
                </a:cxn>
                <a:cxn ang="0">
                  <a:pos x="175" y="351"/>
                </a:cxn>
                <a:cxn ang="0">
                  <a:pos x="157" y="308"/>
                </a:cxn>
                <a:cxn ang="0">
                  <a:pos x="141" y="213"/>
                </a:cxn>
                <a:cxn ang="0">
                  <a:pos x="91" y="140"/>
                </a:cxn>
                <a:cxn ang="0">
                  <a:pos x="75" y="120"/>
                </a:cxn>
                <a:cxn ang="0">
                  <a:pos x="59" y="97"/>
                </a:cxn>
                <a:cxn ang="0">
                  <a:pos x="45" y="93"/>
                </a:cxn>
                <a:cxn ang="0">
                  <a:pos x="32" y="65"/>
                </a:cxn>
                <a:cxn ang="0">
                  <a:pos x="2" y="38"/>
                </a:cxn>
              </a:cxnLst>
              <a:rect l="0" t="0" r="r" b="b"/>
              <a:pathLst>
                <a:path w="683" h="730">
                  <a:moveTo>
                    <a:pt x="32" y="2"/>
                  </a:moveTo>
                  <a:lnTo>
                    <a:pt x="41" y="0"/>
                  </a:lnTo>
                  <a:lnTo>
                    <a:pt x="52" y="0"/>
                  </a:lnTo>
                  <a:lnTo>
                    <a:pt x="55" y="2"/>
                  </a:lnTo>
                  <a:lnTo>
                    <a:pt x="59" y="0"/>
                  </a:lnTo>
                  <a:lnTo>
                    <a:pt x="70" y="2"/>
                  </a:lnTo>
                  <a:lnTo>
                    <a:pt x="70" y="9"/>
                  </a:lnTo>
                  <a:lnTo>
                    <a:pt x="73" y="9"/>
                  </a:lnTo>
                  <a:lnTo>
                    <a:pt x="77" y="11"/>
                  </a:lnTo>
                  <a:lnTo>
                    <a:pt x="80" y="13"/>
                  </a:lnTo>
                  <a:lnTo>
                    <a:pt x="75" y="22"/>
                  </a:lnTo>
                  <a:lnTo>
                    <a:pt x="82" y="29"/>
                  </a:lnTo>
                  <a:lnTo>
                    <a:pt x="89" y="34"/>
                  </a:lnTo>
                  <a:lnTo>
                    <a:pt x="91" y="34"/>
                  </a:lnTo>
                  <a:lnTo>
                    <a:pt x="98" y="38"/>
                  </a:lnTo>
                  <a:lnTo>
                    <a:pt x="102" y="43"/>
                  </a:lnTo>
                  <a:lnTo>
                    <a:pt x="102" y="43"/>
                  </a:lnTo>
                  <a:lnTo>
                    <a:pt x="114" y="41"/>
                  </a:lnTo>
                  <a:lnTo>
                    <a:pt x="118" y="45"/>
                  </a:lnTo>
                  <a:lnTo>
                    <a:pt x="120" y="47"/>
                  </a:lnTo>
                  <a:lnTo>
                    <a:pt x="125" y="52"/>
                  </a:lnTo>
                  <a:lnTo>
                    <a:pt x="125" y="54"/>
                  </a:lnTo>
                  <a:lnTo>
                    <a:pt x="127" y="54"/>
                  </a:lnTo>
                  <a:lnTo>
                    <a:pt x="129" y="54"/>
                  </a:lnTo>
                  <a:lnTo>
                    <a:pt x="129" y="59"/>
                  </a:lnTo>
                  <a:lnTo>
                    <a:pt x="134" y="59"/>
                  </a:lnTo>
                  <a:lnTo>
                    <a:pt x="136" y="63"/>
                  </a:lnTo>
                  <a:lnTo>
                    <a:pt x="143" y="70"/>
                  </a:lnTo>
                  <a:lnTo>
                    <a:pt x="145" y="68"/>
                  </a:lnTo>
                  <a:lnTo>
                    <a:pt x="148" y="68"/>
                  </a:lnTo>
                  <a:lnTo>
                    <a:pt x="152" y="63"/>
                  </a:lnTo>
                  <a:lnTo>
                    <a:pt x="154" y="63"/>
                  </a:lnTo>
                  <a:lnTo>
                    <a:pt x="161" y="68"/>
                  </a:lnTo>
                  <a:lnTo>
                    <a:pt x="172" y="68"/>
                  </a:lnTo>
                  <a:lnTo>
                    <a:pt x="179" y="77"/>
                  </a:lnTo>
                  <a:lnTo>
                    <a:pt x="182" y="81"/>
                  </a:lnTo>
                  <a:lnTo>
                    <a:pt x="186" y="84"/>
                  </a:lnTo>
                  <a:lnTo>
                    <a:pt x="188" y="84"/>
                  </a:lnTo>
                  <a:lnTo>
                    <a:pt x="195" y="81"/>
                  </a:lnTo>
                  <a:lnTo>
                    <a:pt x="197" y="84"/>
                  </a:lnTo>
                  <a:lnTo>
                    <a:pt x="202" y="86"/>
                  </a:lnTo>
                  <a:lnTo>
                    <a:pt x="200" y="93"/>
                  </a:lnTo>
                  <a:lnTo>
                    <a:pt x="206" y="97"/>
                  </a:lnTo>
                  <a:lnTo>
                    <a:pt x="211" y="102"/>
                  </a:lnTo>
                  <a:lnTo>
                    <a:pt x="209" y="104"/>
                  </a:lnTo>
                  <a:lnTo>
                    <a:pt x="211" y="106"/>
                  </a:lnTo>
                  <a:lnTo>
                    <a:pt x="225" y="118"/>
                  </a:lnTo>
                  <a:lnTo>
                    <a:pt x="227" y="120"/>
                  </a:lnTo>
                  <a:lnTo>
                    <a:pt x="227" y="120"/>
                  </a:lnTo>
                  <a:lnTo>
                    <a:pt x="231" y="122"/>
                  </a:lnTo>
                  <a:lnTo>
                    <a:pt x="231" y="120"/>
                  </a:lnTo>
                  <a:lnTo>
                    <a:pt x="236" y="120"/>
                  </a:lnTo>
                  <a:lnTo>
                    <a:pt x="236" y="113"/>
                  </a:lnTo>
                  <a:lnTo>
                    <a:pt x="238" y="111"/>
                  </a:lnTo>
                  <a:lnTo>
                    <a:pt x="240" y="106"/>
                  </a:lnTo>
                  <a:lnTo>
                    <a:pt x="240" y="106"/>
                  </a:lnTo>
                  <a:lnTo>
                    <a:pt x="243" y="106"/>
                  </a:lnTo>
                  <a:lnTo>
                    <a:pt x="247" y="109"/>
                  </a:lnTo>
                  <a:lnTo>
                    <a:pt x="252" y="106"/>
                  </a:lnTo>
                  <a:lnTo>
                    <a:pt x="256" y="106"/>
                  </a:lnTo>
                  <a:lnTo>
                    <a:pt x="259" y="106"/>
                  </a:lnTo>
                  <a:lnTo>
                    <a:pt x="265" y="106"/>
                  </a:lnTo>
                  <a:lnTo>
                    <a:pt x="270" y="109"/>
                  </a:lnTo>
                  <a:lnTo>
                    <a:pt x="275" y="113"/>
                  </a:lnTo>
                  <a:lnTo>
                    <a:pt x="277" y="115"/>
                  </a:lnTo>
                  <a:lnTo>
                    <a:pt x="279" y="115"/>
                  </a:lnTo>
                  <a:lnTo>
                    <a:pt x="281" y="120"/>
                  </a:lnTo>
                  <a:lnTo>
                    <a:pt x="284" y="120"/>
                  </a:lnTo>
                  <a:lnTo>
                    <a:pt x="286" y="122"/>
                  </a:lnTo>
                  <a:lnTo>
                    <a:pt x="286" y="120"/>
                  </a:lnTo>
                  <a:lnTo>
                    <a:pt x="288" y="120"/>
                  </a:lnTo>
                  <a:lnTo>
                    <a:pt x="293" y="122"/>
                  </a:lnTo>
                  <a:lnTo>
                    <a:pt x="293" y="127"/>
                  </a:lnTo>
                  <a:lnTo>
                    <a:pt x="295" y="127"/>
                  </a:lnTo>
                  <a:lnTo>
                    <a:pt x="297" y="124"/>
                  </a:lnTo>
                  <a:lnTo>
                    <a:pt x="299" y="124"/>
                  </a:lnTo>
                  <a:lnTo>
                    <a:pt x="302" y="127"/>
                  </a:lnTo>
                  <a:lnTo>
                    <a:pt x="306" y="131"/>
                  </a:lnTo>
                  <a:lnTo>
                    <a:pt x="306" y="131"/>
                  </a:lnTo>
                  <a:lnTo>
                    <a:pt x="306" y="138"/>
                  </a:lnTo>
                  <a:lnTo>
                    <a:pt x="311" y="138"/>
                  </a:lnTo>
                  <a:lnTo>
                    <a:pt x="313" y="133"/>
                  </a:lnTo>
                  <a:lnTo>
                    <a:pt x="318" y="131"/>
                  </a:lnTo>
                  <a:lnTo>
                    <a:pt x="320" y="129"/>
                  </a:lnTo>
                  <a:lnTo>
                    <a:pt x="320" y="129"/>
                  </a:lnTo>
                  <a:lnTo>
                    <a:pt x="322" y="124"/>
                  </a:lnTo>
                  <a:lnTo>
                    <a:pt x="324" y="120"/>
                  </a:lnTo>
                  <a:lnTo>
                    <a:pt x="329" y="115"/>
                  </a:lnTo>
                  <a:lnTo>
                    <a:pt x="331" y="111"/>
                  </a:lnTo>
                  <a:lnTo>
                    <a:pt x="333" y="111"/>
                  </a:lnTo>
                  <a:lnTo>
                    <a:pt x="333" y="111"/>
                  </a:lnTo>
                  <a:lnTo>
                    <a:pt x="336" y="113"/>
                  </a:lnTo>
                  <a:lnTo>
                    <a:pt x="333" y="115"/>
                  </a:lnTo>
                  <a:lnTo>
                    <a:pt x="331" y="118"/>
                  </a:lnTo>
                  <a:lnTo>
                    <a:pt x="331" y="120"/>
                  </a:lnTo>
                  <a:lnTo>
                    <a:pt x="331" y="120"/>
                  </a:lnTo>
                  <a:lnTo>
                    <a:pt x="333" y="122"/>
                  </a:lnTo>
                  <a:lnTo>
                    <a:pt x="336" y="124"/>
                  </a:lnTo>
                  <a:lnTo>
                    <a:pt x="336" y="124"/>
                  </a:lnTo>
                  <a:lnTo>
                    <a:pt x="338" y="127"/>
                  </a:lnTo>
                  <a:lnTo>
                    <a:pt x="343" y="124"/>
                  </a:lnTo>
                  <a:lnTo>
                    <a:pt x="343" y="127"/>
                  </a:lnTo>
                  <a:lnTo>
                    <a:pt x="349" y="127"/>
                  </a:lnTo>
                  <a:lnTo>
                    <a:pt x="352" y="129"/>
                  </a:lnTo>
                  <a:lnTo>
                    <a:pt x="354" y="127"/>
                  </a:lnTo>
                  <a:lnTo>
                    <a:pt x="354" y="127"/>
                  </a:lnTo>
                  <a:lnTo>
                    <a:pt x="358" y="122"/>
                  </a:lnTo>
                  <a:lnTo>
                    <a:pt x="363" y="120"/>
                  </a:lnTo>
                  <a:lnTo>
                    <a:pt x="370" y="120"/>
                  </a:lnTo>
                  <a:lnTo>
                    <a:pt x="381" y="122"/>
                  </a:lnTo>
                  <a:lnTo>
                    <a:pt x="381" y="122"/>
                  </a:lnTo>
                  <a:lnTo>
                    <a:pt x="388" y="122"/>
                  </a:lnTo>
                  <a:lnTo>
                    <a:pt x="392" y="124"/>
                  </a:lnTo>
                  <a:lnTo>
                    <a:pt x="395" y="122"/>
                  </a:lnTo>
                  <a:lnTo>
                    <a:pt x="397" y="122"/>
                  </a:lnTo>
                  <a:lnTo>
                    <a:pt x="397" y="118"/>
                  </a:lnTo>
                  <a:lnTo>
                    <a:pt x="388" y="113"/>
                  </a:lnTo>
                  <a:lnTo>
                    <a:pt x="386" y="113"/>
                  </a:lnTo>
                  <a:lnTo>
                    <a:pt x="381" y="109"/>
                  </a:lnTo>
                  <a:lnTo>
                    <a:pt x="381" y="106"/>
                  </a:lnTo>
                  <a:lnTo>
                    <a:pt x="386" y="104"/>
                  </a:lnTo>
                  <a:lnTo>
                    <a:pt x="390" y="102"/>
                  </a:lnTo>
                  <a:lnTo>
                    <a:pt x="399" y="102"/>
                  </a:lnTo>
                  <a:lnTo>
                    <a:pt x="401" y="104"/>
                  </a:lnTo>
                  <a:lnTo>
                    <a:pt x="406" y="99"/>
                  </a:lnTo>
                  <a:lnTo>
                    <a:pt x="404" y="97"/>
                  </a:lnTo>
                  <a:lnTo>
                    <a:pt x="408" y="97"/>
                  </a:lnTo>
                  <a:lnTo>
                    <a:pt x="411" y="95"/>
                  </a:lnTo>
                  <a:lnTo>
                    <a:pt x="411" y="90"/>
                  </a:lnTo>
                  <a:lnTo>
                    <a:pt x="415" y="86"/>
                  </a:lnTo>
                  <a:lnTo>
                    <a:pt x="426" y="88"/>
                  </a:lnTo>
                  <a:lnTo>
                    <a:pt x="426" y="86"/>
                  </a:lnTo>
                  <a:lnTo>
                    <a:pt x="426" y="84"/>
                  </a:lnTo>
                  <a:lnTo>
                    <a:pt x="429" y="81"/>
                  </a:lnTo>
                  <a:lnTo>
                    <a:pt x="435" y="72"/>
                  </a:lnTo>
                  <a:lnTo>
                    <a:pt x="442" y="79"/>
                  </a:lnTo>
                  <a:lnTo>
                    <a:pt x="445" y="84"/>
                  </a:lnTo>
                  <a:lnTo>
                    <a:pt x="442" y="86"/>
                  </a:lnTo>
                  <a:lnTo>
                    <a:pt x="442" y="86"/>
                  </a:lnTo>
                  <a:lnTo>
                    <a:pt x="445" y="88"/>
                  </a:lnTo>
                  <a:lnTo>
                    <a:pt x="445" y="90"/>
                  </a:lnTo>
                  <a:lnTo>
                    <a:pt x="447" y="88"/>
                  </a:lnTo>
                  <a:lnTo>
                    <a:pt x="449" y="90"/>
                  </a:lnTo>
                  <a:lnTo>
                    <a:pt x="449" y="93"/>
                  </a:lnTo>
                  <a:lnTo>
                    <a:pt x="454" y="93"/>
                  </a:lnTo>
                  <a:lnTo>
                    <a:pt x="451" y="95"/>
                  </a:lnTo>
                  <a:lnTo>
                    <a:pt x="454" y="95"/>
                  </a:lnTo>
                  <a:lnTo>
                    <a:pt x="456" y="99"/>
                  </a:lnTo>
                  <a:lnTo>
                    <a:pt x="458" y="99"/>
                  </a:lnTo>
                  <a:lnTo>
                    <a:pt x="460" y="102"/>
                  </a:lnTo>
                  <a:lnTo>
                    <a:pt x="463" y="102"/>
                  </a:lnTo>
                  <a:lnTo>
                    <a:pt x="463" y="102"/>
                  </a:lnTo>
                  <a:lnTo>
                    <a:pt x="467" y="102"/>
                  </a:lnTo>
                  <a:lnTo>
                    <a:pt x="470" y="99"/>
                  </a:lnTo>
                  <a:lnTo>
                    <a:pt x="470" y="97"/>
                  </a:lnTo>
                  <a:lnTo>
                    <a:pt x="472" y="97"/>
                  </a:lnTo>
                  <a:lnTo>
                    <a:pt x="474" y="99"/>
                  </a:lnTo>
                  <a:lnTo>
                    <a:pt x="479" y="99"/>
                  </a:lnTo>
                  <a:lnTo>
                    <a:pt x="481" y="99"/>
                  </a:lnTo>
                  <a:lnTo>
                    <a:pt x="483" y="99"/>
                  </a:lnTo>
                  <a:lnTo>
                    <a:pt x="485" y="102"/>
                  </a:lnTo>
                  <a:lnTo>
                    <a:pt x="485" y="104"/>
                  </a:lnTo>
                  <a:lnTo>
                    <a:pt x="481" y="106"/>
                  </a:lnTo>
                  <a:lnTo>
                    <a:pt x="483" y="111"/>
                  </a:lnTo>
                  <a:lnTo>
                    <a:pt x="479" y="111"/>
                  </a:lnTo>
                  <a:lnTo>
                    <a:pt x="479" y="115"/>
                  </a:lnTo>
                  <a:lnTo>
                    <a:pt x="481" y="115"/>
                  </a:lnTo>
                  <a:lnTo>
                    <a:pt x="485" y="113"/>
                  </a:lnTo>
                  <a:lnTo>
                    <a:pt x="492" y="115"/>
                  </a:lnTo>
                  <a:lnTo>
                    <a:pt x="494" y="120"/>
                  </a:lnTo>
                  <a:lnTo>
                    <a:pt x="501" y="115"/>
                  </a:lnTo>
                  <a:lnTo>
                    <a:pt x="501" y="113"/>
                  </a:lnTo>
                  <a:lnTo>
                    <a:pt x="508" y="113"/>
                  </a:lnTo>
                  <a:lnTo>
                    <a:pt x="510" y="111"/>
                  </a:lnTo>
                  <a:lnTo>
                    <a:pt x="517" y="111"/>
                  </a:lnTo>
                  <a:lnTo>
                    <a:pt x="519" y="111"/>
                  </a:lnTo>
                  <a:lnTo>
                    <a:pt x="519" y="113"/>
                  </a:lnTo>
                  <a:lnTo>
                    <a:pt x="519" y="118"/>
                  </a:lnTo>
                  <a:lnTo>
                    <a:pt x="517" y="120"/>
                  </a:lnTo>
                  <a:lnTo>
                    <a:pt x="517" y="124"/>
                  </a:lnTo>
                  <a:lnTo>
                    <a:pt x="510" y="131"/>
                  </a:lnTo>
                  <a:lnTo>
                    <a:pt x="506" y="136"/>
                  </a:lnTo>
                  <a:lnTo>
                    <a:pt x="506" y="143"/>
                  </a:lnTo>
                  <a:lnTo>
                    <a:pt x="504" y="147"/>
                  </a:lnTo>
                  <a:lnTo>
                    <a:pt x="499" y="147"/>
                  </a:lnTo>
                  <a:lnTo>
                    <a:pt x="497" y="149"/>
                  </a:lnTo>
                  <a:lnTo>
                    <a:pt x="499" y="154"/>
                  </a:lnTo>
                  <a:lnTo>
                    <a:pt x="494" y="152"/>
                  </a:lnTo>
                  <a:lnTo>
                    <a:pt x="497" y="156"/>
                  </a:lnTo>
                  <a:lnTo>
                    <a:pt x="494" y="158"/>
                  </a:lnTo>
                  <a:lnTo>
                    <a:pt x="497" y="163"/>
                  </a:lnTo>
                  <a:lnTo>
                    <a:pt x="501" y="163"/>
                  </a:lnTo>
                  <a:lnTo>
                    <a:pt x="504" y="168"/>
                  </a:lnTo>
                  <a:lnTo>
                    <a:pt x="506" y="168"/>
                  </a:lnTo>
                  <a:lnTo>
                    <a:pt x="508" y="170"/>
                  </a:lnTo>
                  <a:lnTo>
                    <a:pt x="506" y="174"/>
                  </a:lnTo>
                  <a:lnTo>
                    <a:pt x="506" y="177"/>
                  </a:lnTo>
                  <a:lnTo>
                    <a:pt x="513" y="181"/>
                  </a:lnTo>
                  <a:lnTo>
                    <a:pt x="513" y="190"/>
                  </a:lnTo>
                  <a:lnTo>
                    <a:pt x="513" y="192"/>
                  </a:lnTo>
                  <a:lnTo>
                    <a:pt x="513" y="197"/>
                  </a:lnTo>
                  <a:lnTo>
                    <a:pt x="515" y="197"/>
                  </a:lnTo>
                  <a:lnTo>
                    <a:pt x="517" y="202"/>
                  </a:lnTo>
                  <a:lnTo>
                    <a:pt x="524" y="204"/>
                  </a:lnTo>
                  <a:lnTo>
                    <a:pt x="533" y="208"/>
                  </a:lnTo>
                  <a:lnTo>
                    <a:pt x="535" y="211"/>
                  </a:lnTo>
                  <a:lnTo>
                    <a:pt x="538" y="213"/>
                  </a:lnTo>
                  <a:lnTo>
                    <a:pt x="540" y="215"/>
                  </a:lnTo>
                  <a:lnTo>
                    <a:pt x="540" y="217"/>
                  </a:lnTo>
                  <a:lnTo>
                    <a:pt x="547" y="220"/>
                  </a:lnTo>
                  <a:lnTo>
                    <a:pt x="549" y="220"/>
                  </a:lnTo>
                  <a:lnTo>
                    <a:pt x="549" y="217"/>
                  </a:lnTo>
                  <a:lnTo>
                    <a:pt x="553" y="217"/>
                  </a:lnTo>
                  <a:lnTo>
                    <a:pt x="556" y="220"/>
                  </a:lnTo>
                  <a:lnTo>
                    <a:pt x="558" y="220"/>
                  </a:lnTo>
                  <a:lnTo>
                    <a:pt x="560" y="220"/>
                  </a:lnTo>
                  <a:lnTo>
                    <a:pt x="565" y="217"/>
                  </a:lnTo>
                  <a:lnTo>
                    <a:pt x="565" y="224"/>
                  </a:lnTo>
                  <a:lnTo>
                    <a:pt x="567" y="224"/>
                  </a:lnTo>
                  <a:lnTo>
                    <a:pt x="574" y="224"/>
                  </a:lnTo>
                  <a:lnTo>
                    <a:pt x="574" y="226"/>
                  </a:lnTo>
                  <a:lnTo>
                    <a:pt x="576" y="231"/>
                  </a:lnTo>
                  <a:lnTo>
                    <a:pt x="583" y="236"/>
                  </a:lnTo>
                  <a:lnTo>
                    <a:pt x="587" y="233"/>
                  </a:lnTo>
                  <a:lnTo>
                    <a:pt x="594" y="236"/>
                  </a:lnTo>
                  <a:lnTo>
                    <a:pt x="596" y="236"/>
                  </a:lnTo>
                  <a:lnTo>
                    <a:pt x="599" y="236"/>
                  </a:lnTo>
                  <a:lnTo>
                    <a:pt x="599" y="236"/>
                  </a:lnTo>
                  <a:lnTo>
                    <a:pt x="599" y="236"/>
                  </a:lnTo>
                  <a:lnTo>
                    <a:pt x="603" y="238"/>
                  </a:lnTo>
                  <a:lnTo>
                    <a:pt x="603" y="242"/>
                  </a:lnTo>
                  <a:lnTo>
                    <a:pt x="606" y="242"/>
                  </a:lnTo>
                  <a:lnTo>
                    <a:pt x="608" y="242"/>
                  </a:lnTo>
                  <a:lnTo>
                    <a:pt x="610" y="240"/>
                  </a:lnTo>
                  <a:lnTo>
                    <a:pt x="612" y="240"/>
                  </a:lnTo>
                  <a:lnTo>
                    <a:pt x="615" y="238"/>
                  </a:lnTo>
                  <a:lnTo>
                    <a:pt x="617" y="238"/>
                  </a:lnTo>
                  <a:lnTo>
                    <a:pt x="619" y="238"/>
                  </a:lnTo>
                  <a:lnTo>
                    <a:pt x="621" y="238"/>
                  </a:lnTo>
                  <a:lnTo>
                    <a:pt x="624" y="236"/>
                  </a:lnTo>
                  <a:lnTo>
                    <a:pt x="626" y="233"/>
                  </a:lnTo>
                  <a:lnTo>
                    <a:pt x="628" y="233"/>
                  </a:lnTo>
                  <a:lnTo>
                    <a:pt x="628" y="233"/>
                  </a:lnTo>
                  <a:lnTo>
                    <a:pt x="631" y="236"/>
                  </a:lnTo>
                  <a:lnTo>
                    <a:pt x="631" y="238"/>
                  </a:lnTo>
                  <a:lnTo>
                    <a:pt x="633" y="240"/>
                  </a:lnTo>
                  <a:lnTo>
                    <a:pt x="635" y="242"/>
                  </a:lnTo>
                  <a:lnTo>
                    <a:pt x="635" y="242"/>
                  </a:lnTo>
                  <a:lnTo>
                    <a:pt x="637" y="242"/>
                  </a:lnTo>
                  <a:lnTo>
                    <a:pt x="637" y="240"/>
                  </a:lnTo>
                  <a:lnTo>
                    <a:pt x="637" y="240"/>
                  </a:lnTo>
                  <a:lnTo>
                    <a:pt x="637" y="240"/>
                  </a:lnTo>
                  <a:lnTo>
                    <a:pt x="637" y="238"/>
                  </a:lnTo>
                  <a:lnTo>
                    <a:pt x="640" y="236"/>
                  </a:lnTo>
                  <a:lnTo>
                    <a:pt x="642" y="233"/>
                  </a:lnTo>
                  <a:lnTo>
                    <a:pt x="644" y="233"/>
                  </a:lnTo>
                  <a:lnTo>
                    <a:pt x="644" y="233"/>
                  </a:lnTo>
                  <a:lnTo>
                    <a:pt x="646" y="233"/>
                  </a:lnTo>
                  <a:lnTo>
                    <a:pt x="646" y="233"/>
                  </a:lnTo>
                  <a:lnTo>
                    <a:pt x="646" y="233"/>
                  </a:lnTo>
                  <a:lnTo>
                    <a:pt x="649" y="236"/>
                  </a:lnTo>
                  <a:lnTo>
                    <a:pt x="651" y="236"/>
                  </a:lnTo>
                  <a:lnTo>
                    <a:pt x="651" y="233"/>
                  </a:lnTo>
                  <a:lnTo>
                    <a:pt x="651" y="233"/>
                  </a:lnTo>
                  <a:lnTo>
                    <a:pt x="651" y="233"/>
                  </a:lnTo>
                  <a:lnTo>
                    <a:pt x="653" y="233"/>
                  </a:lnTo>
                  <a:lnTo>
                    <a:pt x="658" y="231"/>
                  </a:lnTo>
                  <a:lnTo>
                    <a:pt x="660" y="231"/>
                  </a:lnTo>
                  <a:lnTo>
                    <a:pt x="660" y="231"/>
                  </a:lnTo>
                  <a:lnTo>
                    <a:pt x="662" y="233"/>
                  </a:lnTo>
                  <a:lnTo>
                    <a:pt x="665" y="233"/>
                  </a:lnTo>
                  <a:lnTo>
                    <a:pt x="667" y="233"/>
                  </a:lnTo>
                  <a:lnTo>
                    <a:pt x="669" y="236"/>
                  </a:lnTo>
                  <a:lnTo>
                    <a:pt x="669" y="236"/>
                  </a:lnTo>
                  <a:lnTo>
                    <a:pt x="671" y="238"/>
                  </a:lnTo>
                  <a:lnTo>
                    <a:pt x="671" y="240"/>
                  </a:lnTo>
                  <a:lnTo>
                    <a:pt x="674" y="240"/>
                  </a:lnTo>
                  <a:lnTo>
                    <a:pt x="676" y="242"/>
                  </a:lnTo>
                  <a:lnTo>
                    <a:pt x="678" y="245"/>
                  </a:lnTo>
                  <a:lnTo>
                    <a:pt x="680" y="247"/>
                  </a:lnTo>
                  <a:lnTo>
                    <a:pt x="680" y="249"/>
                  </a:lnTo>
                  <a:lnTo>
                    <a:pt x="683" y="249"/>
                  </a:lnTo>
                  <a:lnTo>
                    <a:pt x="683" y="249"/>
                  </a:lnTo>
                  <a:lnTo>
                    <a:pt x="680" y="249"/>
                  </a:lnTo>
                  <a:lnTo>
                    <a:pt x="680" y="251"/>
                  </a:lnTo>
                  <a:lnTo>
                    <a:pt x="678" y="251"/>
                  </a:lnTo>
                  <a:lnTo>
                    <a:pt x="676" y="249"/>
                  </a:lnTo>
                  <a:lnTo>
                    <a:pt x="676" y="251"/>
                  </a:lnTo>
                  <a:lnTo>
                    <a:pt x="674" y="249"/>
                  </a:lnTo>
                  <a:lnTo>
                    <a:pt x="671" y="251"/>
                  </a:lnTo>
                  <a:lnTo>
                    <a:pt x="671" y="249"/>
                  </a:lnTo>
                  <a:lnTo>
                    <a:pt x="671" y="251"/>
                  </a:lnTo>
                  <a:lnTo>
                    <a:pt x="671" y="251"/>
                  </a:lnTo>
                  <a:lnTo>
                    <a:pt x="671" y="254"/>
                  </a:lnTo>
                  <a:lnTo>
                    <a:pt x="671" y="256"/>
                  </a:lnTo>
                  <a:lnTo>
                    <a:pt x="671" y="258"/>
                  </a:lnTo>
                  <a:lnTo>
                    <a:pt x="671" y="260"/>
                  </a:lnTo>
                  <a:lnTo>
                    <a:pt x="674" y="260"/>
                  </a:lnTo>
                  <a:lnTo>
                    <a:pt x="671" y="263"/>
                  </a:lnTo>
                  <a:lnTo>
                    <a:pt x="671" y="260"/>
                  </a:lnTo>
                  <a:lnTo>
                    <a:pt x="669" y="260"/>
                  </a:lnTo>
                  <a:lnTo>
                    <a:pt x="669" y="260"/>
                  </a:lnTo>
                  <a:lnTo>
                    <a:pt x="669" y="258"/>
                  </a:lnTo>
                  <a:lnTo>
                    <a:pt x="669" y="256"/>
                  </a:lnTo>
                  <a:lnTo>
                    <a:pt x="669" y="256"/>
                  </a:lnTo>
                  <a:lnTo>
                    <a:pt x="669" y="256"/>
                  </a:lnTo>
                  <a:lnTo>
                    <a:pt x="667" y="254"/>
                  </a:lnTo>
                  <a:lnTo>
                    <a:pt x="667" y="254"/>
                  </a:lnTo>
                  <a:lnTo>
                    <a:pt x="667" y="254"/>
                  </a:lnTo>
                  <a:lnTo>
                    <a:pt x="667" y="254"/>
                  </a:lnTo>
                  <a:lnTo>
                    <a:pt x="665" y="254"/>
                  </a:lnTo>
                  <a:lnTo>
                    <a:pt x="665" y="256"/>
                  </a:lnTo>
                  <a:lnTo>
                    <a:pt x="665" y="258"/>
                  </a:lnTo>
                  <a:lnTo>
                    <a:pt x="662" y="258"/>
                  </a:lnTo>
                  <a:lnTo>
                    <a:pt x="662" y="258"/>
                  </a:lnTo>
                  <a:lnTo>
                    <a:pt x="662" y="258"/>
                  </a:lnTo>
                  <a:lnTo>
                    <a:pt x="660" y="260"/>
                  </a:lnTo>
                  <a:lnTo>
                    <a:pt x="660" y="260"/>
                  </a:lnTo>
                  <a:lnTo>
                    <a:pt x="655" y="263"/>
                  </a:lnTo>
                  <a:lnTo>
                    <a:pt x="653" y="260"/>
                  </a:lnTo>
                  <a:lnTo>
                    <a:pt x="651" y="260"/>
                  </a:lnTo>
                  <a:lnTo>
                    <a:pt x="651" y="260"/>
                  </a:lnTo>
                  <a:lnTo>
                    <a:pt x="651" y="260"/>
                  </a:lnTo>
                  <a:lnTo>
                    <a:pt x="651" y="263"/>
                  </a:lnTo>
                  <a:lnTo>
                    <a:pt x="651" y="265"/>
                  </a:lnTo>
                  <a:lnTo>
                    <a:pt x="649" y="267"/>
                  </a:lnTo>
                  <a:lnTo>
                    <a:pt x="649" y="270"/>
                  </a:lnTo>
                  <a:lnTo>
                    <a:pt x="646" y="270"/>
                  </a:lnTo>
                  <a:lnTo>
                    <a:pt x="644" y="272"/>
                  </a:lnTo>
                  <a:lnTo>
                    <a:pt x="644" y="272"/>
                  </a:lnTo>
                  <a:lnTo>
                    <a:pt x="642" y="272"/>
                  </a:lnTo>
                  <a:lnTo>
                    <a:pt x="640" y="272"/>
                  </a:lnTo>
                  <a:lnTo>
                    <a:pt x="640" y="272"/>
                  </a:lnTo>
                  <a:lnTo>
                    <a:pt x="637" y="274"/>
                  </a:lnTo>
                  <a:lnTo>
                    <a:pt x="637" y="274"/>
                  </a:lnTo>
                  <a:lnTo>
                    <a:pt x="637" y="274"/>
                  </a:lnTo>
                  <a:lnTo>
                    <a:pt x="635" y="274"/>
                  </a:lnTo>
                  <a:lnTo>
                    <a:pt x="637" y="279"/>
                  </a:lnTo>
                  <a:lnTo>
                    <a:pt x="637" y="279"/>
                  </a:lnTo>
                  <a:lnTo>
                    <a:pt x="640" y="281"/>
                  </a:lnTo>
                  <a:lnTo>
                    <a:pt x="642" y="283"/>
                  </a:lnTo>
                  <a:lnTo>
                    <a:pt x="644" y="285"/>
                  </a:lnTo>
                  <a:lnTo>
                    <a:pt x="640" y="288"/>
                  </a:lnTo>
                  <a:lnTo>
                    <a:pt x="640" y="292"/>
                  </a:lnTo>
                  <a:lnTo>
                    <a:pt x="633" y="301"/>
                  </a:lnTo>
                  <a:lnTo>
                    <a:pt x="631" y="306"/>
                  </a:lnTo>
                  <a:lnTo>
                    <a:pt x="631" y="310"/>
                  </a:lnTo>
                  <a:lnTo>
                    <a:pt x="628" y="315"/>
                  </a:lnTo>
                  <a:lnTo>
                    <a:pt x="628" y="313"/>
                  </a:lnTo>
                  <a:lnTo>
                    <a:pt x="626" y="313"/>
                  </a:lnTo>
                  <a:lnTo>
                    <a:pt x="624" y="315"/>
                  </a:lnTo>
                  <a:lnTo>
                    <a:pt x="621" y="315"/>
                  </a:lnTo>
                  <a:lnTo>
                    <a:pt x="619" y="315"/>
                  </a:lnTo>
                  <a:lnTo>
                    <a:pt x="619" y="315"/>
                  </a:lnTo>
                  <a:lnTo>
                    <a:pt x="617" y="315"/>
                  </a:lnTo>
                  <a:lnTo>
                    <a:pt x="615" y="317"/>
                  </a:lnTo>
                  <a:lnTo>
                    <a:pt x="612" y="322"/>
                  </a:lnTo>
                  <a:lnTo>
                    <a:pt x="615" y="324"/>
                  </a:lnTo>
                  <a:lnTo>
                    <a:pt x="615" y="326"/>
                  </a:lnTo>
                  <a:lnTo>
                    <a:pt x="617" y="326"/>
                  </a:lnTo>
                  <a:lnTo>
                    <a:pt x="619" y="329"/>
                  </a:lnTo>
                  <a:lnTo>
                    <a:pt x="621" y="329"/>
                  </a:lnTo>
                  <a:lnTo>
                    <a:pt x="621" y="329"/>
                  </a:lnTo>
                  <a:lnTo>
                    <a:pt x="621" y="329"/>
                  </a:lnTo>
                  <a:lnTo>
                    <a:pt x="621" y="329"/>
                  </a:lnTo>
                  <a:lnTo>
                    <a:pt x="621" y="329"/>
                  </a:lnTo>
                  <a:lnTo>
                    <a:pt x="624" y="329"/>
                  </a:lnTo>
                  <a:lnTo>
                    <a:pt x="624" y="331"/>
                  </a:lnTo>
                  <a:lnTo>
                    <a:pt x="626" y="331"/>
                  </a:lnTo>
                  <a:lnTo>
                    <a:pt x="626" y="331"/>
                  </a:lnTo>
                  <a:lnTo>
                    <a:pt x="628" y="333"/>
                  </a:lnTo>
                  <a:lnTo>
                    <a:pt x="628" y="335"/>
                  </a:lnTo>
                  <a:lnTo>
                    <a:pt x="626" y="335"/>
                  </a:lnTo>
                  <a:lnTo>
                    <a:pt x="626" y="335"/>
                  </a:lnTo>
                  <a:lnTo>
                    <a:pt x="624" y="335"/>
                  </a:lnTo>
                  <a:lnTo>
                    <a:pt x="624" y="335"/>
                  </a:lnTo>
                  <a:lnTo>
                    <a:pt x="621" y="338"/>
                  </a:lnTo>
                  <a:lnTo>
                    <a:pt x="617" y="340"/>
                  </a:lnTo>
                  <a:lnTo>
                    <a:pt x="617" y="342"/>
                  </a:lnTo>
                  <a:lnTo>
                    <a:pt x="617" y="342"/>
                  </a:lnTo>
                  <a:lnTo>
                    <a:pt x="617" y="342"/>
                  </a:lnTo>
                  <a:lnTo>
                    <a:pt x="617" y="344"/>
                  </a:lnTo>
                  <a:lnTo>
                    <a:pt x="617" y="344"/>
                  </a:lnTo>
                  <a:lnTo>
                    <a:pt x="615" y="344"/>
                  </a:lnTo>
                  <a:lnTo>
                    <a:pt x="615" y="347"/>
                  </a:lnTo>
                  <a:lnTo>
                    <a:pt x="612" y="349"/>
                  </a:lnTo>
                  <a:lnTo>
                    <a:pt x="610" y="349"/>
                  </a:lnTo>
                  <a:lnTo>
                    <a:pt x="608" y="347"/>
                  </a:lnTo>
                  <a:lnTo>
                    <a:pt x="606" y="347"/>
                  </a:lnTo>
                  <a:lnTo>
                    <a:pt x="606" y="349"/>
                  </a:lnTo>
                  <a:lnTo>
                    <a:pt x="603" y="351"/>
                  </a:lnTo>
                  <a:lnTo>
                    <a:pt x="603" y="351"/>
                  </a:lnTo>
                  <a:lnTo>
                    <a:pt x="599" y="353"/>
                  </a:lnTo>
                  <a:lnTo>
                    <a:pt x="599" y="356"/>
                  </a:lnTo>
                  <a:lnTo>
                    <a:pt x="599" y="356"/>
                  </a:lnTo>
                  <a:lnTo>
                    <a:pt x="599" y="360"/>
                  </a:lnTo>
                  <a:lnTo>
                    <a:pt x="603" y="360"/>
                  </a:lnTo>
                  <a:lnTo>
                    <a:pt x="603" y="360"/>
                  </a:lnTo>
                  <a:lnTo>
                    <a:pt x="606" y="363"/>
                  </a:lnTo>
                  <a:lnTo>
                    <a:pt x="606" y="360"/>
                  </a:lnTo>
                  <a:lnTo>
                    <a:pt x="610" y="360"/>
                  </a:lnTo>
                  <a:lnTo>
                    <a:pt x="610" y="360"/>
                  </a:lnTo>
                  <a:lnTo>
                    <a:pt x="610" y="360"/>
                  </a:lnTo>
                  <a:lnTo>
                    <a:pt x="610" y="360"/>
                  </a:lnTo>
                  <a:lnTo>
                    <a:pt x="610" y="365"/>
                  </a:lnTo>
                  <a:lnTo>
                    <a:pt x="610" y="367"/>
                  </a:lnTo>
                  <a:lnTo>
                    <a:pt x="610" y="367"/>
                  </a:lnTo>
                  <a:lnTo>
                    <a:pt x="610" y="369"/>
                  </a:lnTo>
                  <a:lnTo>
                    <a:pt x="612" y="372"/>
                  </a:lnTo>
                  <a:lnTo>
                    <a:pt x="612" y="372"/>
                  </a:lnTo>
                  <a:lnTo>
                    <a:pt x="615" y="372"/>
                  </a:lnTo>
                  <a:lnTo>
                    <a:pt x="617" y="369"/>
                  </a:lnTo>
                  <a:lnTo>
                    <a:pt x="617" y="369"/>
                  </a:lnTo>
                  <a:lnTo>
                    <a:pt x="619" y="369"/>
                  </a:lnTo>
                  <a:lnTo>
                    <a:pt x="621" y="372"/>
                  </a:lnTo>
                  <a:lnTo>
                    <a:pt x="626" y="376"/>
                  </a:lnTo>
                  <a:lnTo>
                    <a:pt x="626" y="381"/>
                  </a:lnTo>
                  <a:lnTo>
                    <a:pt x="626" y="383"/>
                  </a:lnTo>
                  <a:lnTo>
                    <a:pt x="628" y="385"/>
                  </a:lnTo>
                  <a:lnTo>
                    <a:pt x="626" y="387"/>
                  </a:lnTo>
                  <a:lnTo>
                    <a:pt x="628" y="387"/>
                  </a:lnTo>
                  <a:lnTo>
                    <a:pt x="626" y="390"/>
                  </a:lnTo>
                  <a:lnTo>
                    <a:pt x="626" y="392"/>
                  </a:lnTo>
                  <a:lnTo>
                    <a:pt x="626" y="392"/>
                  </a:lnTo>
                  <a:lnTo>
                    <a:pt x="626" y="394"/>
                  </a:lnTo>
                  <a:lnTo>
                    <a:pt x="626" y="397"/>
                  </a:lnTo>
                  <a:lnTo>
                    <a:pt x="631" y="399"/>
                  </a:lnTo>
                  <a:lnTo>
                    <a:pt x="633" y="399"/>
                  </a:lnTo>
                  <a:lnTo>
                    <a:pt x="635" y="401"/>
                  </a:lnTo>
                  <a:lnTo>
                    <a:pt x="637" y="401"/>
                  </a:lnTo>
                  <a:lnTo>
                    <a:pt x="637" y="401"/>
                  </a:lnTo>
                  <a:lnTo>
                    <a:pt x="637" y="401"/>
                  </a:lnTo>
                  <a:lnTo>
                    <a:pt x="640" y="399"/>
                  </a:lnTo>
                  <a:lnTo>
                    <a:pt x="640" y="397"/>
                  </a:lnTo>
                  <a:lnTo>
                    <a:pt x="640" y="394"/>
                  </a:lnTo>
                  <a:lnTo>
                    <a:pt x="640" y="392"/>
                  </a:lnTo>
                  <a:lnTo>
                    <a:pt x="642" y="390"/>
                  </a:lnTo>
                  <a:lnTo>
                    <a:pt x="642" y="390"/>
                  </a:lnTo>
                  <a:lnTo>
                    <a:pt x="642" y="390"/>
                  </a:lnTo>
                  <a:lnTo>
                    <a:pt x="646" y="392"/>
                  </a:lnTo>
                  <a:lnTo>
                    <a:pt x="649" y="394"/>
                  </a:lnTo>
                  <a:lnTo>
                    <a:pt x="651" y="394"/>
                  </a:lnTo>
                  <a:lnTo>
                    <a:pt x="649" y="394"/>
                  </a:lnTo>
                  <a:lnTo>
                    <a:pt x="649" y="397"/>
                  </a:lnTo>
                  <a:lnTo>
                    <a:pt x="646" y="399"/>
                  </a:lnTo>
                  <a:lnTo>
                    <a:pt x="642" y="403"/>
                  </a:lnTo>
                  <a:lnTo>
                    <a:pt x="637" y="403"/>
                  </a:lnTo>
                  <a:lnTo>
                    <a:pt x="637" y="403"/>
                  </a:lnTo>
                  <a:lnTo>
                    <a:pt x="633" y="408"/>
                  </a:lnTo>
                  <a:lnTo>
                    <a:pt x="631" y="410"/>
                  </a:lnTo>
                  <a:lnTo>
                    <a:pt x="631" y="410"/>
                  </a:lnTo>
                  <a:lnTo>
                    <a:pt x="626" y="410"/>
                  </a:lnTo>
                  <a:lnTo>
                    <a:pt x="624" y="410"/>
                  </a:lnTo>
                  <a:lnTo>
                    <a:pt x="621" y="415"/>
                  </a:lnTo>
                  <a:lnTo>
                    <a:pt x="619" y="415"/>
                  </a:lnTo>
                  <a:lnTo>
                    <a:pt x="617" y="417"/>
                  </a:lnTo>
                  <a:lnTo>
                    <a:pt x="617" y="417"/>
                  </a:lnTo>
                  <a:lnTo>
                    <a:pt x="615" y="417"/>
                  </a:lnTo>
                  <a:lnTo>
                    <a:pt x="615" y="415"/>
                  </a:lnTo>
                  <a:lnTo>
                    <a:pt x="606" y="412"/>
                  </a:lnTo>
                  <a:lnTo>
                    <a:pt x="606" y="412"/>
                  </a:lnTo>
                  <a:lnTo>
                    <a:pt x="603" y="412"/>
                  </a:lnTo>
                  <a:lnTo>
                    <a:pt x="603" y="415"/>
                  </a:lnTo>
                  <a:lnTo>
                    <a:pt x="603" y="415"/>
                  </a:lnTo>
                  <a:lnTo>
                    <a:pt x="603" y="419"/>
                  </a:lnTo>
                  <a:lnTo>
                    <a:pt x="603" y="424"/>
                  </a:lnTo>
                  <a:lnTo>
                    <a:pt x="603" y="428"/>
                  </a:lnTo>
                  <a:lnTo>
                    <a:pt x="601" y="431"/>
                  </a:lnTo>
                  <a:lnTo>
                    <a:pt x="601" y="433"/>
                  </a:lnTo>
                  <a:lnTo>
                    <a:pt x="599" y="437"/>
                  </a:lnTo>
                  <a:lnTo>
                    <a:pt x="596" y="437"/>
                  </a:lnTo>
                  <a:lnTo>
                    <a:pt x="596" y="437"/>
                  </a:lnTo>
                  <a:lnTo>
                    <a:pt x="592" y="437"/>
                  </a:lnTo>
                  <a:lnTo>
                    <a:pt x="590" y="437"/>
                  </a:lnTo>
                  <a:lnTo>
                    <a:pt x="585" y="442"/>
                  </a:lnTo>
                  <a:lnTo>
                    <a:pt x="581" y="444"/>
                  </a:lnTo>
                  <a:lnTo>
                    <a:pt x="581" y="446"/>
                  </a:lnTo>
                  <a:lnTo>
                    <a:pt x="578" y="446"/>
                  </a:lnTo>
                  <a:lnTo>
                    <a:pt x="574" y="453"/>
                  </a:lnTo>
                  <a:lnTo>
                    <a:pt x="576" y="453"/>
                  </a:lnTo>
                  <a:lnTo>
                    <a:pt x="572" y="458"/>
                  </a:lnTo>
                  <a:lnTo>
                    <a:pt x="576" y="460"/>
                  </a:lnTo>
                  <a:lnTo>
                    <a:pt x="576" y="465"/>
                  </a:lnTo>
                  <a:lnTo>
                    <a:pt x="576" y="465"/>
                  </a:lnTo>
                  <a:lnTo>
                    <a:pt x="576" y="467"/>
                  </a:lnTo>
                  <a:lnTo>
                    <a:pt x="578" y="469"/>
                  </a:lnTo>
                  <a:lnTo>
                    <a:pt x="578" y="471"/>
                  </a:lnTo>
                  <a:lnTo>
                    <a:pt x="576" y="471"/>
                  </a:lnTo>
                  <a:lnTo>
                    <a:pt x="576" y="474"/>
                  </a:lnTo>
                  <a:lnTo>
                    <a:pt x="576" y="474"/>
                  </a:lnTo>
                  <a:lnTo>
                    <a:pt x="576" y="474"/>
                  </a:lnTo>
                  <a:lnTo>
                    <a:pt x="578" y="478"/>
                  </a:lnTo>
                  <a:lnTo>
                    <a:pt x="581" y="483"/>
                  </a:lnTo>
                  <a:lnTo>
                    <a:pt x="581" y="483"/>
                  </a:lnTo>
                  <a:lnTo>
                    <a:pt x="583" y="483"/>
                  </a:lnTo>
                  <a:lnTo>
                    <a:pt x="583" y="483"/>
                  </a:lnTo>
                  <a:lnTo>
                    <a:pt x="583" y="480"/>
                  </a:lnTo>
                  <a:lnTo>
                    <a:pt x="583" y="478"/>
                  </a:lnTo>
                  <a:lnTo>
                    <a:pt x="583" y="478"/>
                  </a:lnTo>
                  <a:lnTo>
                    <a:pt x="585" y="478"/>
                  </a:lnTo>
                  <a:lnTo>
                    <a:pt x="587" y="478"/>
                  </a:lnTo>
                  <a:lnTo>
                    <a:pt x="590" y="478"/>
                  </a:lnTo>
                  <a:lnTo>
                    <a:pt x="592" y="483"/>
                  </a:lnTo>
                  <a:lnTo>
                    <a:pt x="592" y="483"/>
                  </a:lnTo>
                  <a:lnTo>
                    <a:pt x="592" y="485"/>
                  </a:lnTo>
                  <a:lnTo>
                    <a:pt x="590" y="485"/>
                  </a:lnTo>
                  <a:lnTo>
                    <a:pt x="590" y="490"/>
                  </a:lnTo>
                  <a:lnTo>
                    <a:pt x="590" y="494"/>
                  </a:lnTo>
                  <a:lnTo>
                    <a:pt x="587" y="496"/>
                  </a:lnTo>
                  <a:lnTo>
                    <a:pt x="587" y="501"/>
                  </a:lnTo>
                  <a:lnTo>
                    <a:pt x="587" y="503"/>
                  </a:lnTo>
                  <a:lnTo>
                    <a:pt x="585" y="505"/>
                  </a:lnTo>
                  <a:lnTo>
                    <a:pt x="585" y="508"/>
                  </a:lnTo>
                  <a:lnTo>
                    <a:pt x="583" y="510"/>
                  </a:lnTo>
                  <a:lnTo>
                    <a:pt x="583" y="510"/>
                  </a:lnTo>
                  <a:lnTo>
                    <a:pt x="583" y="512"/>
                  </a:lnTo>
                  <a:lnTo>
                    <a:pt x="583" y="514"/>
                  </a:lnTo>
                  <a:lnTo>
                    <a:pt x="585" y="517"/>
                  </a:lnTo>
                  <a:lnTo>
                    <a:pt x="585" y="517"/>
                  </a:lnTo>
                  <a:lnTo>
                    <a:pt x="585" y="517"/>
                  </a:lnTo>
                  <a:lnTo>
                    <a:pt x="585" y="519"/>
                  </a:lnTo>
                  <a:lnTo>
                    <a:pt x="583" y="524"/>
                  </a:lnTo>
                  <a:lnTo>
                    <a:pt x="583" y="524"/>
                  </a:lnTo>
                  <a:lnTo>
                    <a:pt x="581" y="526"/>
                  </a:lnTo>
                  <a:lnTo>
                    <a:pt x="581" y="526"/>
                  </a:lnTo>
                  <a:lnTo>
                    <a:pt x="581" y="528"/>
                  </a:lnTo>
                  <a:lnTo>
                    <a:pt x="581" y="535"/>
                  </a:lnTo>
                  <a:lnTo>
                    <a:pt x="583" y="535"/>
                  </a:lnTo>
                  <a:lnTo>
                    <a:pt x="583" y="535"/>
                  </a:lnTo>
                  <a:lnTo>
                    <a:pt x="583" y="535"/>
                  </a:lnTo>
                  <a:lnTo>
                    <a:pt x="585" y="535"/>
                  </a:lnTo>
                  <a:lnTo>
                    <a:pt x="587" y="535"/>
                  </a:lnTo>
                  <a:lnTo>
                    <a:pt x="587" y="539"/>
                  </a:lnTo>
                  <a:lnTo>
                    <a:pt x="587" y="539"/>
                  </a:lnTo>
                  <a:lnTo>
                    <a:pt x="587" y="539"/>
                  </a:lnTo>
                  <a:lnTo>
                    <a:pt x="587" y="542"/>
                  </a:lnTo>
                  <a:lnTo>
                    <a:pt x="587" y="544"/>
                  </a:lnTo>
                  <a:lnTo>
                    <a:pt x="587" y="544"/>
                  </a:lnTo>
                  <a:lnTo>
                    <a:pt x="587" y="546"/>
                  </a:lnTo>
                  <a:lnTo>
                    <a:pt x="585" y="546"/>
                  </a:lnTo>
                  <a:lnTo>
                    <a:pt x="585" y="546"/>
                  </a:lnTo>
                  <a:lnTo>
                    <a:pt x="581" y="546"/>
                  </a:lnTo>
                  <a:lnTo>
                    <a:pt x="581" y="546"/>
                  </a:lnTo>
                  <a:lnTo>
                    <a:pt x="578" y="549"/>
                  </a:lnTo>
                  <a:lnTo>
                    <a:pt x="578" y="551"/>
                  </a:lnTo>
                  <a:lnTo>
                    <a:pt x="576" y="553"/>
                  </a:lnTo>
                  <a:lnTo>
                    <a:pt x="576" y="553"/>
                  </a:lnTo>
                  <a:lnTo>
                    <a:pt x="572" y="555"/>
                  </a:lnTo>
                  <a:lnTo>
                    <a:pt x="572" y="560"/>
                  </a:lnTo>
                  <a:lnTo>
                    <a:pt x="567" y="560"/>
                  </a:lnTo>
                  <a:lnTo>
                    <a:pt x="565" y="560"/>
                  </a:lnTo>
                  <a:lnTo>
                    <a:pt x="565" y="560"/>
                  </a:lnTo>
                  <a:lnTo>
                    <a:pt x="562" y="560"/>
                  </a:lnTo>
                  <a:lnTo>
                    <a:pt x="562" y="558"/>
                  </a:lnTo>
                  <a:lnTo>
                    <a:pt x="560" y="558"/>
                  </a:lnTo>
                  <a:lnTo>
                    <a:pt x="558" y="560"/>
                  </a:lnTo>
                  <a:lnTo>
                    <a:pt x="556" y="562"/>
                  </a:lnTo>
                  <a:lnTo>
                    <a:pt x="556" y="562"/>
                  </a:lnTo>
                  <a:lnTo>
                    <a:pt x="556" y="562"/>
                  </a:lnTo>
                  <a:lnTo>
                    <a:pt x="553" y="562"/>
                  </a:lnTo>
                  <a:lnTo>
                    <a:pt x="551" y="564"/>
                  </a:lnTo>
                  <a:lnTo>
                    <a:pt x="551" y="564"/>
                  </a:lnTo>
                  <a:lnTo>
                    <a:pt x="551" y="567"/>
                  </a:lnTo>
                  <a:lnTo>
                    <a:pt x="551" y="569"/>
                  </a:lnTo>
                  <a:lnTo>
                    <a:pt x="551" y="573"/>
                  </a:lnTo>
                  <a:lnTo>
                    <a:pt x="549" y="573"/>
                  </a:lnTo>
                  <a:lnTo>
                    <a:pt x="549" y="573"/>
                  </a:lnTo>
                  <a:lnTo>
                    <a:pt x="549" y="571"/>
                  </a:lnTo>
                  <a:lnTo>
                    <a:pt x="547" y="571"/>
                  </a:lnTo>
                  <a:lnTo>
                    <a:pt x="547" y="569"/>
                  </a:lnTo>
                  <a:lnTo>
                    <a:pt x="544" y="567"/>
                  </a:lnTo>
                  <a:lnTo>
                    <a:pt x="544" y="567"/>
                  </a:lnTo>
                  <a:lnTo>
                    <a:pt x="542" y="567"/>
                  </a:lnTo>
                  <a:lnTo>
                    <a:pt x="542" y="564"/>
                  </a:lnTo>
                  <a:lnTo>
                    <a:pt x="540" y="564"/>
                  </a:lnTo>
                  <a:lnTo>
                    <a:pt x="540" y="567"/>
                  </a:lnTo>
                  <a:lnTo>
                    <a:pt x="540" y="567"/>
                  </a:lnTo>
                  <a:lnTo>
                    <a:pt x="538" y="569"/>
                  </a:lnTo>
                  <a:lnTo>
                    <a:pt x="535" y="571"/>
                  </a:lnTo>
                  <a:lnTo>
                    <a:pt x="535" y="576"/>
                  </a:lnTo>
                  <a:lnTo>
                    <a:pt x="533" y="578"/>
                  </a:lnTo>
                  <a:lnTo>
                    <a:pt x="535" y="578"/>
                  </a:lnTo>
                  <a:lnTo>
                    <a:pt x="538" y="580"/>
                  </a:lnTo>
                  <a:lnTo>
                    <a:pt x="540" y="580"/>
                  </a:lnTo>
                  <a:lnTo>
                    <a:pt x="540" y="580"/>
                  </a:lnTo>
                  <a:lnTo>
                    <a:pt x="540" y="580"/>
                  </a:lnTo>
                  <a:lnTo>
                    <a:pt x="542" y="585"/>
                  </a:lnTo>
                  <a:lnTo>
                    <a:pt x="544" y="585"/>
                  </a:lnTo>
                  <a:lnTo>
                    <a:pt x="544" y="585"/>
                  </a:lnTo>
                  <a:lnTo>
                    <a:pt x="542" y="587"/>
                  </a:lnTo>
                  <a:lnTo>
                    <a:pt x="542" y="587"/>
                  </a:lnTo>
                  <a:lnTo>
                    <a:pt x="544" y="587"/>
                  </a:lnTo>
                  <a:lnTo>
                    <a:pt x="547" y="587"/>
                  </a:lnTo>
                  <a:lnTo>
                    <a:pt x="551" y="587"/>
                  </a:lnTo>
                  <a:lnTo>
                    <a:pt x="551" y="592"/>
                  </a:lnTo>
                  <a:lnTo>
                    <a:pt x="553" y="592"/>
                  </a:lnTo>
                  <a:lnTo>
                    <a:pt x="553" y="592"/>
                  </a:lnTo>
                  <a:lnTo>
                    <a:pt x="551" y="592"/>
                  </a:lnTo>
                  <a:lnTo>
                    <a:pt x="551" y="594"/>
                  </a:lnTo>
                  <a:lnTo>
                    <a:pt x="551" y="596"/>
                  </a:lnTo>
                  <a:lnTo>
                    <a:pt x="551" y="596"/>
                  </a:lnTo>
                  <a:lnTo>
                    <a:pt x="549" y="603"/>
                  </a:lnTo>
                  <a:lnTo>
                    <a:pt x="549" y="603"/>
                  </a:lnTo>
                  <a:lnTo>
                    <a:pt x="549" y="603"/>
                  </a:lnTo>
                  <a:lnTo>
                    <a:pt x="549" y="605"/>
                  </a:lnTo>
                  <a:lnTo>
                    <a:pt x="544" y="605"/>
                  </a:lnTo>
                  <a:lnTo>
                    <a:pt x="542" y="603"/>
                  </a:lnTo>
                  <a:lnTo>
                    <a:pt x="542" y="603"/>
                  </a:lnTo>
                  <a:lnTo>
                    <a:pt x="542" y="605"/>
                  </a:lnTo>
                  <a:lnTo>
                    <a:pt x="544" y="605"/>
                  </a:lnTo>
                  <a:lnTo>
                    <a:pt x="544" y="607"/>
                  </a:lnTo>
                  <a:lnTo>
                    <a:pt x="544" y="610"/>
                  </a:lnTo>
                  <a:lnTo>
                    <a:pt x="544" y="614"/>
                  </a:lnTo>
                  <a:lnTo>
                    <a:pt x="544" y="617"/>
                  </a:lnTo>
                  <a:lnTo>
                    <a:pt x="549" y="619"/>
                  </a:lnTo>
                  <a:lnTo>
                    <a:pt x="549" y="619"/>
                  </a:lnTo>
                  <a:lnTo>
                    <a:pt x="551" y="621"/>
                  </a:lnTo>
                  <a:lnTo>
                    <a:pt x="551" y="623"/>
                  </a:lnTo>
                  <a:lnTo>
                    <a:pt x="551" y="626"/>
                  </a:lnTo>
                  <a:lnTo>
                    <a:pt x="547" y="628"/>
                  </a:lnTo>
                  <a:lnTo>
                    <a:pt x="544" y="630"/>
                  </a:lnTo>
                  <a:lnTo>
                    <a:pt x="540" y="630"/>
                  </a:lnTo>
                  <a:lnTo>
                    <a:pt x="538" y="628"/>
                  </a:lnTo>
                  <a:lnTo>
                    <a:pt x="538" y="630"/>
                  </a:lnTo>
                  <a:lnTo>
                    <a:pt x="538" y="632"/>
                  </a:lnTo>
                  <a:lnTo>
                    <a:pt x="538" y="635"/>
                  </a:lnTo>
                  <a:lnTo>
                    <a:pt x="535" y="637"/>
                  </a:lnTo>
                  <a:lnTo>
                    <a:pt x="535" y="637"/>
                  </a:lnTo>
                  <a:lnTo>
                    <a:pt x="533" y="639"/>
                  </a:lnTo>
                  <a:lnTo>
                    <a:pt x="533" y="639"/>
                  </a:lnTo>
                  <a:lnTo>
                    <a:pt x="531" y="639"/>
                  </a:lnTo>
                  <a:lnTo>
                    <a:pt x="528" y="639"/>
                  </a:lnTo>
                  <a:lnTo>
                    <a:pt x="526" y="639"/>
                  </a:lnTo>
                  <a:lnTo>
                    <a:pt x="524" y="641"/>
                  </a:lnTo>
                  <a:lnTo>
                    <a:pt x="522" y="644"/>
                  </a:lnTo>
                  <a:lnTo>
                    <a:pt x="519" y="644"/>
                  </a:lnTo>
                  <a:lnTo>
                    <a:pt x="519" y="646"/>
                  </a:lnTo>
                  <a:lnTo>
                    <a:pt x="522" y="648"/>
                  </a:lnTo>
                  <a:lnTo>
                    <a:pt x="519" y="648"/>
                  </a:lnTo>
                  <a:lnTo>
                    <a:pt x="519" y="651"/>
                  </a:lnTo>
                  <a:lnTo>
                    <a:pt x="515" y="651"/>
                  </a:lnTo>
                  <a:lnTo>
                    <a:pt x="513" y="651"/>
                  </a:lnTo>
                  <a:lnTo>
                    <a:pt x="513" y="653"/>
                  </a:lnTo>
                  <a:lnTo>
                    <a:pt x="510" y="655"/>
                  </a:lnTo>
                  <a:lnTo>
                    <a:pt x="508" y="655"/>
                  </a:lnTo>
                  <a:lnTo>
                    <a:pt x="506" y="655"/>
                  </a:lnTo>
                  <a:lnTo>
                    <a:pt x="506" y="655"/>
                  </a:lnTo>
                  <a:lnTo>
                    <a:pt x="504" y="657"/>
                  </a:lnTo>
                  <a:lnTo>
                    <a:pt x="504" y="657"/>
                  </a:lnTo>
                  <a:lnTo>
                    <a:pt x="501" y="657"/>
                  </a:lnTo>
                  <a:lnTo>
                    <a:pt x="501" y="655"/>
                  </a:lnTo>
                  <a:lnTo>
                    <a:pt x="499" y="653"/>
                  </a:lnTo>
                  <a:lnTo>
                    <a:pt x="497" y="653"/>
                  </a:lnTo>
                  <a:lnTo>
                    <a:pt x="497" y="653"/>
                  </a:lnTo>
                  <a:lnTo>
                    <a:pt x="492" y="655"/>
                  </a:lnTo>
                  <a:lnTo>
                    <a:pt x="492" y="657"/>
                  </a:lnTo>
                  <a:lnTo>
                    <a:pt x="494" y="657"/>
                  </a:lnTo>
                  <a:lnTo>
                    <a:pt x="494" y="660"/>
                  </a:lnTo>
                  <a:lnTo>
                    <a:pt x="494" y="662"/>
                  </a:lnTo>
                  <a:lnTo>
                    <a:pt x="494" y="662"/>
                  </a:lnTo>
                  <a:lnTo>
                    <a:pt x="494" y="662"/>
                  </a:lnTo>
                  <a:lnTo>
                    <a:pt x="494" y="662"/>
                  </a:lnTo>
                  <a:lnTo>
                    <a:pt x="494" y="662"/>
                  </a:lnTo>
                  <a:lnTo>
                    <a:pt x="497" y="664"/>
                  </a:lnTo>
                  <a:lnTo>
                    <a:pt x="494" y="664"/>
                  </a:lnTo>
                  <a:lnTo>
                    <a:pt x="494" y="664"/>
                  </a:lnTo>
                  <a:lnTo>
                    <a:pt x="492" y="664"/>
                  </a:lnTo>
                  <a:lnTo>
                    <a:pt x="492" y="666"/>
                  </a:lnTo>
                  <a:lnTo>
                    <a:pt x="492" y="666"/>
                  </a:lnTo>
                  <a:lnTo>
                    <a:pt x="490" y="669"/>
                  </a:lnTo>
                  <a:lnTo>
                    <a:pt x="490" y="673"/>
                  </a:lnTo>
                  <a:lnTo>
                    <a:pt x="490" y="673"/>
                  </a:lnTo>
                  <a:lnTo>
                    <a:pt x="490" y="676"/>
                  </a:lnTo>
                  <a:lnTo>
                    <a:pt x="492" y="676"/>
                  </a:lnTo>
                  <a:lnTo>
                    <a:pt x="494" y="676"/>
                  </a:lnTo>
                  <a:lnTo>
                    <a:pt x="497" y="678"/>
                  </a:lnTo>
                  <a:lnTo>
                    <a:pt x="494" y="678"/>
                  </a:lnTo>
                  <a:lnTo>
                    <a:pt x="497" y="680"/>
                  </a:lnTo>
                  <a:lnTo>
                    <a:pt x="499" y="680"/>
                  </a:lnTo>
                  <a:lnTo>
                    <a:pt x="501" y="680"/>
                  </a:lnTo>
                  <a:lnTo>
                    <a:pt x="504" y="682"/>
                  </a:lnTo>
                  <a:lnTo>
                    <a:pt x="504" y="682"/>
                  </a:lnTo>
                  <a:lnTo>
                    <a:pt x="504" y="682"/>
                  </a:lnTo>
                  <a:lnTo>
                    <a:pt x="504" y="687"/>
                  </a:lnTo>
                  <a:lnTo>
                    <a:pt x="504" y="689"/>
                  </a:lnTo>
                  <a:lnTo>
                    <a:pt x="504" y="689"/>
                  </a:lnTo>
                  <a:lnTo>
                    <a:pt x="504" y="691"/>
                  </a:lnTo>
                  <a:lnTo>
                    <a:pt x="504" y="694"/>
                  </a:lnTo>
                  <a:lnTo>
                    <a:pt x="504" y="696"/>
                  </a:lnTo>
                  <a:lnTo>
                    <a:pt x="506" y="700"/>
                  </a:lnTo>
                  <a:lnTo>
                    <a:pt x="504" y="700"/>
                  </a:lnTo>
                  <a:lnTo>
                    <a:pt x="497" y="700"/>
                  </a:lnTo>
                  <a:lnTo>
                    <a:pt x="492" y="700"/>
                  </a:lnTo>
                  <a:lnTo>
                    <a:pt x="488" y="700"/>
                  </a:lnTo>
                  <a:lnTo>
                    <a:pt x="485" y="698"/>
                  </a:lnTo>
                  <a:lnTo>
                    <a:pt x="479" y="703"/>
                  </a:lnTo>
                  <a:lnTo>
                    <a:pt x="476" y="703"/>
                  </a:lnTo>
                  <a:lnTo>
                    <a:pt x="474" y="700"/>
                  </a:lnTo>
                  <a:lnTo>
                    <a:pt x="472" y="700"/>
                  </a:lnTo>
                  <a:lnTo>
                    <a:pt x="472" y="700"/>
                  </a:lnTo>
                  <a:lnTo>
                    <a:pt x="470" y="703"/>
                  </a:lnTo>
                  <a:lnTo>
                    <a:pt x="470" y="705"/>
                  </a:lnTo>
                  <a:lnTo>
                    <a:pt x="470" y="707"/>
                  </a:lnTo>
                  <a:lnTo>
                    <a:pt x="467" y="710"/>
                  </a:lnTo>
                  <a:lnTo>
                    <a:pt x="463" y="714"/>
                  </a:lnTo>
                  <a:lnTo>
                    <a:pt x="463" y="716"/>
                  </a:lnTo>
                  <a:lnTo>
                    <a:pt x="463" y="719"/>
                  </a:lnTo>
                  <a:lnTo>
                    <a:pt x="463" y="723"/>
                  </a:lnTo>
                  <a:lnTo>
                    <a:pt x="451" y="719"/>
                  </a:lnTo>
                  <a:lnTo>
                    <a:pt x="440" y="716"/>
                  </a:lnTo>
                  <a:lnTo>
                    <a:pt x="426" y="714"/>
                  </a:lnTo>
                  <a:lnTo>
                    <a:pt x="422" y="714"/>
                  </a:lnTo>
                  <a:lnTo>
                    <a:pt x="420" y="714"/>
                  </a:lnTo>
                  <a:lnTo>
                    <a:pt x="420" y="714"/>
                  </a:lnTo>
                  <a:lnTo>
                    <a:pt x="420" y="714"/>
                  </a:lnTo>
                  <a:lnTo>
                    <a:pt x="417" y="714"/>
                  </a:lnTo>
                  <a:lnTo>
                    <a:pt x="417" y="710"/>
                  </a:lnTo>
                  <a:lnTo>
                    <a:pt x="415" y="710"/>
                  </a:lnTo>
                  <a:lnTo>
                    <a:pt x="413" y="710"/>
                  </a:lnTo>
                  <a:lnTo>
                    <a:pt x="408" y="710"/>
                  </a:lnTo>
                  <a:lnTo>
                    <a:pt x="404" y="712"/>
                  </a:lnTo>
                  <a:lnTo>
                    <a:pt x="401" y="712"/>
                  </a:lnTo>
                  <a:lnTo>
                    <a:pt x="399" y="714"/>
                  </a:lnTo>
                  <a:lnTo>
                    <a:pt x="399" y="716"/>
                  </a:lnTo>
                  <a:lnTo>
                    <a:pt x="399" y="716"/>
                  </a:lnTo>
                  <a:lnTo>
                    <a:pt x="399" y="716"/>
                  </a:lnTo>
                  <a:lnTo>
                    <a:pt x="397" y="719"/>
                  </a:lnTo>
                  <a:lnTo>
                    <a:pt x="401" y="719"/>
                  </a:lnTo>
                  <a:lnTo>
                    <a:pt x="399" y="721"/>
                  </a:lnTo>
                  <a:lnTo>
                    <a:pt x="397" y="723"/>
                  </a:lnTo>
                  <a:lnTo>
                    <a:pt x="395" y="723"/>
                  </a:lnTo>
                  <a:lnTo>
                    <a:pt x="395" y="725"/>
                  </a:lnTo>
                  <a:lnTo>
                    <a:pt x="395" y="728"/>
                  </a:lnTo>
                  <a:lnTo>
                    <a:pt x="392" y="730"/>
                  </a:lnTo>
                  <a:lnTo>
                    <a:pt x="392" y="728"/>
                  </a:lnTo>
                  <a:lnTo>
                    <a:pt x="390" y="728"/>
                  </a:lnTo>
                  <a:lnTo>
                    <a:pt x="388" y="728"/>
                  </a:lnTo>
                  <a:lnTo>
                    <a:pt x="386" y="730"/>
                  </a:lnTo>
                  <a:lnTo>
                    <a:pt x="386" y="728"/>
                  </a:lnTo>
                  <a:lnTo>
                    <a:pt x="381" y="725"/>
                  </a:lnTo>
                  <a:lnTo>
                    <a:pt x="379" y="723"/>
                  </a:lnTo>
                  <a:lnTo>
                    <a:pt x="379" y="723"/>
                  </a:lnTo>
                  <a:lnTo>
                    <a:pt x="377" y="721"/>
                  </a:lnTo>
                  <a:lnTo>
                    <a:pt x="374" y="721"/>
                  </a:lnTo>
                  <a:lnTo>
                    <a:pt x="370" y="719"/>
                  </a:lnTo>
                  <a:lnTo>
                    <a:pt x="370" y="716"/>
                  </a:lnTo>
                  <a:lnTo>
                    <a:pt x="367" y="714"/>
                  </a:lnTo>
                  <a:lnTo>
                    <a:pt x="367" y="712"/>
                  </a:lnTo>
                  <a:lnTo>
                    <a:pt x="367" y="710"/>
                  </a:lnTo>
                  <a:lnTo>
                    <a:pt x="367" y="707"/>
                  </a:lnTo>
                  <a:lnTo>
                    <a:pt x="367" y="707"/>
                  </a:lnTo>
                  <a:lnTo>
                    <a:pt x="370" y="705"/>
                  </a:lnTo>
                  <a:lnTo>
                    <a:pt x="370" y="705"/>
                  </a:lnTo>
                  <a:lnTo>
                    <a:pt x="370" y="703"/>
                  </a:lnTo>
                  <a:lnTo>
                    <a:pt x="372" y="700"/>
                  </a:lnTo>
                  <a:lnTo>
                    <a:pt x="374" y="700"/>
                  </a:lnTo>
                  <a:lnTo>
                    <a:pt x="374" y="703"/>
                  </a:lnTo>
                  <a:lnTo>
                    <a:pt x="377" y="705"/>
                  </a:lnTo>
                  <a:lnTo>
                    <a:pt x="379" y="703"/>
                  </a:lnTo>
                  <a:lnTo>
                    <a:pt x="379" y="703"/>
                  </a:lnTo>
                  <a:lnTo>
                    <a:pt x="381" y="705"/>
                  </a:lnTo>
                  <a:lnTo>
                    <a:pt x="383" y="705"/>
                  </a:lnTo>
                  <a:lnTo>
                    <a:pt x="383" y="705"/>
                  </a:lnTo>
                  <a:lnTo>
                    <a:pt x="386" y="705"/>
                  </a:lnTo>
                  <a:lnTo>
                    <a:pt x="386" y="705"/>
                  </a:lnTo>
                  <a:lnTo>
                    <a:pt x="388" y="703"/>
                  </a:lnTo>
                  <a:lnTo>
                    <a:pt x="390" y="700"/>
                  </a:lnTo>
                  <a:lnTo>
                    <a:pt x="390" y="698"/>
                  </a:lnTo>
                  <a:lnTo>
                    <a:pt x="392" y="694"/>
                  </a:lnTo>
                  <a:lnTo>
                    <a:pt x="392" y="689"/>
                  </a:lnTo>
                  <a:lnTo>
                    <a:pt x="395" y="685"/>
                  </a:lnTo>
                  <a:lnTo>
                    <a:pt x="395" y="678"/>
                  </a:lnTo>
                  <a:lnTo>
                    <a:pt x="392" y="676"/>
                  </a:lnTo>
                  <a:lnTo>
                    <a:pt x="390" y="669"/>
                  </a:lnTo>
                  <a:lnTo>
                    <a:pt x="388" y="666"/>
                  </a:lnTo>
                  <a:lnTo>
                    <a:pt x="388" y="664"/>
                  </a:lnTo>
                  <a:lnTo>
                    <a:pt x="386" y="664"/>
                  </a:lnTo>
                  <a:lnTo>
                    <a:pt x="386" y="662"/>
                  </a:lnTo>
                  <a:lnTo>
                    <a:pt x="383" y="660"/>
                  </a:lnTo>
                  <a:lnTo>
                    <a:pt x="383" y="660"/>
                  </a:lnTo>
                  <a:lnTo>
                    <a:pt x="383" y="660"/>
                  </a:lnTo>
                  <a:lnTo>
                    <a:pt x="379" y="660"/>
                  </a:lnTo>
                  <a:lnTo>
                    <a:pt x="379" y="662"/>
                  </a:lnTo>
                  <a:lnTo>
                    <a:pt x="379" y="664"/>
                  </a:lnTo>
                  <a:lnTo>
                    <a:pt x="379" y="664"/>
                  </a:lnTo>
                  <a:lnTo>
                    <a:pt x="379" y="664"/>
                  </a:lnTo>
                  <a:lnTo>
                    <a:pt x="379" y="664"/>
                  </a:lnTo>
                  <a:lnTo>
                    <a:pt x="377" y="664"/>
                  </a:lnTo>
                  <a:lnTo>
                    <a:pt x="377" y="662"/>
                  </a:lnTo>
                  <a:lnTo>
                    <a:pt x="374" y="662"/>
                  </a:lnTo>
                  <a:lnTo>
                    <a:pt x="374" y="660"/>
                  </a:lnTo>
                  <a:lnTo>
                    <a:pt x="374" y="660"/>
                  </a:lnTo>
                  <a:lnTo>
                    <a:pt x="374" y="657"/>
                  </a:lnTo>
                  <a:lnTo>
                    <a:pt x="372" y="653"/>
                  </a:lnTo>
                  <a:lnTo>
                    <a:pt x="370" y="653"/>
                  </a:lnTo>
                  <a:lnTo>
                    <a:pt x="372" y="651"/>
                  </a:lnTo>
                  <a:lnTo>
                    <a:pt x="370" y="651"/>
                  </a:lnTo>
                  <a:lnTo>
                    <a:pt x="370" y="648"/>
                  </a:lnTo>
                  <a:lnTo>
                    <a:pt x="370" y="646"/>
                  </a:lnTo>
                  <a:lnTo>
                    <a:pt x="367" y="646"/>
                  </a:lnTo>
                  <a:lnTo>
                    <a:pt x="367" y="646"/>
                  </a:lnTo>
                  <a:lnTo>
                    <a:pt x="365" y="644"/>
                  </a:lnTo>
                  <a:lnTo>
                    <a:pt x="365" y="644"/>
                  </a:lnTo>
                  <a:lnTo>
                    <a:pt x="365" y="641"/>
                  </a:lnTo>
                  <a:lnTo>
                    <a:pt x="365" y="641"/>
                  </a:lnTo>
                  <a:lnTo>
                    <a:pt x="365" y="641"/>
                  </a:lnTo>
                  <a:lnTo>
                    <a:pt x="365" y="641"/>
                  </a:lnTo>
                  <a:lnTo>
                    <a:pt x="365" y="641"/>
                  </a:lnTo>
                  <a:lnTo>
                    <a:pt x="365" y="641"/>
                  </a:lnTo>
                  <a:lnTo>
                    <a:pt x="365" y="639"/>
                  </a:lnTo>
                  <a:lnTo>
                    <a:pt x="365" y="639"/>
                  </a:lnTo>
                  <a:lnTo>
                    <a:pt x="365" y="637"/>
                  </a:lnTo>
                  <a:lnTo>
                    <a:pt x="365" y="637"/>
                  </a:lnTo>
                  <a:lnTo>
                    <a:pt x="363" y="635"/>
                  </a:lnTo>
                  <a:lnTo>
                    <a:pt x="356" y="632"/>
                  </a:lnTo>
                  <a:lnTo>
                    <a:pt x="354" y="632"/>
                  </a:lnTo>
                  <a:lnTo>
                    <a:pt x="349" y="630"/>
                  </a:lnTo>
                  <a:lnTo>
                    <a:pt x="345" y="628"/>
                  </a:lnTo>
                  <a:lnTo>
                    <a:pt x="345" y="628"/>
                  </a:lnTo>
                  <a:lnTo>
                    <a:pt x="345" y="626"/>
                  </a:lnTo>
                  <a:lnTo>
                    <a:pt x="345" y="626"/>
                  </a:lnTo>
                  <a:lnTo>
                    <a:pt x="343" y="621"/>
                  </a:lnTo>
                  <a:lnTo>
                    <a:pt x="340" y="612"/>
                  </a:lnTo>
                  <a:lnTo>
                    <a:pt x="336" y="607"/>
                  </a:lnTo>
                  <a:lnTo>
                    <a:pt x="331" y="601"/>
                  </a:lnTo>
                  <a:lnTo>
                    <a:pt x="329" y="601"/>
                  </a:lnTo>
                  <a:lnTo>
                    <a:pt x="324" y="596"/>
                  </a:lnTo>
                  <a:lnTo>
                    <a:pt x="315" y="594"/>
                  </a:lnTo>
                  <a:lnTo>
                    <a:pt x="311" y="592"/>
                  </a:lnTo>
                  <a:lnTo>
                    <a:pt x="311" y="592"/>
                  </a:lnTo>
                  <a:lnTo>
                    <a:pt x="311" y="592"/>
                  </a:lnTo>
                  <a:lnTo>
                    <a:pt x="306" y="592"/>
                  </a:lnTo>
                  <a:lnTo>
                    <a:pt x="306" y="592"/>
                  </a:lnTo>
                  <a:lnTo>
                    <a:pt x="306" y="592"/>
                  </a:lnTo>
                  <a:lnTo>
                    <a:pt x="293" y="587"/>
                  </a:lnTo>
                  <a:lnTo>
                    <a:pt x="288" y="587"/>
                  </a:lnTo>
                  <a:lnTo>
                    <a:pt x="288" y="589"/>
                  </a:lnTo>
                  <a:lnTo>
                    <a:pt x="288" y="587"/>
                  </a:lnTo>
                  <a:lnTo>
                    <a:pt x="286" y="587"/>
                  </a:lnTo>
                  <a:lnTo>
                    <a:pt x="286" y="587"/>
                  </a:lnTo>
                  <a:lnTo>
                    <a:pt x="284" y="587"/>
                  </a:lnTo>
                  <a:lnTo>
                    <a:pt x="284" y="585"/>
                  </a:lnTo>
                  <a:lnTo>
                    <a:pt x="281" y="585"/>
                  </a:lnTo>
                  <a:lnTo>
                    <a:pt x="277" y="580"/>
                  </a:lnTo>
                  <a:lnTo>
                    <a:pt x="275" y="580"/>
                  </a:lnTo>
                  <a:lnTo>
                    <a:pt x="272" y="578"/>
                  </a:lnTo>
                  <a:lnTo>
                    <a:pt x="275" y="578"/>
                  </a:lnTo>
                  <a:lnTo>
                    <a:pt x="275" y="576"/>
                  </a:lnTo>
                  <a:lnTo>
                    <a:pt x="275" y="578"/>
                  </a:lnTo>
                  <a:lnTo>
                    <a:pt x="279" y="576"/>
                  </a:lnTo>
                  <a:lnTo>
                    <a:pt x="279" y="576"/>
                  </a:lnTo>
                  <a:lnTo>
                    <a:pt x="281" y="571"/>
                  </a:lnTo>
                  <a:lnTo>
                    <a:pt x="284" y="567"/>
                  </a:lnTo>
                  <a:lnTo>
                    <a:pt x="284" y="564"/>
                  </a:lnTo>
                  <a:lnTo>
                    <a:pt x="284" y="562"/>
                  </a:lnTo>
                  <a:lnTo>
                    <a:pt x="284" y="560"/>
                  </a:lnTo>
                  <a:lnTo>
                    <a:pt x="284" y="560"/>
                  </a:lnTo>
                  <a:lnTo>
                    <a:pt x="284" y="560"/>
                  </a:lnTo>
                  <a:lnTo>
                    <a:pt x="281" y="558"/>
                  </a:lnTo>
                  <a:lnTo>
                    <a:pt x="281" y="555"/>
                  </a:lnTo>
                  <a:lnTo>
                    <a:pt x="281" y="555"/>
                  </a:lnTo>
                  <a:lnTo>
                    <a:pt x="281" y="555"/>
                  </a:lnTo>
                  <a:lnTo>
                    <a:pt x="284" y="553"/>
                  </a:lnTo>
                  <a:lnTo>
                    <a:pt x="284" y="551"/>
                  </a:lnTo>
                  <a:lnTo>
                    <a:pt x="284" y="551"/>
                  </a:lnTo>
                  <a:lnTo>
                    <a:pt x="284" y="551"/>
                  </a:lnTo>
                  <a:lnTo>
                    <a:pt x="286" y="551"/>
                  </a:lnTo>
                  <a:lnTo>
                    <a:pt x="286" y="549"/>
                  </a:lnTo>
                  <a:lnTo>
                    <a:pt x="286" y="546"/>
                  </a:lnTo>
                  <a:lnTo>
                    <a:pt x="284" y="544"/>
                  </a:lnTo>
                  <a:lnTo>
                    <a:pt x="281" y="539"/>
                  </a:lnTo>
                  <a:lnTo>
                    <a:pt x="279" y="537"/>
                  </a:lnTo>
                  <a:lnTo>
                    <a:pt x="275" y="535"/>
                  </a:lnTo>
                  <a:lnTo>
                    <a:pt x="270" y="533"/>
                  </a:lnTo>
                  <a:lnTo>
                    <a:pt x="263" y="528"/>
                  </a:lnTo>
                  <a:lnTo>
                    <a:pt x="247" y="526"/>
                  </a:lnTo>
                  <a:lnTo>
                    <a:pt x="234" y="526"/>
                  </a:lnTo>
                  <a:lnTo>
                    <a:pt x="225" y="528"/>
                  </a:lnTo>
                  <a:lnTo>
                    <a:pt x="225" y="530"/>
                  </a:lnTo>
                  <a:lnTo>
                    <a:pt x="222" y="530"/>
                  </a:lnTo>
                  <a:lnTo>
                    <a:pt x="222" y="533"/>
                  </a:lnTo>
                  <a:lnTo>
                    <a:pt x="225" y="533"/>
                  </a:lnTo>
                  <a:lnTo>
                    <a:pt x="222" y="535"/>
                  </a:lnTo>
                  <a:lnTo>
                    <a:pt x="225" y="535"/>
                  </a:lnTo>
                  <a:lnTo>
                    <a:pt x="225" y="535"/>
                  </a:lnTo>
                  <a:lnTo>
                    <a:pt x="225" y="535"/>
                  </a:lnTo>
                  <a:lnTo>
                    <a:pt x="225" y="537"/>
                  </a:lnTo>
                  <a:lnTo>
                    <a:pt x="220" y="539"/>
                  </a:lnTo>
                  <a:lnTo>
                    <a:pt x="218" y="539"/>
                  </a:lnTo>
                  <a:lnTo>
                    <a:pt x="218" y="537"/>
                  </a:lnTo>
                  <a:lnTo>
                    <a:pt x="216" y="535"/>
                  </a:lnTo>
                  <a:lnTo>
                    <a:pt x="211" y="535"/>
                  </a:lnTo>
                  <a:lnTo>
                    <a:pt x="211" y="533"/>
                  </a:lnTo>
                  <a:lnTo>
                    <a:pt x="211" y="533"/>
                  </a:lnTo>
                  <a:lnTo>
                    <a:pt x="211" y="530"/>
                  </a:lnTo>
                  <a:lnTo>
                    <a:pt x="209" y="528"/>
                  </a:lnTo>
                  <a:lnTo>
                    <a:pt x="209" y="526"/>
                  </a:lnTo>
                  <a:lnTo>
                    <a:pt x="209" y="524"/>
                  </a:lnTo>
                  <a:lnTo>
                    <a:pt x="209" y="521"/>
                  </a:lnTo>
                  <a:lnTo>
                    <a:pt x="209" y="519"/>
                  </a:lnTo>
                  <a:lnTo>
                    <a:pt x="209" y="519"/>
                  </a:lnTo>
                  <a:lnTo>
                    <a:pt x="209" y="519"/>
                  </a:lnTo>
                  <a:lnTo>
                    <a:pt x="209" y="517"/>
                  </a:lnTo>
                  <a:lnTo>
                    <a:pt x="206" y="514"/>
                  </a:lnTo>
                  <a:lnTo>
                    <a:pt x="209" y="514"/>
                  </a:lnTo>
                  <a:lnTo>
                    <a:pt x="211" y="514"/>
                  </a:lnTo>
                  <a:lnTo>
                    <a:pt x="211" y="512"/>
                  </a:lnTo>
                  <a:lnTo>
                    <a:pt x="213" y="514"/>
                  </a:lnTo>
                  <a:lnTo>
                    <a:pt x="216" y="512"/>
                  </a:lnTo>
                  <a:lnTo>
                    <a:pt x="216" y="510"/>
                  </a:lnTo>
                  <a:lnTo>
                    <a:pt x="216" y="510"/>
                  </a:lnTo>
                  <a:lnTo>
                    <a:pt x="213" y="508"/>
                  </a:lnTo>
                  <a:lnTo>
                    <a:pt x="216" y="508"/>
                  </a:lnTo>
                  <a:lnTo>
                    <a:pt x="216" y="505"/>
                  </a:lnTo>
                  <a:lnTo>
                    <a:pt x="220" y="501"/>
                  </a:lnTo>
                  <a:lnTo>
                    <a:pt x="220" y="492"/>
                  </a:lnTo>
                  <a:lnTo>
                    <a:pt x="220" y="485"/>
                  </a:lnTo>
                  <a:lnTo>
                    <a:pt x="220" y="478"/>
                  </a:lnTo>
                  <a:lnTo>
                    <a:pt x="220" y="476"/>
                  </a:lnTo>
                  <a:lnTo>
                    <a:pt x="222" y="471"/>
                  </a:lnTo>
                  <a:lnTo>
                    <a:pt x="222" y="465"/>
                  </a:lnTo>
                  <a:lnTo>
                    <a:pt x="220" y="456"/>
                  </a:lnTo>
                  <a:lnTo>
                    <a:pt x="220" y="442"/>
                  </a:lnTo>
                  <a:lnTo>
                    <a:pt x="218" y="431"/>
                  </a:lnTo>
                  <a:lnTo>
                    <a:pt x="213" y="415"/>
                  </a:lnTo>
                  <a:lnTo>
                    <a:pt x="211" y="412"/>
                  </a:lnTo>
                  <a:lnTo>
                    <a:pt x="206" y="408"/>
                  </a:lnTo>
                  <a:lnTo>
                    <a:pt x="206" y="406"/>
                  </a:lnTo>
                  <a:lnTo>
                    <a:pt x="204" y="403"/>
                  </a:lnTo>
                  <a:lnTo>
                    <a:pt x="204" y="403"/>
                  </a:lnTo>
                  <a:lnTo>
                    <a:pt x="200" y="401"/>
                  </a:lnTo>
                  <a:lnTo>
                    <a:pt x="200" y="399"/>
                  </a:lnTo>
                  <a:lnTo>
                    <a:pt x="200" y="399"/>
                  </a:lnTo>
                  <a:lnTo>
                    <a:pt x="200" y="397"/>
                  </a:lnTo>
                  <a:lnTo>
                    <a:pt x="197" y="392"/>
                  </a:lnTo>
                  <a:lnTo>
                    <a:pt x="195" y="385"/>
                  </a:lnTo>
                  <a:lnTo>
                    <a:pt x="195" y="383"/>
                  </a:lnTo>
                  <a:lnTo>
                    <a:pt x="193" y="378"/>
                  </a:lnTo>
                  <a:lnTo>
                    <a:pt x="191" y="378"/>
                  </a:lnTo>
                  <a:lnTo>
                    <a:pt x="191" y="376"/>
                  </a:lnTo>
                  <a:lnTo>
                    <a:pt x="191" y="372"/>
                  </a:lnTo>
                  <a:lnTo>
                    <a:pt x="188" y="372"/>
                  </a:lnTo>
                  <a:lnTo>
                    <a:pt x="188" y="372"/>
                  </a:lnTo>
                  <a:lnTo>
                    <a:pt x="186" y="372"/>
                  </a:lnTo>
                  <a:lnTo>
                    <a:pt x="184" y="372"/>
                  </a:lnTo>
                  <a:lnTo>
                    <a:pt x="184" y="369"/>
                  </a:lnTo>
                  <a:lnTo>
                    <a:pt x="186" y="369"/>
                  </a:lnTo>
                  <a:lnTo>
                    <a:pt x="184" y="369"/>
                  </a:lnTo>
                  <a:lnTo>
                    <a:pt x="184" y="365"/>
                  </a:lnTo>
                  <a:lnTo>
                    <a:pt x="184" y="363"/>
                  </a:lnTo>
                  <a:lnTo>
                    <a:pt x="179" y="356"/>
                  </a:lnTo>
                  <a:lnTo>
                    <a:pt x="179" y="356"/>
                  </a:lnTo>
                  <a:lnTo>
                    <a:pt x="177" y="353"/>
                  </a:lnTo>
                  <a:lnTo>
                    <a:pt x="175" y="351"/>
                  </a:lnTo>
                  <a:lnTo>
                    <a:pt x="172" y="351"/>
                  </a:lnTo>
                  <a:lnTo>
                    <a:pt x="170" y="349"/>
                  </a:lnTo>
                  <a:lnTo>
                    <a:pt x="166" y="347"/>
                  </a:lnTo>
                  <a:lnTo>
                    <a:pt x="166" y="342"/>
                  </a:lnTo>
                  <a:lnTo>
                    <a:pt x="163" y="340"/>
                  </a:lnTo>
                  <a:lnTo>
                    <a:pt x="163" y="338"/>
                  </a:lnTo>
                  <a:lnTo>
                    <a:pt x="163" y="333"/>
                  </a:lnTo>
                  <a:lnTo>
                    <a:pt x="161" y="333"/>
                  </a:lnTo>
                  <a:lnTo>
                    <a:pt x="161" y="331"/>
                  </a:lnTo>
                  <a:lnTo>
                    <a:pt x="159" y="329"/>
                  </a:lnTo>
                  <a:lnTo>
                    <a:pt x="159" y="326"/>
                  </a:lnTo>
                  <a:lnTo>
                    <a:pt x="157" y="326"/>
                  </a:lnTo>
                  <a:lnTo>
                    <a:pt x="157" y="324"/>
                  </a:lnTo>
                  <a:lnTo>
                    <a:pt x="157" y="319"/>
                  </a:lnTo>
                  <a:lnTo>
                    <a:pt x="157" y="317"/>
                  </a:lnTo>
                  <a:lnTo>
                    <a:pt x="159" y="315"/>
                  </a:lnTo>
                  <a:lnTo>
                    <a:pt x="157" y="308"/>
                  </a:lnTo>
                  <a:lnTo>
                    <a:pt x="157" y="308"/>
                  </a:lnTo>
                  <a:lnTo>
                    <a:pt x="154" y="301"/>
                  </a:lnTo>
                  <a:lnTo>
                    <a:pt x="154" y="290"/>
                  </a:lnTo>
                  <a:lnTo>
                    <a:pt x="152" y="281"/>
                  </a:lnTo>
                  <a:lnTo>
                    <a:pt x="150" y="276"/>
                  </a:lnTo>
                  <a:lnTo>
                    <a:pt x="150" y="276"/>
                  </a:lnTo>
                  <a:lnTo>
                    <a:pt x="152" y="274"/>
                  </a:lnTo>
                  <a:lnTo>
                    <a:pt x="152" y="274"/>
                  </a:lnTo>
                  <a:lnTo>
                    <a:pt x="152" y="270"/>
                  </a:lnTo>
                  <a:lnTo>
                    <a:pt x="150" y="249"/>
                  </a:lnTo>
                  <a:lnTo>
                    <a:pt x="148" y="240"/>
                  </a:lnTo>
                  <a:lnTo>
                    <a:pt x="148" y="238"/>
                  </a:lnTo>
                  <a:lnTo>
                    <a:pt x="148" y="238"/>
                  </a:lnTo>
                  <a:lnTo>
                    <a:pt x="148" y="236"/>
                  </a:lnTo>
                  <a:lnTo>
                    <a:pt x="148" y="233"/>
                  </a:lnTo>
                  <a:lnTo>
                    <a:pt x="145" y="226"/>
                  </a:lnTo>
                  <a:lnTo>
                    <a:pt x="143" y="217"/>
                  </a:lnTo>
                  <a:lnTo>
                    <a:pt x="141" y="213"/>
                  </a:lnTo>
                  <a:lnTo>
                    <a:pt x="141" y="213"/>
                  </a:lnTo>
                  <a:lnTo>
                    <a:pt x="141" y="211"/>
                  </a:lnTo>
                  <a:lnTo>
                    <a:pt x="141" y="208"/>
                  </a:lnTo>
                  <a:lnTo>
                    <a:pt x="138" y="206"/>
                  </a:lnTo>
                  <a:lnTo>
                    <a:pt x="138" y="202"/>
                  </a:lnTo>
                  <a:lnTo>
                    <a:pt x="134" y="195"/>
                  </a:lnTo>
                  <a:lnTo>
                    <a:pt x="132" y="190"/>
                  </a:lnTo>
                  <a:lnTo>
                    <a:pt x="125" y="183"/>
                  </a:lnTo>
                  <a:lnTo>
                    <a:pt x="123" y="179"/>
                  </a:lnTo>
                  <a:lnTo>
                    <a:pt x="116" y="172"/>
                  </a:lnTo>
                  <a:lnTo>
                    <a:pt x="114" y="170"/>
                  </a:lnTo>
                  <a:lnTo>
                    <a:pt x="107" y="165"/>
                  </a:lnTo>
                  <a:lnTo>
                    <a:pt x="107" y="163"/>
                  </a:lnTo>
                  <a:lnTo>
                    <a:pt x="95" y="154"/>
                  </a:lnTo>
                  <a:lnTo>
                    <a:pt x="86" y="149"/>
                  </a:lnTo>
                  <a:lnTo>
                    <a:pt x="84" y="149"/>
                  </a:lnTo>
                  <a:lnTo>
                    <a:pt x="86" y="143"/>
                  </a:lnTo>
                  <a:lnTo>
                    <a:pt x="89" y="140"/>
                  </a:lnTo>
                  <a:lnTo>
                    <a:pt x="91" y="140"/>
                  </a:lnTo>
                  <a:lnTo>
                    <a:pt x="93" y="138"/>
                  </a:lnTo>
                  <a:lnTo>
                    <a:pt x="95" y="136"/>
                  </a:lnTo>
                  <a:lnTo>
                    <a:pt x="95" y="136"/>
                  </a:lnTo>
                  <a:lnTo>
                    <a:pt x="98" y="133"/>
                  </a:lnTo>
                  <a:lnTo>
                    <a:pt x="98" y="131"/>
                  </a:lnTo>
                  <a:lnTo>
                    <a:pt x="95" y="129"/>
                  </a:lnTo>
                  <a:lnTo>
                    <a:pt x="95" y="129"/>
                  </a:lnTo>
                  <a:lnTo>
                    <a:pt x="95" y="127"/>
                  </a:lnTo>
                  <a:lnTo>
                    <a:pt x="91" y="124"/>
                  </a:lnTo>
                  <a:lnTo>
                    <a:pt x="84" y="122"/>
                  </a:lnTo>
                  <a:lnTo>
                    <a:pt x="80" y="127"/>
                  </a:lnTo>
                  <a:lnTo>
                    <a:pt x="77" y="131"/>
                  </a:lnTo>
                  <a:lnTo>
                    <a:pt x="77" y="131"/>
                  </a:lnTo>
                  <a:lnTo>
                    <a:pt x="75" y="129"/>
                  </a:lnTo>
                  <a:lnTo>
                    <a:pt x="75" y="129"/>
                  </a:lnTo>
                  <a:lnTo>
                    <a:pt x="77" y="127"/>
                  </a:lnTo>
                  <a:lnTo>
                    <a:pt x="77" y="124"/>
                  </a:lnTo>
                  <a:lnTo>
                    <a:pt x="75" y="120"/>
                  </a:lnTo>
                  <a:lnTo>
                    <a:pt x="75" y="118"/>
                  </a:lnTo>
                  <a:lnTo>
                    <a:pt x="73" y="118"/>
                  </a:lnTo>
                  <a:lnTo>
                    <a:pt x="75" y="115"/>
                  </a:lnTo>
                  <a:lnTo>
                    <a:pt x="73" y="111"/>
                  </a:lnTo>
                  <a:lnTo>
                    <a:pt x="73" y="109"/>
                  </a:lnTo>
                  <a:lnTo>
                    <a:pt x="73" y="106"/>
                  </a:lnTo>
                  <a:lnTo>
                    <a:pt x="70" y="106"/>
                  </a:lnTo>
                  <a:lnTo>
                    <a:pt x="68" y="106"/>
                  </a:lnTo>
                  <a:lnTo>
                    <a:pt x="66" y="106"/>
                  </a:lnTo>
                  <a:lnTo>
                    <a:pt x="61" y="106"/>
                  </a:lnTo>
                  <a:lnTo>
                    <a:pt x="59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2" y="106"/>
                  </a:lnTo>
                  <a:lnTo>
                    <a:pt x="52" y="106"/>
                  </a:lnTo>
                  <a:lnTo>
                    <a:pt x="55" y="104"/>
                  </a:lnTo>
                  <a:lnTo>
                    <a:pt x="57" y="102"/>
                  </a:lnTo>
                  <a:lnTo>
                    <a:pt x="59" y="97"/>
                  </a:lnTo>
                  <a:lnTo>
                    <a:pt x="61" y="97"/>
                  </a:lnTo>
                  <a:lnTo>
                    <a:pt x="61" y="95"/>
                  </a:lnTo>
                  <a:lnTo>
                    <a:pt x="59" y="95"/>
                  </a:lnTo>
                  <a:lnTo>
                    <a:pt x="57" y="95"/>
                  </a:lnTo>
                  <a:lnTo>
                    <a:pt x="57" y="93"/>
                  </a:lnTo>
                  <a:lnTo>
                    <a:pt x="55" y="90"/>
                  </a:lnTo>
                  <a:lnTo>
                    <a:pt x="55" y="90"/>
                  </a:lnTo>
                  <a:lnTo>
                    <a:pt x="52" y="90"/>
                  </a:lnTo>
                  <a:lnTo>
                    <a:pt x="52" y="90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48" y="95"/>
                  </a:lnTo>
                  <a:lnTo>
                    <a:pt x="45" y="97"/>
                  </a:lnTo>
                  <a:lnTo>
                    <a:pt x="45" y="99"/>
                  </a:lnTo>
                  <a:lnTo>
                    <a:pt x="45" y="102"/>
                  </a:lnTo>
                  <a:lnTo>
                    <a:pt x="43" y="99"/>
                  </a:lnTo>
                  <a:lnTo>
                    <a:pt x="43" y="97"/>
                  </a:lnTo>
                  <a:lnTo>
                    <a:pt x="45" y="93"/>
                  </a:lnTo>
                  <a:lnTo>
                    <a:pt x="45" y="88"/>
                  </a:lnTo>
                  <a:lnTo>
                    <a:pt x="48" y="86"/>
                  </a:lnTo>
                  <a:lnTo>
                    <a:pt x="45" y="86"/>
                  </a:lnTo>
                  <a:lnTo>
                    <a:pt x="43" y="84"/>
                  </a:lnTo>
                  <a:lnTo>
                    <a:pt x="43" y="84"/>
                  </a:lnTo>
                  <a:lnTo>
                    <a:pt x="43" y="81"/>
                  </a:lnTo>
                  <a:lnTo>
                    <a:pt x="43" y="79"/>
                  </a:lnTo>
                  <a:lnTo>
                    <a:pt x="43" y="77"/>
                  </a:lnTo>
                  <a:lnTo>
                    <a:pt x="43" y="75"/>
                  </a:lnTo>
                  <a:lnTo>
                    <a:pt x="43" y="75"/>
                  </a:lnTo>
                  <a:lnTo>
                    <a:pt x="41" y="70"/>
                  </a:lnTo>
                  <a:lnTo>
                    <a:pt x="41" y="70"/>
                  </a:lnTo>
                  <a:lnTo>
                    <a:pt x="39" y="70"/>
                  </a:lnTo>
                  <a:lnTo>
                    <a:pt x="36" y="68"/>
                  </a:lnTo>
                  <a:lnTo>
                    <a:pt x="36" y="68"/>
                  </a:lnTo>
                  <a:lnTo>
                    <a:pt x="34" y="65"/>
                  </a:lnTo>
                  <a:lnTo>
                    <a:pt x="34" y="65"/>
                  </a:lnTo>
                  <a:lnTo>
                    <a:pt x="32" y="65"/>
                  </a:lnTo>
                  <a:lnTo>
                    <a:pt x="30" y="65"/>
                  </a:lnTo>
                  <a:lnTo>
                    <a:pt x="23" y="61"/>
                  </a:lnTo>
                  <a:lnTo>
                    <a:pt x="21" y="59"/>
                  </a:lnTo>
                  <a:lnTo>
                    <a:pt x="18" y="59"/>
                  </a:lnTo>
                  <a:lnTo>
                    <a:pt x="16" y="54"/>
                  </a:lnTo>
                  <a:lnTo>
                    <a:pt x="16" y="52"/>
                  </a:lnTo>
                  <a:lnTo>
                    <a:pt x="14" y="50"/>
                  </a:lnTo>
                  <a:lnTo>
                    <a:pt x="11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9" y="45"/>
                  </a:lnTo>
                  <a:lnTo>
                    <a:pt x="7" y="43"/>
                  </a:lnTo>
                  <a:lnTo>
                    <a:pt x="7" y="41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2" y="38"/>
                  </a:lnTo>
                  <a:lnTo>
                    <a:pt x="0" y="36"/>
                  </a:lnTo>
                  <a:lnTo>
                    <a:pt x="7" y="31"/>
                  </a:lnTo>
                  <a:lnTo>
                    <a:pt x="11" y="34"/>
                  </a:lnTo>
                  <a:lnTo>
                    <a:pt x="14" y="31"/>
                  </a:lnTo>
                  <a:lnTo>
                    <a:pt x="14" y="29"/>
                  </a:lnTo>
                  <a:lnTo>
                    <a:pt x="18" y="29"/>
                  </a:lnTo>
                  <a:lnTo>
                    <a:pt x="16" y="27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27" y="11"/>
                  </a:lnTo>
                  <a:lnTo>
                    <a:pt x="32" y="9"/>
                  </a:lnTo>
                  <a:lnTo>
                    <a:pt x="32" y="2"/>
                  </a:lnTo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path path="rect">
                <a:fillToRect t="100000" r="100000"/>
              </a:path>
            </a:gradFill>
            <a:ln w="0">
              <a:solidFill>
                <a:schemeClr val="folHlink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folHlink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2791884" y="2905858"/>
              <a:ext cx="237067" cy="76933"/>
            </a:xfrm>
            <a:custGeom>
              <a:avLst/>
              <a:gdLst/>
              <a:ahLst/>
              <a:cxnLst>
                <a:cxn ang="0">
                  <a:pos x="37" y="30"/>
                </a:cxn>
                <a:cxn ang="0">
                  <a:pos x="41" y="28"/>
                </a:cxn>
                <a:cxn ang="0">
                  <a:pos x="43" y="23"/>
                </a:cxn>
                <a:cxn ang="0">
                  <a:pos x="41" y="16"/>
                </a:cxn>
                <a:cxn ang="0">
                  <a:pos x="48" y="18"/>
                </a:cxn>
                <a:cxn ang="0">
                  <a:pos x="57" y="21"/>
                </a:cxn>
                <a:cxn ang="0">
                  <a:pos x="59" y="21"/>
                </a:cxn>
                <a:cxn ang="0">
                  <a:pos x="55" y="25"/>
                </a:cxn>
                <a:cxn ang="0">
                  <a:pos x="59" y="28"/>
                </a:cxn>
                <a:cxn ang="0">
                  <a:pos x="66" y="23"/>
                </a:cxn>
                <a:cxn ang="0">
                  <a:pos x="68" y="21"/>
                </a:cxn>
                <a:cxn ang="0">
                  <a:pos x="71" y="16"/>
                </a:cxn>
                <a:cxn ang="0">
                  <a:pos x="73" y="9"/>
                </a:cxn>
                <a:cxn ang="0">
                  <a:pos x="77" y="3"/>
                </a:cxn>
                <a:cxn ang="0">
                  <a:pos x="82" y="3"/>
                </a:cxn>
                <a:cxn ang="0">
                  <a:pos x="82" y="7"/>
                </a:cxn>
                <a:cxn ang="0">
                  <a:pos x="86" y="12"/>
                </a:cxn>
                <a:cxn ang="0">
                  <a:pos x="84" y="16"/>
                </a:cxn>
                <a:cxn ang="0">
                  <a:pos x="84" y="21"/>
                </a:cxn>
                <a:cxn ang="0">
                  <a:pos x="86" y="28"/>
                </a:cxn>
                <a:cxn ang="0">
                  <a:pos x="84" y="34"/>
                </a:cxn>
                <a:cxn ang="0">
                  <a:pos x="80" y="39"/>
                </a:cxn>
                <a:cxn ang="0">
                  <a:pos x="75" y="39"/>
                </a:cxn>
                <a:cxn ang="0">
                  <a:pos x="75" y="39"/>
                </a:cxn>
                <a:cxn ang="0">
                  <a:pos x="80" y="43"/>
                </a:cxn>
                <a:cxn ang="0">
                  <a:pos x="82" y="46"/>
                </a:cxn>
                <a:cxn ang="0">
                  <a:pos x="86" y="52"/>
                </a:cxn>
                <a:cxn ang="0">
                  <a:pos x="84" y="57"/>
                </a:cxn>
                <a:cxn ang="0">
                  <a:pos x="80" y="55"/>
                </a:cxn>
                <a:cxn ang="0">
                  <a:pos x="73" y="55"/>
                </a:cxn>
                <a:cxn ang="0">
                  <a:pos x="71" y="52"/>
                </a:cxn>
                <a:cxn ang="0">
                  <a:pos x="68" y="50"/>
                </a:cxn>
                <a:cxn ang="0">
                  <a:pos x="66" y="43"/>
                </a:cxn>
                <a:cxn ang="0">
                  <a:pos x="61" y="39"/>
                </a:cxn>
                <a:cxn ang="0">
                  <a:pos x="59" y="39"/>
                </a:cxn>
                <a:cxn ang="0">
                  <a:pos x="57" y="43"/>
                </a:cxn>
                <a:cxn ang="0">
                  <a:pos x="55" y="43"/>
                </a:cxn>
                <a:cxn ang="0">
                  <a:pos x="50" y="41"/>
                </a:cxn>
                <a:cxn ang="0">
                  <a:pos x="48" y="48"/>
                </a:cxn>
                <a:cxn ang="0">
                  <a:pos x="43" y="48"/>
                </a:cxn>
                <a:cxn ang="0">
                  <a:pos x="41" y="46"/>
                </a:cxn>
                <a:cxn ang="0">
                  <a:pos x="34" y="50"/>
                </a:cxn>
                <a:cxn ang="0">
                  <a:pos x="32" y="52"/>
                </a:cxn>
                <a:cxn ang="0">
                  <a:pos x="21" y="50"/>
                </a:cxn>
                <a:cxn ang="0">
                  <a:pos x="14" y="50"/>
                </a:cxn>
                <a:cxn ang="0">
                  <a:pos x="9" y="50"/>
                </a:cxn>
                <a:cxn ang="0">
                  <a:pos x="5" y="46"/>
                </a:cxn>
                <a:cxn ang="0">
                  <a:pos x="0" y="41"/>
                </a:cxn>
                <a:cxn ang="0">
                  <a:pos x="0" y="34"/>
                </a:cxn>
                <a:cxn ang="0">
                  <a:pos x="5" y="28"/>
                </a:cxn>
                <a:cxn ang="0">
                  <a:pos x="9" y="25"/>
                </a:cxn>
                <a:cxn ang="0">
                  <a:pos x="18" y="25"/>
                </a:cxn>
                <a:cxn ang="0">
                  <a:pos x="21" y="23"/>
                </a:cxn>
                <a:cxn ang="0">
                  <a:pos x="27" y="25"/>
                </a:cxn>
                <a:cxn ang="0">
                  <a:pos x="32" y="30"/>
                </a:cxn>
              </a:cxnLst>
              <a:rect l="0" t="0" r="r" b="b"/>
              <a:pathLst>
                <a:path w="89" h="57">
                  <a:moveTo>
                    <a:pt x="34" y="32"/>
                  </a:moveTo>
                  <a:lnTo>
                    <a:pt x="37" y="32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9" y="28"/>
                  </a:lnTo>
                  <a:lnTo>
                    <a:pt x="39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3" y="25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3" y="23"/>
                  </a:lnTo>
                  <a:lnTo>
                    <a:pt x="43" y="21"/>
                  </a:lnTo>
                  <a:lnTo>
                    <a:pt x="43" y="18"/>
                  </a:lnTo>
                  <a:lnTo>
                    <a:pt x="41" y="18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3" y="18"/>
                  </a:lnTo>
                  <a:lnTo>
                    <a:pt x="46" y="18"/>
                  </a:lnTo>
                  <a:lnTo>
                    <a:pt x="48" y="18"/>
                  </a:lnTo>
                  <a:lnTo>
                    <a:pt x="50" y="21"/>
                  </a:lnTo>
                  <a:lnTo>
                    <a:pt x="52" y="21"/>
                  </a:lnTo>
                  <a:lnTo>
                    <a:pt x="55" y="18"/>
                  </a:lnTo>
                  <a:lnTo>
                    <a:pt x="57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3"/>
                  </a:lnTo>
                  <a:lnTo>
                    <a:pt x="59" y="21"/>
                  </a:lnTo>
                  <a:lnTo>
                    <a:pt x="57" y="21"/>
                  </a:lnTo>
                  <a:lnTo>
                    <a:pt x="57" y="23"/>
                  </a:lnTo>
                  <a:lnTo>
                    <a:pt x="55" y="23"/>
                  </a:lnTo>
                  <a:lnTo>
                    <a:pt x="55" y="25"/>
                  </a:lnTo>
                  <a:lnTo>
                    <a:pt x="55" y="23"/>
                  </a:lnTo>
                  <a:lnTo>
                    <a:pt x="55" y="25"/>
                  </a:lnTo>
                  <a:lnTo>
                    <a:pt x="59" y="25"/>
                  </a:lnTo>
                  <a:lnTo>
                    <a:pt x="59" y="28"/>
                  </a:lnTo>
                  <a:lnTo>
                    <a:pt x="64" y="28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1"/>
                  </a:lnTo>
                  <a:lnTo>
                    <a:pt x="68" y="21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3" y="14"/>
                  </a:lnTo>
                  <a:lnTo>
                    <a:pt x="73" y="12"/>
                  </a:lnTo>
                  <a:lnTo>
                    <a:pt x="73" y="12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7" y="5"/>
                  </a:lnTo>
                  <a:lnTo>
                    <a:pt x="77" y="3"/>
                  </a:lnTo>
                  <a:lnTo>
                    <a:pt x="77" y="0"/>
                  </a:lnTo>
                  <a:lnTo>
                    <a:pt x="80" y="0"/>
                  </a:lnTo>
                  <a:lnTo>
                    <a:pt x="80" y="3"/>
                  </a:lnTo>
                  <a:lnTo>
                    <a:pt x="82" y="3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2" y="7"/>
                  </a:lnTo>
                  <a:lnTo>
                    <a:pt x="84" y="7"/>
                  </a:lnTo>
                  <a:lnTo>
                    <a:pt x="86" y="9"/>
                  </a:lnTo>
                  <a:lnTo>
                    <a:pt x="89" y="9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4"/>
                  </a:lnTo>
                  <a:lnTo>
                    <a:pt x="86" y="16"/>
                  </a:lnTo>
                  <a:lnTo>
                    <a:pt x="84" y="16"/>
                  </a:lnTo>
                  <a:lnTo>
                    <a:pt x="84" y="18"/>
                  </a:lnTo>
                  <a:lnTo>
                    <a:pt x="84" y="18"/>
                  </a:lnTo>
                  <a:lnTo>
                    <a:pt x="84" y="21"/>
                  </a:lnTo>
                  <a:lnTo>
                    <a:pt x="84" y="21"/>
                  </a:lnTo>
                  <a:lnTo>
                    <a:pt x="84" y="23"/>
                  </a:lnTo>
                  <a:lnTo>
                    <a:pt x="84" y="23"/>
                  </a:lnTo>
                  <a:lnTo>
                    <a:pt x="84" y="25"/>
                  </a:lnTo>
                  <a:lnTo>
                    <a:pt x="86" y="28"/>
                  </a:lnTo>
                  <a:lnTo>
                    <a:pt x="84" y="28"/>
                  </a:lnTo>
                  <a:lnTo>
                    <a:pt x="84" y="30"/>
                  </a:lnTo>
                  <a:lnTo>
                    <a:pt x="86" y="34"/>
                  </a:lnTo>
                  <a:lnTo>
                    <a:pt x="84" y="34"/>
                  </a:lnTo>
                  <a:lnTo>
                    <a:pt x="82" y="37"/>
                  </a:lnTo>
                  <a:lnTo>
                    <a:pt x="80" y="37"/>
                  </a:lnTo>
                  <a:lnTo>
                    <a:pt x="80" y="37"/>
                  </a:lnTo>
                  <a:lnTo>
                    <a:pt x="80" y="39"/>
                  </a:lnTo>
                  <a:lnTo>
                    <a:pt x="80" y="37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5" y="39"/>
                  </a:lnTo>
                  <a:lnTo>
                    <a:pt x="77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3" y="41"/>
                  </a:lnTo>
                  <a:lnTo>
                    <a:pt x="77" y="41"/>
                  </a:lnTo>
                  <a:lnTo>
                    <a:pt x="80" y="41"/>
                  </a:lnTo>
                  <a:lnTo>
                    <a:pt x="80" y="43"/>
                  </a:lnTo>
                  <a:lnTo>
                    <a:pt x="80" y="43"/>
                  </a:lnTo>
                  <a:lnTo>
                    <a:pt x="80" y="43"/>
                  </a:lnTo>
                  <a:lnTo>
                    <a:pt x="80" y="46"/>
                  </a:lnTo>
                  <a:lnTo>
                    <a:pt x="82" y="46"/>
                  </a:lnTo>
                  <a:lnTo>
                    <a:pt x="84" y="48"/>
                  </a:lnTo>
                  <a:lnTo>
                    <a:pt x="86" y="50"/>
                  </a:lnTo>
                  <a:lnTo>
                    <a:pt x="84" y="50"/>
                  </a:lnTo>
                  <a:lnTo>
                    <a:pt x="86" y="52"/>
                  </a:lnTo>
                  <a:lnTo>
                    <a:pt x="86" y="55"/>
                  </a:lnTo>
                  <a:lnTo>
                    <a:pt x="86" y="55"/>
                  </a:lnTo>
                  <a:lnTo>
                    <a:pt x="84" y="55"/>
                  </a:lnTo>
                  <a:lnTo>
                    <a:pt x="84" y="57"/>
                  </a:lnTo>
                  <a:lnTo>
                    <a:pt x="84" y="57"/>
                  </a:lnTo>
                  <a:lnTo>
                    <a:pt x="82" y="57"/>
                  </a:lnTo>
                  <a:lnTo>
                    <a:pt x="80" y="55"/>
                  </a:lnTo>
                  <a:lnTo>
                    <a:pt x="80" y="55"/>
                  </a:lnTo>
                  <a:lnTo>
                    <a:pt x="80" y="57"/>
                  </a:lnTo>
                  <a:lnTo>
                    <a:pt x="75" y="57"/>
                  </a:lnTo>
                  <a:lnTo>
                    <a:pt x="75" y="57"/>
                  </a:lnTo>
                  <a:lnTo>
                    <a:pt x="73" y="55"/>
                  </a:lnTo>
                  <a:lnTo>
                    <a:pt x="73" y="57"/>
                  </a:lnTo>
                  <a:lnTo>
                    <a:pt x="71" y="55"/>
                  </a:lnTo>
                  <a:lnTo>
                    <a:pt x="71" y="52"/>
                  </a:lnTo>
                  <a:lnTo>
                    <a:pt x="71" y="52"/>
                  </a:lnTo>
                  <a:lnTo>
                    <a:pt x="71" y="52"/>
                  </a:lnTo>
                  <a:lnTo>
                    <a:pt x="71" y="50"/>
                  </a:lnTo>
                  <a:lnTo>
                    <a:pt x="68" y="50"/>
                  </a:lnTo>
                  <a:lnTo>
                    <a:pt x="68" y="50"/>
                  </a:lnTo>
                  <a:lnTo>
                    <a:pt x="68" y="48"/>
                  </a:lnTo>
                  <a:lnTo>
                    <a:pt x="66" y="46"/>
                  </a:lnTo>
                  <a:lnTo>
                    <a:pt x="66" y="43"/>
                  </a:lnTo>
                  <a:lnTo>
                    <a:pt x="66" y="43"/>
                  </a:lnTo>
                  <a:lnTo>
                    <a:pt x="66" y="43"/>
                  </a:lnTo>
                  <a:lnTo>
                    <a:pt x="66" y="41"/>
                  </a:lnTo>
                  <a:lnTo>
                    <a:pt x="64" y="41"/>
                  </a:lnTo>
                  <a:lnTo>
                    <a:pt x="61" y="39"/>
                  </a:lnTo>
                  <a:lnTo>
                    <a:pt x="61" y="39"/>
                  </a:lnTo>
                  <a:lnTo>
                    <a:pt x="59" y="39"/>
                  </a:lnTo>
                  <a:lnTo>
                    <a:pt x="59" y="41"/>
                  </a:lnTo>
                  <a:lnTo>
                    <a:pt x="59" y="39"/>
                  </a:lnTo>
                  <a:lnTo>
                    <a:pt x="57" y="39"/>
                  </a:lnTo>
                  <a:lnTo>
                    <a:pt x="55" y="41"/>
                  </a:lnTo>
                  <a:lnTo>
                    <a:pt x="57" y="41"/>
                  </a:lnTo>
                  <a:lnTo>
                    <a:pt x="57" y="43"/>
                  </a:lnTo>
                  <a:lnTo>
                    <a:pt x="57" y="46"/>
                  </a:lnTo>
                  <a:lnTo>
                    <a:pt x="57" y="48"/>
                  </a:lnTo>
                  <a:lnTo>
                    <a:pt x="55" y="46"/>
                  </a:lnTo>
                  <a:lnTo>
                    <a:pt x="55" y="43"/>
                  </a:lnTo>
                  <a:lnTo>
                    <a:pt x="55" y="41"/>
                  </a:lnTo>
                  <a:lnTo>
                    <a:pt x="55" y="41"/>
                  </a:lnTo>
                  <a:lnTo>
                    <a:pt x="52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48" y="46"/>
                  </a:lnTo>
                  <a:lnTo>
                    <a:pt x="48" y="46"/>
                  </a:lnTo>
                  <a:lnTo>
                    <a:pt x="48" y="48"/>
                  </a:lnTo>
                  <a:lnTo>
                    <a:pt x="48" y="50"/>
                  </a:lnTo>
                  <a:lnTo>
                    <a:pt x="46" y="48"/>
                  </a:lnTo>
                  <a:lnTo>
                    <a:pt x="46" y="48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37" y="43"/>
                  </a:lnTo>
                  <a:lnTo>
                    <a:pt x="34" y="46"/>
                  </a:lnTo>
                  <a:lnTo>
                    <a:pt x="34" y="48"/>
                  </a:lnTo>
                  <a:lnTo>
                    <a:pt x="34" y="50"/>
                  </a:lnTo>
                  <a:lnTo>
                    <a:pt x="37" y="50"/>
                  </a:lnTo>
                  <a:lnTo>
                    <a:pt x="37" y="52"/>
                  </a:lnTo>
                  <a:lnTo>
                    <a:pt x="34" y="52"/>
                  </a:lnTo>
                  <a:lnTo>
                    <a:pt x="32" y="52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3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18" y="50"/>
                  </a:lnTo>
                  <a:lnTo>
                    <a:pt x="16" y="50"/>
                  </a:lnTo>
                  <a:lnTo>
                    <a:pt x="14" y="50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7" y="50"/>
                  </a:lnTo>
                  <a:lnTo>
                    <a:pt x="5" y="48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3" y="43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0" y="34"/>
                  </a:lnTo>
                  <a:lnTo>
                    <a:pt x="0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5" y="28"/>
                  </a:lnTo>
                  <a:lnTo>
                    <a:pt x="5" y="28"/>
                  </a:lnTo>
                  <a:lnTo>
                    <a:pt x="7" y="25"/>
                  </a:lnTo>
                  <a:lnTo>
                    <a:pt x="9" y="25"/>
                  </a:lnTo>
                  <a:lnTo>
                    <a:pt x="9" y="25"/>
                  </a:lnTo>
                  <a:lnTo>
                    <a:pt x="12" y="25"/>
                  </a:lnTo>
                  <a:lnTo>
                    <a:pt x="14" y="25"/>
                  </a:lnTo>
                  <a:lnTo>
                    <a:pt x="16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3"/>
                  </a:lnTo>
                  <a:lnTo>
                    <a:pt x="21" y="23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5" y="25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7" y="28"/>
                  </a:lnTo>
                  <a:lnTo>
                    <a:pt x="30" y="30"/>
                  </a:lnTo>
                  <a:lnTo>
                    <a:pt x="32" y="30"/>
                  </a:lnTo>
                  <a:lnTo>
                    <a:pt x="34" y="30"/>
                  </a:lnTo>
                  <a:lnTo>
                    <a:pt x="34" y="3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3329518" y="3134458"/>
              <a:ext cx="42333" cy="32971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13" y="9"/>
                </a:cxn>
                <a:cxn ang="0">
                  <a:pos x="13" y="11"/>
                </a:cxn>
                <a:cxn ang="0">
                  <a:pos x="13" y="14"/>
                </a:cxn>
                <a:cxn ang="0">
                  <a:pos x="16" y="16"/>
                </a:cxn>
                <a:cxn ang="0">
                  <a:pos x="16" y="21"/>
                </a:cxn>
                <a:cxn ang="0">
                  <a:pos x="13" y="23"/>
                </a:cxn>
                <a:cxn ang="0">
                  <a:pos x="9" y="21"/>
                </a:cxn>
                <a:cxn ang="0">
                  <a:pos x="7" y="16"/>
                </a:cxn>
                <a:cxn ang="0">
                  <a:pos x="4" y="14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7"/>
                </a:cxn>
                <a:cxn ang="0">
                  <a:pos x="4" y="7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9" y="0"/>
                </a:cxn>
                <a:cxn ang="0">
                  <a:pos x="11" y="7"/>
                </a:cxn>
              </a:cxnLst>
              <a:rect l="0" t="0" r="r" b="b"/>
              <a:pathLst>
                <a:path w="16" h="23">
                  <a:moveTo>
                    <a:pt x="11" y="7"/>
                  </a:moveTo>
                  <a:lnTo>
                    <a:pt x="13" y="9"/>
                  </a:lnTo>
                  <a:lnTo>
                    <a:pt x="13" y="11"/>
                  </a:lnTo>
                  <a:lnTo>
                    <a:pt x="13" y="14"/>
                  </a:lnTo>
                  <a:lnTo>
                    <a:pt x="16" y="16"/>
                  </a:lnTo>
                  <a:lnTo>
                    <a:pt x="16" y="21"/>
                  </a:lnTo>
                  <a:lnTo>
                    <a:pt x="13" y="23"/>
                  </a:lnTo>
                  <a:lnTo>
                    <a:pt x="9" y="21"/>
                  </a:lnTo>
                  <a:lnTo>
                    <a:pt x="7" y="16"/>
                  </a:lnTo>
                  <a:lnTo>
                    <a:pt x="4" y="14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7"/>
                  </a:lnTo>
                  <a:lnTo>
                    <a:pt x="4" y="2"/>
                  </a:lnTo>
                  <a:lnTo>
                    <a:pt x="2" y="0"/>
                  </a:lnTo>
                  <a:lnTo>
                    <a:pt x="9" y="0"/>
                  </a:lnTo>
                  <a:lnTo>
                    <a:pt x="11" y="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2571751" y="2812440"/>
              <a:ext cx="46567" cy="37367"/>
            </a:xfrm>
            <a:custGeom>
              <a:avLst/>
              <a:gdLst/>
              <a:ahLst/>
              <a:cxnLst>
                <a:cxn ang="0">
                  <a:pos x="15" y="9"/>
                </a:cxn>
                <a:cxn ang="0">
                  <a:pos x="13" y="12"/>
                </a:cxn>
                <a:cxn ang="0">
                  <a:pos x="13" y="16"/>
                </a:cxn>
                <a:cxn ang="0">
                  <a:pos x="13" y="16"/>
                </a:cxn>
                <a:cxn ang="0">
                  <a:pos x="11" y="16"/>
                </a:cxn>
                <a:cxn ang="0">
                  <a:pos x="11" y="18"/>
                </a:cxn>
                <a:cxn ang="0">
                  <a:pos x="9" y="18"/>
                </a:cxn>
                <a:cxn ang="0">
                  <a:pos x="9" y="21"/>
                </a:cxn>
                <a:cxn ang="0">
                  <a:pos x="9" y="21"/>
                </a:cxn>
                <a:cxn ang="0">
                  <a:pos x="9" y="21"/>
                </a:cxn>
                <a:cxn ang="0">
                  <a:pos x="6" y="23"/>
                </a:cxn>
                <a:cxn ang="0">
                  <a:pos x="6" y="25"/>
                </a:cxn>
                <a:cxn ang="0">
                  <a:pos x="6" y="25"/>
                </a:cxn>
                <a:cxn ang="0">
                  <a:pos x="6" y="25"/>
                </a:cxn>
                <a:cxn ang="0">
                  <a:pos x="4" y="25"/>
                </a:cxn>
                <a:cxn ang="0">
                  <a:pos x="4" y="23"/>
                </a:cxn>
                <a:cxn ang="0">
                  <a:pos x="2" y="25"/>
                </a:cxn>
                <a:cxn ang="0">
                  <a:pos x="2" y="21"/>
                </a:cxn>
                <a:cxn ang="0">
                  <a:pos x="2" y="21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8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4" y="9"/>
                </a:cxn>
                <a:cxn ang="0">
                  <a:pos x="2" y="7"/>
                </a:cxn>
                <a:cxn ang="0">
                  <a:pos x="4" y="7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6" y="3"/>
                </a:cxn>
                <a:cxn ang="0">
                  <a:pos x="9" y="0"/>
                </a:cxn>
                <a:cxn ang="0">
                  <a:pos x="9" y="3"/>
                </a:cxn>
                <a:cxn ang="0">
                  <a:pos x="11" y="3"/>
                </a:cxn>
                <a:cxn ang="0">
                  <a:pos x="11" y="5"/>
                </a:cxn>
                <a:cxn ang="0">
                  <a:pos x="11" y="5"/>
                </a:cxn>
                <a:cxn ang="0">
                  <a:pos x="11" y="7"/>
                </a:cxn>
                <a:cxn ang="0">
                  <a:pos x="11" y="7"/>
                </a:cxn>
                <a:cxn ang="0">
                  <a:pos x="11" y="9"/>
                </a:cxn>
                <a:cxn ang="0">
                  <a:pos x="11" y="9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15" y="9"/>
                </a:cxn>
              </a:cxnLst>
              <a:rect l="0" t="0" r="r" b="b"/>
              <a:pathLst>
                <a:path w="15" h="25">
                  <a:moveTo>
                    <a:pt x="15" y="9"/>
                  </a:moveTo>
                  <a:lnTo>
                    <a:pt x="13" y="12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1" y="16"/>
                  </a:lnTo>
                  <a:lnTo>
                    <a:pt x="11" y="18"/>
                  </a:lnTo>
                  <a:lnTo>
                    <a:pt x="9" y="18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6" y="23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4" y="25"/>
                  </a:lnTo>
                  <a:lnTo>
                    <a:pt x="4" y="23"/>
                  </a:lnTo>
                  <a:lnTo>
                    <a:pt x="2" y="25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4" y="9"/>
                  </a:lnTo>
                  <a:lnTo>
                    <a:pt x="2" y="7"/>
                  </a:lnTo>
                  <a:lnTo>
                    <a:pt x="4" y="7"/>
                  </a:lnTo>
                  <a:lnTo>
                    <a:pt x="4" y="5"/>
                  </a:lnTo>
                  <a:lnTo>
                    <a:pt x="6" y="5"/>
                  </a:lnTo>
                  <a:lnTo>
                    <a:pt x="6" y="3"/>
                  </a:lnTo>
                  <a:lnTo>
                    <a:pt x="9" y="0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5" y="9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4038601" y="2528888"/>
              <a:ext cx="935567" cy="597877"/>
            </a:xfrm>
            <a:custGeom>
              <a:avLst/>
              <a:gdLst/>
              <a:ahLst/>
              <a:cxnLst>
                <a:cxn ang="0">
                  <a:pos x="317" y="324"/>
                </a:cxn>
                <a:cxn ang="0">
                  <a:pos x="335" y="306"/>
                </a:cxn>
                <a:cxn ang="0">
                  <a:pos x="342" y="284"/>
                </a:cxn>
                <a:cxn ang="0">
                  <a:pos x="351" y="270"/>
                </a:cxn>
                <a:cxn ang="0">
                  <a:pos x="337" y="261"/>
                </a:cxn>
                <a:cxn ang="0">
                  <a:pos x="312" y="245"/>
                </a:cxn>
                <a:cxn ang="0">
                  <a:pos x="288" y="241"/>
                </a:cxn>
                <a:cxn ang="0">
                  <a:pos x="281" y="252"/>
                </a:cxn>
                <a:cxn ang="0">
                  <a:pos x="276" y="236"/>
                </a:cxn>
                <a:cxn ang="0">
                  <a:pos x="267" y="227"/>
                </a:cxn>
                <a:cxn ang="0">
                  <a:pos x="256" y="209"/>
                </a:cxn>
                <a:cxn ang="0">
                  <a:pos x="254" y="175"/>
                </a:cxn>
                <a:cxn ang="0">
                  <a:pos x="235" y="159"/>
                </a:cxn>
                <a:cxn ang="0">
                  <a:pos x="244" y="143"/>
                </a:cxn>
                <a:cxn ang="0">
                  <a:pos x="233" y="125"/>
                </a:cxn>
                <a:cxn ang="0">
                  <a:pos x="226" y="102"/>
                </a:cxn>
                <a:cxn ang="0">
                  <a:pos x="213" y="80"/>
                </a:cxn>
                <a:cxn ang="0">
                  <a:pos x="215" y="59"/>
                </a:cxn>
                <a:cxn ang="0">
                  <a:pos x="206" y="48"/>
                </a:cxn>
                <a:cxn ang="0">
                  <a:pos x="185" y="59"/>
                </a:cxn>
                <a:cxn ang="0">
                  <a:pos x="167" y="57"/>
                </a:cxn>
                <a:cxn ang="0">
                  <a:pos x="145" y="32"/>
                </a:cxn>
                <a:cxn ang="0">
                  <a:pos x="129" y="25"/>
                </a:cxn>
                <a:cxn ang="0">
                  <a:pos x="115" y="34"/>
                </a:cxn>
                <a:cxn ang="0">
                  <a:pos x="99" y="27"/>
                </a:cxn>
                <a:cxn ang="0">
                  <a:pos x="111" y="12"/>
                </a:cxn>
                <a:cxn ang="0">
                  <a:pos x="102" y="0"/>
                </a:cxn>
                <a:cxn ang="0">
                  <a:pos x="86" y="9"/>
                </a:cxn>
                <a:cxn ang="0">
                  <a:pos x="59" y="27"/>
                </a:cxn>
                <a:cxn ang="0">
                  <a:pos x="47" y="46"/>
                </a:cxn>
                <a:cxn ang="0">
                  <a:pos x="52" y="52"/>
                </a:cxn>
                <a:cxn ang="0">
                  <a:pos x="34" y="64"/>
                </a:cxn>
                <a:cxn ang="0">
                  <a:pos x="38" y="77"/>
                </a:cxn>
                <a:cxn ang="0">
                  <a:pos x="54" y="98"/>
                </a:cxn>
                <a:cxn ang="0">
                  <a:pos x="65" y="118"/>
                </a:cxn>
                <a:cxn ang="0">
                  <a:pos x="74" y="116"/>
                </a:cxn>
                <a:cxn ang="0">
                  <a:pos x="43" y="132"/>
                </a:cxn>
                <a:cxn ang="0">
                  <a:pos x="24" y="154"/>
                </a:cxn>
                <a:cxn ang="0">
                  <a:pos x="6" y="186"/>
                </a:cxn>
                <a:cxn ang="0">
                  <a:pos x="13" y="195"/>
                </a:cxn>
                <a:cxn ang="0">
                  <a:pos x="11" y="227"/>
                </a:cxn>
                <a:cxn ang="0">
                  <a:pos x="11" y="252"/>
                </a:cxn>
                <a:cxn ang="0">
                  <a:pos x="9" y="263"/>
                </a:cxn>
                <a:cxn ang="0">
                  <a:pos x="6" y="286"/>
                </a:cxn>
                <a:cxn ang="0">
                  <a:pos x="20" y="309"/>
                </a:cxn>
                <a:cxn ang="0">
                  <a:pos x="9" y="320"/>
                </a:cxn>
                <a:cxn ang="0">
                  <a:pos x="43" y="340"/>
                </a:cxn>
                <a:cxn ang="0">
                  <a:pos x="65" y="336"/>
                </a:cxn>
                <a:cxn ang="0">
                  <a:pos x="88" y="343"/>
                </a:cxn>
                <a:cxn ang="0">
                  <a:pos x="97" y="370"/>
                </a:cxn>
                <a:cxn ang="0">
                  <a:pos x="106" y="386"/>
                </a:cxn>
                <a:cxn ang="0">
                  <a:pos x="124" y="397"/>
                </a:cxn>
                <a:cxn ang="0">
                  <a:pos x="140" y="390"/>
                </a:cxn>
                <a:cxn ang="0">
                  <a:pos x="138" y="404"/>
                </a:cxn>
                <a:cxn ang="0">
                  <a:pos x="149" y="413"/>
                </a:cxn>
                <a:cxn ang="0">
                  <a:pos x="151" y="422"/>
                </a:cxn>
                <a:cxn ang="0">
                  <a:pos x="167" y="433"/>
                </a:cxn>
                <a:cxn ang="0">
                  <a:pos x="190" y="411"/>
                </a:cxn>
                <a:cxn ang="0">
                  <a:pos x="210" y="404"/>
                </a:cxn>
                <a:cxn ang="0">
                  <a:pos x="224" y="388"/>
                </a:cxn>
                <a:cxn ang="0">
                  <a:pos x="233" y="372"/>
                </a:cxn>
                <a:cxn ang="0">
                  <a:pos x="260" y="358"/>
                </a:cxn>
                <a:cxn ang="0">
                  <a:pos x="274" y="340"/>
                </a:cxn>
              </a:cxnLst>
              <a:rect l="0" t="0" r="r" b="b"/>
              <a:pathLst>
                <a:path w="351" h="433">
                  <a:moveTo>
                    <a:pt x="290" y="336"/>
                  </a:moveTo>
                  <a:lnTo>
                    <a:pt x="294" y="331"/>
                  </a:lnTo>
                  <a:lnTo>
                    <a:pt x="294" y="334"/>
                  </a:lnTo>
                  <a:lnTo>
                    <a:pt x="297" y="336"/>
                  </a:lnTo>
                  <a:lnTo>
                    <a:pt x="299" y="336"/>
                  </a:lnTo>
                  <a:lnTo>
                    <a:pt x="301" y="338"/>
                  </a:lnTo>
                  <a:lnTo>
                    <a:pt x="303" y="338"/>
                  </a:lnTo>
                  <a:lnTo>
                    <a:pt x="308" y="334"/>
                  </a:lnTo>
                  <a:lnTo>
                    <a:pt x="312" y="331"/>
                  </a:lnTo>
                  <a:lnTo>
                    <a:pt x="315" y="331"/>
                  </a:lnTo>
                  <a:lnTo>
                    <a:pt x="315" y="329"/>
                  </a:lnTo>
                  <a:lnTo>
                    <a:pt x="317" y="327"/>
                  </a:lnTo>
                  <a:lnTo>
                    <a:pt x="317" y="327"/>
                  </a:lnTo>
                  <a:lnTo>
                    <a:pt x="317" y="324"/>
                  </a:lnTo>
                  <a:lnTo>
                    <a:pt x="319" y="324"/>
                  </a:lnTo>
                  <a:lnTo>
                    <a:pt x="322" y="324"/>
                  </a:lnTo>
                  <a:lnTo>
                    <a:pt x="322" y="327"/>
                  </a:lnTo>
                  <a:lnTo>
                    <a:pt x="324" y="329"/>
                  </a:lnTo>
                  <a:lnTo>
                    <a:pt x="324" y="327"/>
                  </a:lnTo>
                  <a:lnTo>
                    <a:pt x="326" y="327"/>
                  </a:lnTo>
                  <a:lnTo>
                    <a:pt x="333" y="320"/>
                  </a:lnTo>
                  <a:lnTo>
                    <a:pt x="333" y="318"/>
                  </a:lnTo>
                  <a:lnTo>
                    <a:pt x="333" y="315"/>
                  </a:lnTo>
                  <a:lnTo>
                    <a:pt x="333" y="315"/>
                  </a:lnTo>
                  <a:lnTo>
                    <a:pt x="331" y="315"/>
                  </a:lnTo>
                  <a:lnTo>
                    <a:pt x="331" y="313"/>
                  </a:lnTo>
                  <a:lnTo>
                    <a:pt x="333" y="309"/>
                  </a:lnTo>
                  <a:lnTo>
                    <a:pt x="335" y="306"/>
                  </a:lnTo>
                  <a:lnTo>
                    <a:pt x="335" y="304"/>
                  </a:lnTo>
                  <a:lnTo>
                    <a:pt x="333" y="302"/>
                  </a:lnTo>
                  <a:lnTo>
                    <a:pt x="335" y="297"/>
                  </a:lnTo>
                  <a:lnTo>
                    <a:pt x="335" y="297"/>
                  </a:lnTo>
                  <a:lnTo>
                    <a:pt x="335" y="297"/>
                  </a:lnTo>
                  <a:lnTo>
                    <a:pt x="337" y="293"/>
                  </a:lnTo>
                  <a:lnTo>
                    <a:pt x="337" y="290"/>
                  </a:lnTo>
                  <a:lnTo>
                    <a:pt x="335" y="288"/>
                  </a:lnTo>
                  <a:lnTo>
                    <a:pt x="337" y="286"/>
                  </a:lnTo>
                  <a:lnTo>
                    <a:pt x="337" y="288"/>
                  </a:lnTo>
                  <a:lnTo>
                    <a:pt x="340" y="286"/>
                  </a:lnTo>
                  <a:lnTo>
                    <a:pt x="340" y="284"/>
                  </a:lnTo>
                  <a:lnTo>
                    <a:pt x="342" y="284"/>
                  </a:lnTo>
                  <a:lnTo>
                    <a:pt x="342" y="284"/>
                  </a:lnTo>
                  <a:lnTo>
                    <a:pt x="344" y="284"/>
                  </a:lnTo>
                  <a:lnTo>
                    <a:pt x="346" y="284"/>
                  </a:lnTo>
                  <a:lnTo>
                    <a:pt x="346" y="288"/>
                  </a:lnTo>
                  <a:lnTo>
                    <a:pt x="349" y="284"/>
                  </a:lnTo>
                  <a:lnTo>
                    <a:pt x="349" y="284"/>
                  </a:lnTo>
                  <a:lnTo>
                    <a:pt x="349" y="277"/>
                  </a:lnTo>
                  <a:lnTo>
                    <a:pt x="349" y="277"/>
                  </a:lnTo>
                  <a:lnTo>
                    <a:pt x="351" y="277"/>
                  </a:lnTo>
                  <a:lnTo>
                    <a:pt x="351" y="277"/>
                  </a:lnTo>
                  <a:lnTo>
                    <a:pt x="349" y="275"/>
                  </a:lnTo>
                  <a:lnTo>
                    <a:pt x="351" y="275"/>
                  </a:lnTo>
                  <a:lnTo>
                    <a:pt x="351" y="272"/>
                  </a:lnTo>
                  <a:lnTo>
                    <a:pt x="351" y="272"/>
                  </a:lnTo>
                  <a:lnTo>
                    <a:pt x="351" y="270"/>
                  </a:lnTo>
                  <a:lnTo>
                    <a:pt x="351" y="268"/>
                  </a:lnTo>
                  <a:lnTo>
                    <a:pt x="351" y="266"/>
                  </a:lnTo>
                  <a:lnTo>
                    <a:pt x="349" y="263"/>
                  </a:lnTo>
                  <a:lnTo>
                    <a:pt x="349" y="261"/>
                  </a:lnTo>
                  <a:lnTo>
                    <a:pt x="346" y="256"/>
                  </a:lnTo>
                  <a:lnTo>
                    <a:pt x="346" y="254"/>
                  </a:lnTo>
                  <a:lnTo>
                    <a:pt x="346" y="254"/>
                  </a:lnTo>
                  <a:lnTo>
                    <a:pt x="344" y="250"/>
                  </a:lnTo>
                  <a:lnTo>
                    <a:pt x="342" y="254"/>
                  </a:lnTo>
                  <a:lnTo>
                    <a:pt x="342" y="256"/>
                  </a:lnTo>
                  <a:lnTo>
                    <a:pt x="340" y="259"/>
                  </a:lnTo>
                  <a:lnTo>
                    <a:pt x="340" y="259"/>
                  </a:lnTo>
                  <a:lnTo>
                    <a:pt x="340" y="259"/>
                  </a:lnTo>
                  <a:lnTo>
                    <a:pt x="337" y="261"/>
                  </a:lnTo>
                  <a:lnTo>
                    <a:pt x="335" y="261"/>
                  </a:lnTo>
                  <a:lnTo>
                    <a:pt x="335" y="261"/>
                  </a:lnTo>
                  <a:lnTo>
                    <a:pt x="333" y="263"/>
                  </a:lnTo>
                  <a:lnTo>
                    <a:pt x="331" y="261"/>
                  </a:lnTo>
                  <a:lnTo>
                    <a:pt x="328" y="263"/>
                  </a:lnTo>
                  <a:lnTo>
                    <a:pt x="326" y="263"/>
                  </a:lnTo>
                  <a:lnTo>
                    <a:pt x="326" y="263"/>
                  </a:lnTo>
                  <a:lnTo>
                    <a:pt x="324" y="263"/>
                  </a:lnTo>
                  <a:lnTo>
                    <a:pt x="324" y="261"/>
                  </a:lnTo>
                  <a:lnTo>
                    <a:pt x="322" y="261"/>
                  </a:lnTo>
                  <a:lnTo>
                    <a:pt x="319" y="254"/>
                  </a:lnTo>
                  <a:lnTo>
                    <a:pt x="315" y="250"/>
                  </a:lnTo>
                  <a:lnTo>
                    <a:pt x="312" y="247"/>
                  </a:lnTo>
                  <a:lnTo>
                    <a:pt x="312" y="245"/>
                  </a:lnTo>
                  <a:lnTo>
                    <a:pt x="312" y="245"/>
                  </a:lnTo>
                  <a:lnTo>
                    <a:pt x="308" y="243"/>
                  </a:lnTo>
                  <a:lnTo>
                    <a:pt x="306" y="243"/>
                  </a:lnTo>
                  <a:lnTo>
                    <a:pt x="306" y="241"/>
                  </a:lnTo>
                  <a:lnTo>
                    <a:pt x="303" y="241"/>
                  </a:lnTo>
                  <a:lnTo>
                    <a:pt x="301" y="241"/>
                  </a:lnTo>
                  <a:lnTo>
                    <a:pt x="301" y="238"/>
                  </a:lnTo>
                  <a:lnTo>
                    <a:pt x="297" y="234"/>
                  </a:lnTo>
                  <a:lnTo>
                    <a:pt x="294" y="236"/>
                  </a:lnTo>
                  <a:lnTo>
                    <a:pt x="292" y="238"/>
                  </a:lnTo>
                  <a:lnTo>
                    <a:pt x="290" y="241"/>
                  </a:lnTo>
                  <a:lnTo>
                    <a:pt x="290" y="241"/>
                  </a:lnTo>
                  <a:lnTo>
                    <a:pt x="290" y="241"/>
                  </a:lnTo>
                  <a:lnTo>
                    <a:pt x="288" y="241"/>
                  </a:lnTo>
                  <a:lnTo>
                    <a:pt x="288" y="241"/>
                  </a:lnTo>
                  <a:lnTo>
                    <a:pt x="285" y="241"/>
                  </a:lnTo>
                  <a:lnTo>
                    <a:pt x="283" y="238"/>
                  </a:lnTo>
                  <a:lnTo>
                    <a:pt x="283" y="236"/>
                  </a:lnTo>
                  <a:lnTo>
                    <a:pt x="283" y="238"/>
                  </a:lnTo>
                  <a:lnTo>
                    <a:pt x="283" y="241"/>
                  </a:lnTo>
                  <a:lnTo>
                    <a:pt x="281" y="243"/>
                  </a:lnTo>
                  <a:lnTo>
                    <a:pt x="283" y="243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81" y="247"/>
                  </a:lnTo>
                  <a:lnTo>
                    <a:pt x="281" y="252"/>
                  </a:lnTo>
                  <a:lnTo>
                    <a:pt x="281" y="254"/>
                  </a:lnTo>
                  <a:lnTo>
                    <a:pt x="278" y="252"/>
                  </a:lnTo>
                  <a:lnTo>
                    <a:pt x="278" y="252"/>
                  </a:lnTo>
                  <a:lnTo>
                    <a:pt x="278" y="252"/>
                  </a:lnTo>
                  <a:lnTo>
                    <a:pt x="278" y="252"/>
                  </a:lnTo>
                  <a:lnTo>
                    <a:pt x="276" y="252"/>
                  </a:lnTo>
                  <a:lnTo>
                    <a:pt x="276" y="247"/>
                  </a:lnTo>
                  <a:lnTo>
                    <a:pt x="276" y="247"/>
                  </a:lnTo>
                  <a:lnTo>
                    <a:pt x="276" y="245"/>
                  </a:lnTo>
                  <a:lnTo>
                    <a:pt x="274" y="245"/>
                  </a:lnTo>
                  <a:lnTo>
                    <a:pt x="276" y="243"/>
                  </a:lnTo>
                  <a:lnTo>
                    <a:pt x="274" y="243"/>
                  </a:lnTo>
                  <a:lnTo>
                    <a:pt x="276" y="238"/>
                  </a:lnTo>
                  <a:lnTo>
                    <a:pt x="276" y="236"/>
                  </a:lnTo>
                  <a:lnTo>
                    <a:pt x="276" y="236"/>
                  </a:lnTo>
                  <a:lnTo>
                    <a:pt x="276" y="234"/>
                  </a:lnTo>
                  <a:lnTo>
                    <a:pt x="276" y="234"/>
                  </a:lnTo>
                  <a:lnTo>
                    <a:pt x="276" y="231"/>
                  </a:lnTo>
                  <a:lnTo>
                    <a:pt x="272" y="231"/>
                  </a:lnTo>
                  <a:lnTo>
                    <a:pt x="269" y="231"/>
                  </a:lnTo>
                  <a:lnTo>
                    <a:pt x="269" y="231"/>
                  </a:lnTo>
                  <a:lnTo>
                    <a:pt x="269" y="229"/>
                  </a:lnTo>
                  <a:lnTo>
                    <a:pt x="267" y="229"/>
                  </a:lnTo>
                  <a:lnTo>
                    <a:pt x="269" y="229"/>
                  </a:lnTo>
                  <a:lnTo>
                    <a:pt x="267" y="227"/>
                  </a:lnTo>
                  <a:lnTo>
                    <a:pt x="267" y="227"/>
                  </a:lnTo>
                  <a:lnTo>
                    <a:pt x="267" y="227"/>
                  </a:lnTo>
                  <a:lnTo>
                    <a:pt x="267" y="227"/>
                  </a:lnTo>
                  <a:lnTo>
                    <a:pt x="265" y="227"/>
                  </a:lnTo>
                  <a:lnTo>
                    <a:pt x="265" y="227"/>
                  </a:lnTo>
                  <a:lnTo>
                    <a:pt x="265" y="225"/>
                  </a:lnTo>
                  <a:lnTo>
                    <a:pt x="263" y="225"/>
                  </a:lnTo>
                  <a:lnTo>
                    <a:pt x="260" y="222"/>
                  </a:lnTo>
                  <a:lnTo>
                    <a:pt x="260" y="225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6" y="220"/>
                  </a:lnTo>
                  <a:lnTo>
                    <a:pt x="256" y="218"/>
                  </a:lnTo>
                  <a:lnTo>
                    <a:pt x="258" y="216"/>
                  </a:lnTo>
                  <a:lnTo>
                    <a:pt x="258" y="213"/>
                  </a:lnTo>
                  <a:lnTo>
                    <a:pt x="256" y="211"/>
                  </a:lnTo>
                  <a:lnTo>
                    <a:pt x="256" y="209"/>
                  </a:lnTo>
                  <a:lnTo>
                    <a:pt x="254" y="209"/>
                  </a:lnTo>
                  <a:lnTo>
                    <a:pt x="254" y="204"/>
                  </a:lnTo>
                  <a:lnTo>
                    <a:pt x="254" y="202"/>
                  </a:lnTo>
                  <a:lnTo>
                    <a:pt x="254" y="200"/>
                  </a:lnTo>
                  <a:lnTo>
                    <a:pt x="256" y="202"/>
                  </a:lnTo>
                  <a:lnTo>
                    <a:pt x="256" y="200"/>
                  </a:lnTo>
                  <a:lnTo>
                    <a:pt x="256" y="195"/>
                  </a:lnTo>
                  <a:lnTo>
                    <a:pt x="256" y="193"/>
                  </a:lnTo>
                  <a:lnTo>
                    <a:pt x="254" y="193"/>
                  </a:lnTo>
                  <a:lnTo>
                    <a:pt x="251" y="188"/>
                  </a:lnTo>
                  <a:lnTo>
                    <a:pt x="254" y="184"/>
                  </a:lnTo>
                  <a:lnTo>
                    <a:pt x="254" y="179"/>
                  </a:lnTo>
                  <a:lnTo>
                    <a:pt x="254" y="177"/>
                  </a:lnTo>
                  <a:lnTo>
                    <a:pt x="254" y="175"/>
                  </a:lnTo>
                  <a:lnTo>
                    <a:pt x="251" y="175"/>
                  </a:lnTo>
                  <a:lnTo>
                    <a:pt x="251" y="173"/>
                  </a:lnTo>
                  <a:lnTo>
                    <a:pt x="251" y="173"/>
                  </a:lnTo>
                  <a:lnTo>
                    <a:pt x="249" y="170"/>
                  </a:lnTo>
                  <a:lnTo>
                    <a:pt x="249" y="170"/>
                  </a:lnTo>
                  <a:lnTo>
                    <a:pt x="249" y="166"/>
                  </a:lnTo>
                  <a:lnTo>
                    <a:pt x="247" y="166"/>
                  </a:lnTo>
                  <a:lnTo>
                    <a:pt x="242" y="166"/>
                  </a:lnTo>
                  <a:lnTo>
                    <a:pt x="240" y="166"/>
                  </a:lnTo>
                  <a:lnTo>
                    <a:pt x="240" y="166"/>
                  </a:lnTo>
                  <a:lnTo>
                    <a:pt x="238" y="166"/>
                  </a:lnTo>
                  <a:lnTo>
                    <a:pt x="238" y="161"/>
                  </a:lnTo>
                  <a:lnTo>
                    <a:pt x="235" y="159"/>
                  </a:lnTo>
                  <a:lnTo>
                    <a:pt x="235" y="159"/>
                  </a:lnTo>
                  <a:lnTo>
                    <a:pt x="235" y="159"/>
                  </a:lnTo>
                  <a:lnTo>
                    <a:pt x="240" y="157"/>
                  </a:lnTo>
                  <a:lnTo>
                    <a:pt x="240" y="154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0"/>
                  </a:lnTo>
                  <a:lnTo>
                    <a:pt x="242" y="150"/>
                  </a:lnTo>
                  <a:lnTo>
                    <a:pt x="244" y="148"/>
                  </a:lnTo>
                  <a:lnTo>
                    <a:pt x="242" y="145"/>
                  </a:lnTo>
                  <a:lnTo>
                    <a:pt x="244" y="145"/>
                  </a:lnTo>
                  <a:lnTo>
                    <a:pt x="242" y="145"/>
                  </a:lnTo>
                  <a:lnTo>
                    <a:pt x="244" y="143"/>
                  </a:lnTo>
                  <a:lnTo>
                    <a:pt x="244" y="143"/>
                  </a:lnTo>
                  <a:lnTo>
                    <a:pt x="244" y="143"/>
                  </a:lnTo>
                  <a:lnTo>
                    <a:pt x="242" y="139"/>
                  </a:lnTo>
                  <a:lnTo>
                    <a:pt x="244" y="136"/>
                  </a:lnTo>
                  <a:lnTo>
                    <a:pt x="242" y="136"/>
                  </a:lnTo>
                  <a:lnTo>
                    <a:pt x="242" y="134"/>
                  </a:lnTo>
                  <a:lnTo>
                    <a:pt x="242" y="134"/>
                  </a:lnTo>
                  <a:lnTo>
                    <a:pt x="242" y="134"/>
                  </a:lnTo>
                  <a:lnTo>
                    <a:pt x="242" y="136"/>
                  </a:lnTo>
                  <a:lnTo>
                    <a:pt x="240" y="136"/>
                  </a:lnTo>
                  <a:lnTo>
                    <a:pt x="235" y="134"/>
                  </a:lnTo>
                  <a:lnTo>
                    <a:pt x="235" y="132"/>
                  </a:lnTo>
                  <a:lnTo>
                    <a:pt x="235" y="132"/>
                  </a:lnTo>
                  <a:lnTo>
                    <a:pt x="235" y="129"/>
                  </a:lnTo>
                  <a:lnTo>
                    <a:pt x="233" y="127"/>
                  </a:lnTo>
                  <a:lnTo>
                    <a:pt x="233" y="125"/>
                  </a:lnTo>
                  <a:lnTo>
                    <a:pt x="233" y="123"/>
                  </a:lnTo>
                  <a:lnTo>
                    <a:pt x="233" y="123"/>
                  </a:lnTo>
                  <a:lnTo>
                    <a:pt x="233" y="118"/>
                  </a:lnTo>
                  <a:lnTo>
                    <a:pt x="233" y="118"/>
                  </a:lnTo>
                  <a:lnTo>
                    <a:pt x="231" y="116"/>
                  </a:lnTo>
                  <a:lnTo>
                    <a:pt x="229" y="116"/>
                  </a:lnTo>
                  <a:lnTo>
                    <a:pt x="226" y="114"/>
                  </a:lnTo>
                  <a:lnTo>
                    <a:pt x="226" y="116"/>
                  </a:lnTo>
                  <a:lnTo>
                    <a:pt x="226" y="114"/>
                  </a:lnTo>
                  <a:lnTo>
                    <a:pt x="222" y="111"/>
                  </a:lnTo>
                  <a:lnTo>
                    <a:pt x="222" y="109"/>
                  </a:lnTo>
                  <a:lnTo>
                    <a:pt x="226" y="107"/>
                  </a:lnTo>
                  <a:lnTo>
                    <a:pt x="226" y="104"/>
                  </a:lnTo>
                  <a:lnTo>
                    <a:pt x="226" y="102"/>
                  </a:lnTo>
                  <a:lnTo>
                    <a:pt x="224" y="100"/>
                  </a:lnTo>
                  <a:lnTo>
                    <a:pt x="224" y="95"/>
                  </a:lnTo>
                  <a:lnTo>
                    <a:pt x="224" y="95"/>
                  </a:lnTo>
                  <a:lnTo>
                    <a:pt x="224" y="93"/>
                  </a:lnTo>
                  <a:lnTo>
                    <a:pt x="222" y="91"/>
                  </a:lnTo>
                  <a:lnTo>
                    <a:pt x="219" y="91"/>
                  </a:lnTo>
                  <a:lnTo>
                    <a:pt x="219" y="89"/>
                  </a:lnTo>
                  <a:lnTo>
                    <a:pt x="219" y="89"/>
                  </a:lnTo>
                  <a:lnTo>
                    <a:pt x="217" y="89"/>
                  </a:lnTo>
                  <a:lnTo>
                    <a:pt x="217" y="86"/>
                  </a:lnTo>
                  <a:lnTo>
                    <a:pt x="217" y="84"/>
                  </a:lnTo>
                  <a:lnTo>
                    <a:pt x="213" y="82"/>
                  </a:lnTo>
                  <a:lnTo>
                    <a:pt x="213" y="82"/>
                  </a:lnTo>
                  <a:lnTo>
                    <a:pt x="213" y="80"/>
                  </a:lnTo>
                  <a:lnTo>
                    <a:pt x="210" y="77"/>
                  </a:lnTo>
                  <a:lnTo>
                    <a:pt x="213" y="75"/>
                  </a:lnTo>
                  <a:lnTo>
                    <a:pt x="210" y="75"/>
                  </a:lnTo>
                  <a:lnTo>
                    <a:pt x="210" y="75"/>
                  </a:lnTo>
                  <a:lnTo>
                    <a:pt x="210" y="73"/>
                  </a:lnTo>
                  <a:lnTo>
                    <a:pt x="210" y="73"/>
                  </a:lnTo>
                  <a:lnTo>
                    <a:pt x="213" y="73"/>
                  </a:lnTo>
                  <a:lnTo>
                    <a:pt x="215" y="70"/>
                  </a:lnTo>
                  <a:lnTo>
                    <a:pt x="217" y="70"/>
                  </a:lnTo>
                  <a:lnTo>
                    <a:pt x="217" y="64"/>
                  </a:lnTo>
                  <a:lnTo>
                    <a:pt x="217" y="64"/>
                  </a:lnTo>
                  <a:lnTo>
                    <a:pt x="217" y="64"/>
                  </a:lnTo>
                  <a:lnTo>
                    <a:pt x="215" y="61"/>
                  </a:lnTo>
                  <a:lnTo>
                    <a:pt x="215" y="59"/>
                  </a:lnTo>
                  <a:lnTo>
                    <a:pt x="215" y="59"/>
                  </a:lnTo>
                  <a:lnTo>
                    <a:pt x="215" y="57"/>
                  </a:lnTo>
                  <a:lnTo>
                    <a:pt x="215" y="57"/>
                  </a:lnTo>
                  <a:lnTo>
                    <a:pt x="215" y="55"/>
                  </a:lnTo>
                  <a:lnTo>
                    <a:pt x="215" y="55"/>
                  </a:lnTo>
                  <a:lnTo>
                    <a:pt x="217" y="52"/>
                  </a:lnTo>
                  <a:lnTo>
                    <a:pt x="215" y="50"/>
                  </a:lnTo>
                  <a:lnTo>
                    <a:pt x="215" y="50"/>
                  </a:lnTo>
                  <a:lnTo>
                    <a:pt x="213" y="50"/>
                  </a:lnTo>
                  <a:lnTo>
                    <a:pt x="210" y="50"/>
                  </a:lnTo>
                  <a:lnTo>
                    <a:pt x="210" y="48"/>
                  </a:lnTo>
                  <a:lnTo>
                    <a:pt x="208" y="50"/>
                  </a:lnTo>
                  <a:lnTo>
                    <a:pt x="208" y="48"/>
                  </a:lnTo>
                  <a:lnTo>
                    <a:pt x="206" y="48"/>
                  </a:lnTo>
                  <a:lnTo>
                    <a:pt x="206" y="48"/>
                  </a:lnTo>
                  <a:lnTo>
                    <a:pt x="206" y="48"/>
                  </a:lnTo>
                  <a:lnTo>
                    <a:pt x="201" y="55"/>
                  </a:lnTo>
                  <a:lnTo>
                    <a:pt x="201" y="55"/>
                  </a:lnTo>
                  <a:lnTo>
                    <a:pt x="201" y="59"/>
                  </a:lnTo>
                  <a:lnTo>
                    <a:pt x="199" y="61"/>
                  </a:lnTo>
                  <a:lnTo>
                    <a:pt x="199" y="61"/>
                  </a:lnTo>
                  <a:lnTo>
                    <a:pt x="195" y="61"/>
                  </a:lnTo>
                  <a:lnTo>
                    <a:pt x="192" y="59"/>
                  </a:lnTo>
                  <a:lnTo>
                    <a:pt x="192" y="59"/>
                  </a:lnTo>
                  <a:lnTo>
                    <a:pt x="190" y="59"/>
                  </a:lnTo>
                  <a:lnTo>
                    <a:pt x="190" y="59"/>
                  </a:lnTo>
                  <a:lnTo>
                    <a:pt x="188" y="59"/>
                  </a:lnTo>
                  <a:lnTo>
                    <a:pt x="185" y="59"/>
                  </a:lnTo>
                  <a:lnTo>
                    <a:pt x="185" y="61"/>
                  </a:lnTo>
                  <a:lnTo>
                    <a:pt x="183" y="59"/>
                  </a:lnTo>
                  <a:lnTo>
                    <a:pt x="181" y="61"/>
                  </a:lnTo>
                  <a:lnTo>
                    <a:pt x="181" y="64"/>
                  </a:lnTo>
                  <a:lnTo>
                    <a:pt x="176" y="66"/>
                  </a:lnTo>
                  <a:lnTo>
                    <a:pt x="176" y="66"/>
                  </a:lnTo>
                  <a:lnTo>
                    <a:pt x="179" y="64"/>
                  </a:lnTo>
                  <a:lnTo>
                    <a:pt x="176" y="61"/>
                  </a:lnTo>
                  <a:lnTo>
                    <a:pt x="176" y="61"/>
                  </a:lnTo>
                  <a:lnTo>
                    <a:pt x="174" y="61"/>
                  </a:lnTo>
                  <a:lnTo>
                    <a:pt x="174" y="59"/>
                  </a:lnTo>
                  <a:lnTo>
                    <a:pt x="172" y="59"/>
                  </a:lnTo>
                  <a:lnTo>
                    <a:pt x="170" y="57"/>
                  </a:lnTo>
                  <a:lnTo>
                    <a:pt x="167" y="57"/>
                  </a:lnTo>
                  <a:lnTo>
                    <a:pt x="165" y="55"/>
                  </a:lnTo>
                  <a:lnTo>
                    <a:pt x="165" y="52"/>
                  </a:lnTo>
                  <a:lnTo>
                    <a:pt x="163" y="52"/>
                  </a:lnTo>
                  <a:lnTo>
                    <a:pt x="161" y="50"/>
                  </a:lnTo>
                  <a:lnTo>
                    <a:pt x="161" y="48"/>
                  </a:lnTo>
                  <a:lnTo>
                    <a:pt x="158" y="48"/>
                  </a:lnTo>
                  <a:lnTo>
                    <a:pt x="156" y="43"/>
                  </a:lnTo>
                  <a:lnTo>
                    <a:pt x="151" y="39"/>
                  </a:lnTo>
                  <a:lnTo>
                    <a:pt x="151" y="39"/>
                  </a:lnTo>
                  <a:lnTo>
                    <a:pt x="151" y="36"/>
                  </a:lnTo>
                  <a:lnTo>
                    <a:pt x="151" y="36"/>
                  </a:lnTo>
                  <a:lnTo>
                    <a:pt x="147" y="32"/>
                  </a:lnTo>
                  <a:lnTo>
                    <a:pt x="145" y="32"/>
                  </a:lnTo>
                  <a:lnTo>
                    <a:pt x="145" y="32"/>
                  </a:lnTo>
                  <a:lnTo>
                    <a:pt x="142" y="30"/>
                  </a:lnTo>
                  <a:lnTo>
                    <a:pt x="142" y="30"/>
                  </a:lnTo>
                  <a:lnTo>
                    <a:pt x="142" y="30"/>
                  </a:lnTo>
                  <a:lnTo>
                    <a:pt x="142" y="30"/>
                  </a:lnTo>
                  <a:lnTo>
                    <a:pt x="140" y="30"/>
                  </a:lnTo>
                  <a:lnTo>
                    <a:pt x="140" y="30"/>
                  </a:lnTo>
                  <a:lnTo>
                    <a:pt x="138" y="32"/>
                  </a:lnTo>
                  <a:lnTo>
                    <a:pt x="140" y="32"/>
                  </a:lnTo>
                  <a:lnTo>
                    <a:pt x="140" y="34"/>
                  </a:lnTo>
                  <a:lnTo>
                    <a:pt x="136" y="32"/>
                  </a:lnTo>
                  <a:lnTo>
                    <a:pt x="136" y="34"/>
                  </a:lnTo>
                  <a:lnTo>
                    <a:pt x="133" y="30"/>
                  </a:lnTo>
                  <a:lnTo>
                    <a:pt x="131" y="27"/>
                  </a:lnTo>
                  <a:lnTo>
                    <a:pt x="129" y="25"/>
                  </a:lnTo>
                  <a:lnTo>
                    <a:pt x="129" y="25"/>
                  </a:lnTo>
                  <a:lnTo>
                    <a:pt x="129" y="25"/>
                  </a:lnTo>
                  <a:lnTo>
                    <a:pt x="127" y="27"/>
                  </a:lnTo>
                  <a:lnTo>
                    <a:pt x="127" y="27"/>
                  </a:lnTo>
                  <a:lnTo>
                    <a:pt x="124" y="27"/>
                  </a:lnTo>
                  <a:lnTo>
                    <a:pt x="124" y="27"/>
                  </a:lnTo>
                  <a:lnTo>
                    <a:pt x="122" y="30"/>
                  </a:lnTo>
                  <a:lnTo>
                    <a:pt x="122" y="30"/>
                  </a:lnTo>
                  <a:lnTo>
                    <a:pt x="120" y="32"/>
                  </a:lnTo>
                  <a:lnTo>
                    <a:pt x="120" y="34"/>
                  </a:lnTo>
                  <a:lnTo>
                    <a:pt x="120" y="36"/>
                  </a:lnTo>
                  <a:lnTo>
                    <a:pt x="117" y="36"/>
                  </a:lnTo>
                  <a:lnTo>
                    <a:pt x="117" y="36"/>
                  </a:lnTo>
                  <a:lnTo>
                    <a:pt x="115" y="34"/>
                  </a:lnTo>
                  <a:lnTo>
                    <a:pt x="115" y="32"/>
                  </a:lnTo>
                  <a:lnTo>
                    <a:pt x="117" y="32"/>
                  </a:lnTo>
                  <a:lnTo>
                    <a:pt x="115" y="32"/>
                  </a:lnTo>
                  <a:lnTo>
                    <a:pt x="113" y="30"/>
                  </a:lnTo>
                  <a:lnTo>
                    <a:pt x="111" y="27"/>
                  </a:lnTo>
                  <a:lnTo>
                    <a:pt x="111" y="27"/>
                  </a:lnTo>
                  <a:lnTo>
                    <a:pt x="111" y="30"/>
                  </a:lnTo>
                  <a:lnTo>
                    <a:pt x="108" y="30"/>
                  </a:lnTo>
                  <a:lnTo>
                    <a:pt x="108" y="32"/>
                  </a:lnTo>
                  <a:lnTo>
                    <a:pt x="106" y="32"/>
                  </a:lnTo>
                  <a:lnTo>
                    <a:pt x="104" y="32"/>
                  </a:lnTo>
                  <a:lnTo>
                    <a:pt x="102" y="30"/>
                  </a:lnTo>
                  <a:lnTo>
                    <a:pt x="99" y="27"/>
                  </a:lnTo>
                  <a:lnTo>
                    <a:pt x="99" y="27"/>
                  </a:lnTo>
                  <a:lnTo>
                    <a:pt x="97" y="25"/>
                  </a:lnTo>
                  <a:lnTo>
                    <a:pt x="97" y="23"/>
                  </a:lnTo>
                  <a:lnTo>
                    <a:pt x="99" y="23"/>
                  </a:lnTo>
                  <a:lnTo>
                    <a:pt x="99" y="23"/>
                  </a:lnTo>
                  <a:lnTo>
                    <a:pt x="102" y="23"/>
                  </a:lnTo>
                  <a:lnTo>
                    <a:pt x="102" y="23"/>
                  </a:lnTo>
                  <a:lnTo>
                    <a:pt x="102" y="21"/>
                  </a:lnTo>
                  <a:lnTo>
                    <a:pt x="104" y="23"/>
                  </a:lnTo>
                  <a:lnTo>
                    <a:pt x="106" y="23"/>
                  </a:lnTo>
                  <a:lnTo>
                    <a:pt x="106" y="18"/>
                  </a:lnTo>
                  <a:lnTo>
                    <a:pt x="108" y="16"/>
                  </a:lnTo>
                  <a:lnTo>
                    <a:pt x="111" y="14"/>
                  </a:lnTo>
                  <a:lnTo>
                    <a:pt x="111" y="12"/>
                  </a:lnTo>
                  <a:lnTo>
                    <a:pt x="111" y="12"/>
                  </a:lnTo>
                  <a:lnTo>
                    <a:pt x="111" y="9"/>
                  </a:lnTo>
                  <a:lnTo>
                    <a:pt x="111" y="7"/>
                  </a:lnTo>
                  <a:lnTo>
                    <a:pt x="108" y="7"/>
                  </a:lnTo>
                  <a:lnTo>
                    <a:pt x="108" y="2"/>
                  </a:lnTo>
                  <a:lnTo>
                    <a:pt x="111" y="2"/>
                  </a:lnTo>
                  <a:lnTo>
                    <a:pt x="111" y="0"/>
                  </a:lnTo>
                  <a:lnTo>
                    <a:pt x="111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6" y="0"/>
                  </a:lnTo>
                  <a:lnTo>
                    <a:pt x="106" y="2"/>
                  </a:lnTo>
                  <a:lnTo>
                    <a:pt x="104" y="2"/>
                  </a:lnTo>
                  <a:lnTo>
                    <a:pt x="104" y="2"/>
                  </a:lnTo>
                  <a:lnTo>
                    <a:pt x="102" y="0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99" y="5"/>
                  </a:lnTo>
                  <a:lnTo>
                    <a:pt x="97" y="5"/>
                  </a:lnTo>
                  <a:lnTo>
                    <a:pt x="97" y="5"/>
                  </a:lnTo>
                  <a:lnTo>
                    <a:pt x="95" y="9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9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88" y="9"/>
                  </a:lnTo>
                  <a:lnTo>
                    <a:pt x="86" y="7"/>
                  </a:lnTo>
                  <a:lnTo>
                    <a:pt x="86" y="9"/>
                  </a:lnTo>
                  <a:lnTo>
                    <a:pt x="83" y="9"/>
                  </a:lnTo>
                  <a:lnTo>
                    <a:pt x="83" y="9"/>
                  </a:lnTo>
                  <a:lnTo>
                    <a:pt x="81" y="9"/>
                  </a:lnTo>
                  <a:lnTo>
                    <a:pt x="79" y="9"/>
                  </a:lnTo>
                  <a:lnTo>
                    <a:pt x="79" y="7"/>
                  </a:lnTo>
                  <a:lnTo>
                    <a:pt x="77" y="9"/>
                  </a:lnTo>
                  <a:lnTo>
                    <a:pt x="74" y="9"/>
                  </a:lnTo>
                  <a:lnTo>
                    <a:pt x="72" y="5"/>
                  </a:lnTo>
                  <a:lnTo>
                    <a:pt x="72" y="2"/>
                  </a:lnTo>
                  <a:lnTo>
                    <a:pt x="68" y="5"/>
                  </a:lnTo>
                  <a:lnTo>
                    <a:pt x="68" y="9"/>
                  </a:lnTo>
                  <a:lnTo>
                    <a:pt x="61" y="18"/>
                  </a:lnTo>
                  <a:lnTo>
                    <a:pt x="59" y="23"/>
                  </a:lnTo>
                  <a:lnTo>
                    <a:pt x="59" y="27"/>
                  </a:lnTo>
                  <a:lnTo>
                    <a:pt x="56" y="32"/>
                  </a:lnTo>
                  <a:lnTo>
                    <a:pt x="56" y="30"/>
                  </a:lnTo>
                  <a:lnTo>
                    <a:pt x="54" y="30"/>
                  </a:lnTo>
                  <a:lnTo>
                    <a:pt x="52" y="32"/>
                  </a:lnTo>
                  <a:lnTo>
                    <a:pt x="49" y="32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5" y="32"/>
                  </a:lnTo>
                  <a:lnTo>
                    <a:pt x="43" y="34"/>
                  </a:lnTo>
                  <a:lnTo>
                    <a:pt x="40" y="39"/>
                  </a:lnTo>
                  <a:lnTo>
                    <a:pt x="43" y="41"/>
                  </a:lnTo>
                  <a:lnTo>
                    <a:pt x="43" y="43"/>
                  </a:lnTo>
                  <a:lnTo>
                    <a:pt x="45" y="43"/>
                  </a:lnTo>
                  <a:lnTo>
                    <a:pt x="47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52" y="46"/>
                  </a:lnTo>
                  <a:lnTo>
                    <a:pt x="52" y="48"/>
                  </a:lnTo>
                  <a:lnTo>
                    <a:pt x="54" y="48"/>
                  </a:lnTo>
                  <a:lnTo>
                    <a:pt x="54" y="48"/>
                  </a:lnTo>
                  <a:lnTo>
                    <a:pt x="56" y="50"/>
                  </a:lnTo>
                  <a:lnTo>
                    <a:pt x="56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2" y="52"/>
                  </a:lnTo>
                  <a:lnTo>
                    <a:pt x="52" y="52"/>
                  </a:lnTo>
                  <a:lnTo>
                    <a:pt x="49" y="55"/>
                  </a:lnTo>
                  <a:lnTo>
                    <a:pt x="45" y="57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3" y="61"/>
                  </a:lnTo>
                  <a:lnTo>
                    <a:pt x="43" y="64"/>
                  </a:lnTo>
                  <a:lnTo>
                    <a:pt x="40" y="66"/>
                  </a:lnTo>
                  <a:lnTo>
                    <a:pt x="38" y="66"/>
                  </a:lnTo>
                  <a:lnTo>
                    <a:pt x="36" y="64"/>
                  </a:lnTo>
                  <a:lnTo>
                    <a:pt x="34" y="64"/>
                  </a:lnTo>
                  <a:lnTo>
                    <a:pt x="34" y="66"/>
                  </a:lnTo>
                  <a:lnTo>
                    <a:pt x="31" y="68"/>
                  </a:lnTo>
                  <a:lnTo>
                    <a:pt x="31" y="68"/>
                  </a:lnTo>
                  <a:lnTo>
                    <a:pt x="27" y="70"/>
                  </a:lnTo>
                  <a:lnTo>
                    <a:pt x="27" y="73"/>
                  </a:lnTo>
                  <a:lnTo>
                    <a:pt x="27" y="73"/>
                  </a:lnTo>
                  <a:lnTo>
                    <a:pt x="27" y="77"/>
                  </a:lnTo>
                  <a:lnTo>
                    <a:pt x="31" y="77"/>
                  </a:lnTo>
                  <a:lnTo>
                    <a:pt x="31" y="77"/>
                  </a:lnTo>
                  <a:lnTo>
                    <a:pt x="34" y="80"/>
                  </a:lnTo>
                  <a:lnTo>
                    <a:pt x="34" y="77"/>
                  </a:lnTo>
                  <a:lnTo>
                    <a:pt x="38" y="77"/>
                  </a:lnTo>
                  <a:lnTo>
                    <a:pt x="38" y="77"/>
                  </a:lnTo>
                  <a:lnTo>
                    <a:pt x="38" y="77"/>
                  </a:lnTo>
                  <a:lnTo>
                    <a:pt x="38" y="77"/>
                  </a:lnTo>
                  <a:lnTo>
                    <a:pt x="38" y="82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38" y="86"/>
                  </a:lnTo>
                  <a:lnTo>
                    <a:pt x="40" y="89"/>
                  </a:lnTo>
                  <a:lnTo>
                    <a:pt x="40" y="89"/>
                  </a:lnTo>
                  <a:lnTo>
                    <a:pt x="43" y="89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7" y="86"/>
                  </a:lnTo>
                  <a:lnTo>
                    <a:pt x="49" y="89"/>
                  </a:lnTo>
                  <a:lnTo>
                    <a:pt x="54" y="93"/>
                  </a:lnTo>
                  <a:lnTo>
                    <a:pt x="54" y="98"/>
                  </a:lnTo>
                  <a:lnTo>
                    <a:pt x="54" y="100"/>
                  </a:lnTo>
                  <a:lnTo>
                    <a:pt x="56" y="102"/>
                  </a:lnTo>
                  <a:lnTo>
                    <a:pt x="54" y="104"/>
                  </a:lnTo>
                  <a:lnTo>
                    <a:pt x="56" y="104"/>
                  </a:lnTo>
                  <a:lnTo>
                    <a:pt x="54" y="107"/>
                  </a:lnTo>
                  <a:lnTo>
                    <a:pt x="54" y="109"/>
                  </a:lnTo>
                  <a:lnTo>
                    <a:pt x="54" y="109"/>
                  </a:lnTo>
                  <a:lnTo>
                    <a:pt x="54" y="111"/>
                  </a:lnTo>
                  <a:lnTo>
                    <a:pt x="54" y="114"/>
                  </a:lnTo>
                  <a:lnTo>
                    <a:pt x="59" y="116"/>
                  </a:lnTo>
                  <a:lnTo>
                    <a:pt x="61" y="116"/>
                  </a:lnTo>
                  <a:lnTo>
                    <a:pt x="63" y="118"/>
                  </a:lnTo>
                  <a:lnTo>
                    <a:pt x="65" y="118"/>
                  </a:lnTo>
                  <a:lnTo>
                    <a:pt x="65" y="118"/>
                  </a:lnTo>
                  <a:lnTo>
                    <a:pt x="65" y="118"/>
                  </a:lnTo>
                  <a:lnTo>
                    <a:pt x="68" y="116"/>
                  </a:lnTo>
                  <a:lnTo>
                    <a:pt x="68" y="114"/>
                  </a:lnTo>
                  <a:lnTo>
                    <a:pt x="68" y="111"/>
                  </a:lnTo>
                  <a:lnTo>
                    <a:pt x="68" y="109"/>
                  </a:lnTo>
                  <a:lnTo>
                    <a:pt x="70" y="107"/>
                  </a:lnTo>
                  <a:lnTo>
                    <a:pt x="70" y="107"/>
                  </a:lnTo>
                  <a:lnTo>
                    <a:pt x="70" y="107"/>
                  </a:lnTo>
                  <a:lnTo>
                    <a:pt x="74" y="109"/>
                  </a:lnTo>
                  <a:lnTo>
                    <a:pt x="77" y="111"/>
                  </a:lnTo>
                  <a:lnTo>
                    <a:pt x="79" y="111"/>
                  </a:lnTo>
                  <a:lnTo>
                    <a:pt x="77" y="111"/>
                  </a:lnTo>
                  <a:lnTo>
                    <a:pt x="77" y="114"/>
                  </a:lnTo>
                  <a:lnTo>
                    <a:pt x="74" y="116"/>
                  </a:lnTo>
                  <a:lnTo>
                    <a:pt x="70" y="120"/>
                  </a:lnTo>
                  <a:lnTo>
                    <a:pt x="65" y="120"/>
                  </a:lnTo>
                  <a:lnTo>
                    <a:pt x="65" y="120"/>
                  </a:lnTo>
                  <a:lnTo>
                    <a:pt x="61" y="125"/>
                  </a:lnTo>
                  <a:lnTo>
                    <a:pt x="59" y="127"/>
                  </a:lnTo>
                  <a:lnTo>
                    <a:pt x="59" y="127"/>
                  </a:lnTo>
                  <a:lnTo>
                    <a:pt x="54" y="127"/>
                  </a:lnTo>
                  <a:lnTo>
                    <a:pt x="52" y="127"/>
                  </a:lnTo>
                  <a:lnTo>
                    <a:pt x="49" y="132"/>
                  </a:lnTo>
                  <a:lnTo>
                    <a:pt x="47" y="132"/>
                  </a:lnTo>
                  <a:lnTo>
                    <a:pt x="45" y="134"/>
                  </a:lnTo>
                  <a:lnTo>
                    <a:pt x="45" y="134"/>
                  </a:lnTo>
                  <a:lnTo>
                    <a:pt x="43" y="134"/>
                  </a:lnTo>
                  <a:lnTo>
                    <a:pt x="43" y="132"/>
                  </a:lnTo>
                  <a:lnTo>
                    <a:pt x="34" y="129"/>
                  </a:lnTo>
                  <a:lnTo>
                    <a:pt x="34" y="129"/>
                  </a:lnTo>
                  <a:lnTo>
                    <a:pt x="31" y="129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6"/>
                  </a:lnTo>
                  <a:lnTo>
                    <a:pt x="31" y="141"/>
                  </a:lnTo>
                  <a:lnTo>
                    <a:pt x="31" y="145"/>
                  </a:lnTo>
                  <a:lnTo>
                    <a:pt x="29" y="148"/>
                  </a:lnTo>
                  <a:lnTo>
                    <a:pt x="29" y="150"/>
                  </a:lnTo>
                  <a:lnTo>
                    <a:pt x="27" y="152"/>
                  </a:lnTo>
                  <a:lnTo>
                    <a:pt x="27" y="154"/>
                  </a:lnTo>
                  <a:lnTo>
                    <a:pt x="24" y="154"/>
                  </a:lnTo>
                  <a:lnTo>
                    <a:pt x="24" y="154"/>
                  </a:lnTo>
                  <a:lnTo>
                    <a:pt x="20" y="154"/>
                  </a:lnTo>
                  <a:lnTo>
                    <a:pt x="18" y="154"/>
                  </a:lnTo>
                  <a:lnTo>
                    <a:pt x="13" y="159"/>
                  </a:lnTo>
                  <a:lnTo>
                    <a:pt x="9" y="161"/>
                  </a:lnTo>
                  <a:lnTo>
                    <a:pt x="9" y="163"/>
                  </a:lnTo>
                  <a:lnTo>
                    <a:pt x="6" y="163"/>
                  </a:lnTo>
                  <a:lnTo>
                    <a:pt x="2" y="170"/>
                  </a:lnTo>
                  <a:lnTo>
                    <a:pt x="4" y="170"/>
                  </a:lnTo>
                  <a:lnTo>
                    <a:pt x="0" y="175"/>
                  </a:lnTo>
                  <a:lnTo>
                    <a:pt x="4" y="177"/>
                  </a:lnTo>
                  <a:lnTo>
                    <a:pt x="4" y="182"/>
                  </a:lnTo>
                  <a:lnTo>
                    <a:pt x="4" y="182"/>
                  </a:lnTo>
                  <a:lnTo>
                    <a:pt x="4" y="184"/>
                  </a:lnTo>
                  <a:lnTo>
                    <a:pt x="6" y="186"/>
                  </a:lnTo>
                  <a:lnTo>
                    <a:pt x="6" y="188"/>
                  </a:lnTo>
                  <a:lnTo>
                    <a:pt x="4" y="188"/>
                  </a:lnTo>
                  <a:lnTo>
                    <a:pt x="4" y="191"/>
                  </a:lnTo>
                  <a:lnTo>
                    <a:pt x="4" y="191"/>
                  </a:lnTo>
                  <a:lnTo>
                    <a:pt x="4" y="191"/>
                  </a:lnTo>
                  <a:lnTo>
                    <a:pt x="6" y="195"/>
                  </a:lnTo>
                  <a:lnTo>
                    <a:pt x="9" y="200"/>
                  </a:lnTo>
                  <a:lnTo>
                    <a:pt x="9" y="200"/>
                  </a:lnTo>
                  <a:lnTo>
                    <a:pt x="11" y="200"/>
                  </a:lnTo>
                  <a:lnTo>
                    <a:pt x="11" y="200"/>
                  </a:lnTo>
                  <a:lnTo>
                    <a:pt x="11" y="197"/>
                  </a:lnTo>
                  <a:lnTo>
                    <a:pt x="11" y="195"/>
                  </a:lnTo>
                  <a:lnTo>
                    <a:pt x="11" y="195"/>
                  </a:lnTo>
                  <a:lnTo>
                    <a:pt x="13" y="195"/>
                  </a:lnTo>
                  <a:lnTo>
                    <a:pt x="15" y="195"/>
                  </a:lnTo>
                  <a:lnTo>
                    <a:pt x="18" y="195"/>
                  </a:lnTo>
                  <a:lnTo>
                    <a:pt x="20" y="200"/>
                  </a:lnTo>
                  <a:lnTo>
                    <a:pt x="20" y="200"/>
                  </a:lnTo>
                  <a:lnTo>
                    <a:pt x="20" y="202"/>
                  </a:lnTo>
                  <a:lnTo>
                    <a:pt x="18" y="202"/>
                  </a:lnTo>
                  <a:lnTo>
                    <a:pt x="18" y="207"/>
                  </a:lnTo>
                  <a:lnTo>
                    <a:pt x="18" y="211"/>
                  </a:lnTo>
                  <a:lnTo>
                    <a:pt x="15" y="213"/>
                  </a:lnTo>
                  <a:lnTo>
                    <a:pt x="15" y="218"/>
                  </a:lnTo>
                  <a:lnTo>
                    <a:pt x="15" y="220"/>
                  </a:lnTo>
                  <a:lnTo>
                    <a:pt x="13" y="222"/>
                  </a:lnTo>
                  <a:lnTo>
                    <a:pt x="13" y="225"/>
                  </a:lnTo>
                  <a:lnTo>
                    <a:pt x="11" y="227"/>
                  </a:lnTo>
                  <a:lnTo>
                    <a:pt x="11" y="227"/>
                  </a:lnTo>
                  <a:lnTo>
                    <a:pt x="11" y="229"/>
                  </a:lnTo>
                  <a:lnTo>
                    <a:pt x="11" y="231"/>
                  </a:lnTo>
                  <a:lnTo>
                    <a:pt x="13" y="234"/>
                  </a:lnTo>
                  <a:lnTo>
                    <a:pt x="13" y="234"/>
                  </a:lnTo>
                  <a:lnTo>
                    <a:pt x="13" y="234"/>
                  </a:lnTo>
                  <a:lnTo>
                    <a:pt x="13" y="236"/>
                  </a:lnTo>
                  <a:lnTo>
                    <a:pt x="11" y="241"/>
                  </a:lnTo>
                  <a:lnTo>
                    <a:pt x="11" y="241"/>
                  </a:lnTo>
                  <a:lnTo>
                    <a:pt x="9" y="243"/>
                  </a:lnTo>
                  <a:lnTo>
                    <a:pt x="9" y="243"/>
                  </a:lnTo>
                  <a:lnTo>
                    <a:pt x="9" y="245"/>
                  </a:lnTo>
                  <a:lnTo>
                    <a:pt x="9" y="252"/>
                  </a:lnTo>
                  <a:lnTo>
                    <a:pt x="11" y="252"/>
                  </a:lnTo>
                  <a:lnTo>
                    <a:pt x="11" y="252"/>
                  </a:lnTo>
                  <a:lnTo>
                    <a:pt x="11" y="252"/>
                  </a:lnTo>
                  <a:lnTo>
                    <a:pt x="13" y="252"/>
                  </a:lnTo>
                  <a:lnTo>
                    <a:pt x="15" y="252"/>
                  </a:lnTo>
                  <a:lnTo>
                    <a:pt x="15" y="256"/>
                  </a:lnTo>
                  <a:lnTo>
                    <a:pt x="15" y="256"/>
                  </a:lnTo>
                  <a:lnTo>
                    <a:pt x="15" y="256"/>
                  </a:lnTo>
                  <a:lnTo>
                    <a:pt x="15" y="259"/>
                  </a:lnTo>
                  <a:lnTo>
                    <a:pt x="15" y="261"/>
                  </a:lnTo>
                  <a:lnTo>
                    <a:pt x="15" y="261"/>
                  </a:lnTo>
                  <a:lnTo>
                    <a:pt x="15" y="263"/>
                  </a:lnTo>
                  <a:lnTo>
                    <a:pt x="13" y="263"/>
                  </a:lnTo>
                  <a:lnTo>
                    <a:pt x="13" y="263"/>
                  </a:lnTo>
                  <a:lnTo>
                    <a:pt x="9" y="263"/>
                  </a:lnTo>
                  <a:lnTo>
                    <a:pt x="9" y="263"/>
                  </a:lnTo>
                  <a:lnTo>
                    <a:pt x="6" y="266"/>
                  </a:lnTo>
                  <a:lnTo>
                    <a:pt x="6" y="268"/>
                  </a:lnTo>
                  <a:lnTo>
                    <a:pt x="4" y="270"/>
                  </a:lnTo>
                  <a:lnTo>
                    <a:pt x="4" y="270"/>
                  </a:lnTo>
                  <a:lnTo>
                    <a:pt x="0" y="272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2" y="277"/>
                  </a:lnTo>
                  <a:lnTo>
                    <a:pt x="2" y="277"/>
                  </a:lnTo>
                  <a:lnTo>
                    <a:pt x="2" y="279"/>
                  </a:lnTo>
                  <a:lnTo>
                    <a:pt x="4" y="281"/>
                  </a:lnTo>
                  <a:lnTo>
                    <a:pt x="4" y="284"/>
                  </a:lnTo>
                  <a:lnTo>
                    <a:pt x="6" y="286"/>
                  </a:lnTo>
                  <a:lnTo>
                    <a:pt x="6" y="290"/>
                  </a:lnTo>
                  <a:lnTo>
                    <a:pt x="9" y="290"/>
                  </a:lnTo>
                  <a:lnTo>
                    <a:pt x="9" y="293"/>
                  </a:lnTo>
                  <a:lnTo>
                    <a:pt x="9" y="295"/>
                  </a:lnTo>
                  <a:lnTo>
                    <a:pt x="11" y="295"/>
                  </a:lnTo>
                  <a:lnTo>
                    <a:pt x="13" y="297"/>
                  </a:lnTo>
                  <a:lnTo>
                    <a:pt x="15" y="295"/>
                  </a:lnTo>
                  <a:lnTo>
                    <a:pt x="15" y="297"/>
                  </a:lnTo>
                  <a:lnTo>
                    <a:pt x="15" y="297"/>
                  </a:lnTo>
                  <a:lnTo>
                    <a:pt x="18" y="300"/>
                  </a:lnTo>
                  <a:lnTo>
                    <a:pt x="22" y="300"/>
                  </a:lnTo>
                  <a:lnTo>
                    <a:pt x="22" y="304"/>
                  </a:lnTo>
                  <a:lnTo>
                    <a:pt x="22" y="306"/>
                  </a:lnTo>
                  <a:lnTo>
                    <a:pt x="20" y="309"/>
                  </a:lnTo>
                  <a:lnTo>
                    <a:pt x="20" y="311"/>
                  </a:lnTo>
                  <a:lnTo>
                    <a:pt x="20" y="311"/>
                  </a:lnTo>
                  <a:lnTo>
                    <a:pt x="18" y="311"/>
                  </a:lnTo>
                  <a:lnTo>
                    <a:pt x="18" y="313"/>
                  </a:lnTo>
                  <a:lnTo>
                    <a:pt x="18" y="313"/>
                  </a:lnTo>
                  <a:lnTo>
                    <a:pt x="18" y="313"/>
                  </a:lnTo>
                  <a:lnTo>
                    <a:pt x="18" y="313"/>
                  </a:lnTo>
                  <a:lnTo>
                    <a:pt x="15" y="313"/>
                  </a:lnTo>
                  <a:lnTo>
                    <a:pt x="11" y="315"/>
                  </a:lnTo>
                  <a:lnTo>
                    <a:pt x="11" y="318"/>
                  </a:lnTo>
                  <a:lnTo>
                    <a:pt x="11" y="318"/>
                  </a:lnTo>
                  <a:lnTo>
                    <a:pt x="11" y="318"/>
                  </a:lnTo>
                  <a:lnTo>
                    <a:pt x="9" y="318"/>
                  </a:lnTo>
                  <a:lnTo>
                    <a:pt x="9" y="320"/>
                  </a:lnTo>
                  <a:lnTo>
                    <a:pt x="11" y="322"/>
                  </a:lnTo>
                  <a:lnTo>
                    <a:pt x="15" y="324"/>
                  </a:lnTo>
                  <a:lnTo>
                    <a:pt x="13" y="329"/>
                  </a:lnTo>
                  <a:lnTo>
                    <a:pt x="15" y="329"/>
                  </a:lnTo>
                  <a:lnTo>
                    <a:pt x="15" y="329"/>
                  </a:lnTo>
                  <a:lnTo>
                    <a:pt x="24" y="331"/>
                  </a:lnTo>
                  <a:lnTo>
                    <a:pt x="31" y="336"/>
                  </a:lnTo>
                  <a:lnTo>
                    <a:pt x="36" y="340"/>
                  </a:lnTo>
                  <a:lnTo>
                    <a:pt x="36" y="340"/>
                  </a:lnTo>
                  <a:lnTo>
                    <a:pt x="38" y="343"/>
                  </a:lnTo>
                  <a:lnTo>
                    <a:pt x="38" y="340"/>
                  </a:lnTo>
                  <a:lnTo>
                    <a:pt x="40" y="340"/>
                  </a:lnTo>
                  <a:lnTo>
                    <a:pt x="43" y="338"/>
                  </a:lnTo>
                  <a:lnTo>
                    <a:pt x="43" y="340"/>
                  </a:lnTo>
                  <a:lnTo>
                    <a:pt x="45" y="338"/>
                  </a:lnTo>
                  <a:lnTo>
                    <a:pt x="47" y="338"/>
                  </a:lnTo>
                  <a:lnTo>
                    <a:pt x="52" y="338"/>
                  </a:lnTo>
                  <a:lnTo>
                    <a:pt x="54" y="336"/>
                  </a:lnTo>
                  <a:lnTo>
                    <a:pt x="54" y="336"/>
                  </a:lnTo>
                  <a:lnTo>
                    <a:pt x="56" y="334"/>
                  </a:lnTo>
                  <a:lnTo>
                    <a:pt x="56" y="336"/>
                  </a:lnTo>
                  <a:lnTo>
                    <a:pt x="59" y="336"/>
                  </a:lnTo>
                  <a:lnTo>
                    <a:pt x="59" y="338"/>
                  </a:lnTo>
                  <a:lnTo>
                    <a:pt x="61" y="338"/>
                  </a:lnTo>
                  <a:lnTo>
                    <a:pt x="63" y="334"/>
                  </a:lnTo>
                  <a:lnTo>
                    <a:pt x="63" y="336"/>
                  </a:lnTo>
                  <a:lnTo>
                    <a:pt x="65" y="336"/>
                  </a:lnTo>
                  <a:lnTo>
                    <a:pt x="65" y="336"/>
                  </a:lnTo>
                  <a:lnTo>
                    <a:pt x="68" y="331"/>
                  </a:lnTo>
                  <a:lnTo>
                    <a:pt x="68" y="331"/>
                  </a:lnTo>
                  <a:lnTo>
                    <a:pt x="70" y="331"/>
                  </a:lnTo>
                  <a:lnTo>
                    <a:pt x="70" y="329"/>
                  </a:lnTo>
                  <a:lnTo>
                    <a:pt x="70" y="329"/>
                  </a:lnTo>
                  <a:lnTo>
                    <a:pt x="74" y="331"/>
                  </a:lnTo>
                  <a:lnTo>
                    <a:pt x="74" y="331"/>
                  </a:lnTo>
                  <a:lnTo>
                    <a:pt x="77" y="331"/>
                  </a:lnTo>
                  <a:lnTo>
                    <a:pt x="77" y="334"/>
                  </a:lnTo>
                  <a:lnTo>
                    <a:pt x="79" y="334"/>
                  </a:lnTo>
                  <a:lnTo>
                    <a:pt x="81" y="336"/>
                  </a:lnTo>
                  <a:lnTo>
                    <a:pt x="83" y="338"/>
                  </a:lnTo>
                  <a:lnTo>
                    <a:pt x="88" y="340"/>
                  </a:lnTo>
                  <a:lnTo>
                    <a:pt x="88" y="343"/>
                  </a:lnTo>
                  <a:lnTo>
                    <a:pt x="88" y="343"/>
                  </a:lnTo>
                  <a:lnTo>
                    <a:pt x="93" y="345"/>
                  </a:lnTo>
                  <a:lnTo>
                    <a:pt x="88" y="352"/>
                  </a:lnTo>
                  <a:lnTo>
                    <a:pt x="90" y="352"/>
                  </a:lnTo>
                  <a:lnTo>
                    <a:pt x="90" y="352"/>
                  </a:lnTo>
                  <a:lnTo>
                    <a:pt x="93" y="354"/>
                  </a:lnTo>
                  <a:lnTo>
                    <a:pt x="93" y="356"/>
                  </a:lnTo>
                  <a:lnTo>
                    <a:pt x="93" y="356"/>
                  </a:lnTo>
                  <a:lnTo>
                    <a:pt x="93" y="356"/>
                  </a:lnTo>
                  <a:lnTo>
                    <a:pt x="90" y="361"/>
                  </a:lnTo>
                  <a:lnTo>
                    <a:pt x="93" y="363"/>
                  </a:lnTo>
                  <a:lnTo>
                    <a:pt x="93" y="365"/>
                  </a:lnTo>
                  <a:lnTo>
                    <a:pt x="97" y="368"/>
                  </a:lnTo>
                  <a:lnTo>
                    <a:pt x="97" y="370"/>
                  </a:lnTo>
                  <a:lnTo>
                    <a:pt x="102" y="370"/>
                  </a:lnTo>
                  <a:lnTo>
                    <a:pt x="102" y="372"/>
                  </a:lnTo>
                  <a:lnTo>
                    <a:pt x="102" y="374"/>
                  </a:lnTo>
                  <a:lnTo>
                    <a:pt x="102" y="377"/>
                  </a:lnTo>
                  <a:lnTo>
                    <a:pt x="102" y="377"/>
                  </a:lnTo>
                  <a:lnTo>
                    <a:pt x="99" y="377"/>
                  </a:lnTo>
                  <a:lnTo>
                    <a:pt x="99" y="379"/>
                  </a:lnTo>
                  <a:lnTo>
                    <a:pt x="102" y="381"/>
                  </a:lnTo>
                  <a:lnTo>
                    <a:pt x="104" y="381"/>
                  </a:lnTo>
                  <a:lnTo>
                    <a:pt x="106" y="383"/>
                  </a:lnTo>
                  <a:lnTo>
                    <a:pt x="102" y="383"/>
                  </a:lnTo>
                  <a:lnTo>
                    <a:pt x="102" y="386"/>
                  </a:lnTo>
                  <a:lnTo>
                    <a:pt x="104" y="388"/>
                  </a:lnTo>
                  <a:lnTo>
                    <a:pt x="106" y="386"/>
                  </a:lnTo>
                  <a:lnTo>
                    <a:pt x="106" y="388"/>
                  </a:lnTo>
                  <a:lnTo>
                    <a:pt x="106" y="388"/>
                  </a:lnTo>
                  <a:lnTo>
                    <a:pt x="108" y="388"/>
                  </a:lnTo>
                  <a:lnTo>
                    <a:pt x="111" y="390"/>
                  </a:lnTo>
                  <a:lnTo>
                    <a:pt x="108" y="393"/>
                  </a:lnTo>
                  <a:lnTo>
                    <a:pt x="111" y="393"/>
                  </a:lnTo>
                  <a:lnTo>
                    <a:pt x="113" y="393"/>
                  </a:lnTo>
                  <a:lnTo>
                    <a:pt x="113" y="393"/>
                  </a:lnTo>
                  <a:lnTo>
                    <a:pt x="113" y="390"/>
                  </a:lnTo>
                  <a:lnTo>
                    <a:pt x="115" y="390"/>
                  </a:lnTo>
                  <a:lnTo>
                    <a:pt x="117" y="393"/>
                  </a:lnTo>
                  <a:lnTo>
                    <a:pt x="120" y="395"/>
                  </a:lnTo>
                  <a:lnTo>
                    <a:pt x="122" y="397"/>
                  </a:lnTo>
                  <a:lnTo>
                    <a:pt x="124" y="397"/>
                  </a:lnTo>
                  <a:lnTo>
                    <a:pt x="124" y="397"/>
                  </a:lnTo>
                  <a:lnTo>
                    <a:pt x="127" y="395"/>
                  </a:lnTo>
                  <a:lnTo>
                    <a:pt x="127" y="395"/>
                  </a:lnTo>
                  <a:lnTo>
                    <a:pt x="129" y="393"/>
                  </a:lnTo>
                  <a:lnTo>
                    <a:pt x="131" y="393"/>
                  </a:lnTo>
                  <a:lnTo>
                    <a:pt x="131" y="390"/>
                  </a:lnTo>
                  <a:lnTo>
                    <a:pt x="131" y="390"/>
                  </a:lnTo>
                  <a:lnTo>
                    <a:pt x="131" y="388"/>
                  </a:lnTo>
                  <a:lnTo>
                    <a:pt x="133" y="388"/>
                  </a:lnTo>
                  <a:lnTo>
                    <a:pt x="133" y="390"/>
                  </a:lnTo>
                  <a:lnTo>
                    <a:pt x="136" y="388"/>
                  </a:lnTo>
                  <a:lnTo>
                    <a:pt x="136" y="390"/>
                  </a:lnTo>
                  <a:lnTo>
                    <a:pt x="138" y="390"/>
                  </a:lnTo>
                  <a:lnTo>
                    <a:pt x="140" y="390"/>
                  </a:lnTo>
                  <a:lnTo>
                    <a:pt x="140" y="390"/>
                  </a:lnTo>
                  <a:lnTo>
                    <a:pt x="140" y="390"/>
                  </a:lnTo>
                  <a:lnTo>
                    <a:pt x="140" y="393"/>
                  </a:lnTo>
                  <a:lnTo>
                    <a:pt x="140" y="393"/>
                  </a:lnTo>
                  <a:lnTo>
                    <a:pt x="138" y="395"/>
                  </a:lnTo>
                  <a:lnTo>
                    <a:pt x="138" y="395"/>
                  </a:lnTo>
                  <a:lnTo>
                    <a:pt x="138" y="397"/>
                  </a:lnTo>
                  <a:lnTo>
                    <a:pt x="138" y="397"/>
                  </a:lnTo>
                  <a:lnTo>
                    <a:pt x="138" y="399"/>
                  </a:lnTo>
                  <a:lnTo>
                    <a:pt x="140" y="399"/>
                  </a:lnTo>
                  <a:lnTo>
                    <a:pt x="142" y="402"/>
                  </a:lnTo>
                  <a:lnTo>
                    <a:pt x="140" y="404"/>
                  </a:lnTo>
                  <a:lnTo>
                    <a:pt x="138" y="404"/>
                  </a:lnTo>
                  <a:lnTo>
                    <a:pt x="138" y="404"/>
                  </a:lnTo>
                  <a:lnTo>
                    <a:pt x="138" y="404"/>
                  </a:lnTo>
                  <a:lnTo>
                    <a:pt x="140" y="406"/>
                  </a:lnTo>
                  <a:lnTo>
                    <a:pt x="138" y="406"/>
                  </a:lnTo>
                  <a:lnTo>
                    <a:pt x="138" y="406"/>
                  </a:lnTo>
                  <a:lnTo>
                    <a:pt x="138" y="408"/>
                  </a:lnTo>
                  <a:lnTo>
                    <a:pt x="140" y="408"/>
                  </a:lnTo>
                  <a:lnTo>
                    <a:pt x="140" y="411"/>
                  </a:lnTo>
                  <a:lnTo>
                    <a:pt x="138" y="413"/>
                  </a:lnTo>
                  <a:lnTo>
                    <a:pt x="138" y="415"/>
                  </a:lnTo>
                  <a:lnTo>
                    <a:pt x="140" y="415"/>
                  </a:lnTo>
                  <a:lnTo>
                    <a:pt x="145" y="413"/>
                  </a:lnTo>
                  <a:lnTo>
                    <a:pt x="147" y="413"/>
                  </a:lnTo>
                  <a:lnTo>
                    <a:pt x="149" y="415"/>
                  </a:lnTo>
                  <a:lnTo>
                    <a:pt x="149" y="413"/>
                  </a:lnTo>
                  <a:lnTo>
                    <a:pt x="151" y="413"/>
                  </a:lnTo>
                  <a:lnTo>
                    <a:pt x="151" y="413"/>
                  </a:lnTo>
                  <a:lnTo>
                    <a:pt x="154" y="415"/>
                  </a:lnTo>
                  <a:lnTo>
                    <a:pt x="151" y="415"/>
                  </a:lnTo>
                  <a:lnTo>
                    <a:pt x="151" y="420"/>
                  </a:lnTo>
                  <a:lnTo>
                    <a:pt x="151" y="420"/>
                  </a:lnTo>
                  <a:lnTo>
                    <a:pt x="149" y="422"/>
                  </a:lnTo>
                  <a:lnTo>
                    <a:pt x="147" y="422"/>
                  </a:lnTo>
                  <a:lnTo>
                    <a:pt x="147" y="424"/>
                  </a:lnTo>
                  <a:lnTo>
                    <a:pt x="149" y="424"/>
                  </a:lnTo>
                  <a:lnTo>
                    <a:pt x="149" y="424"/>
                  </a:lnTo>
                  <a:lnTo>
                    <a:pt x="151" y="424"/>
                  </a:lnTo>
                  <a:lnTo>
                    <a:pt x="151" y="424"/>
                  </a:lnTo>
                  <a:lnTo>
                    <a:pt x="151" y="422"/>
                  </a:lnTo>
                  <a:lnTo>
                    <a:pt x="154" y="424"/>
                  </a:lnTo>
                  <a:lnTo>
                    <a:pt x="154" y="422"/>
                  </a:lnTo>
                  <a:lnTo>
                    <a:pt x="156" y="422"/>
                  </a:lnTo>
                  <a:lnTo>
                    <a:pt x="156" y="420"/>
                  </a:lnTo>
                  <a:lnTo>
                    <a:pt x="158" y="422"/>
                  </a:lnTo>
                  <a:lnTo>
                    <a:pt x="161" y="422"/>
                  </a:lnTo>
                  <a:lnTo>
                    <a:pt x="163" y="422"/>
                  </a:lnTo>
                  <a:lnTo>
                    <a:pt x="165" y="420"/>
                  </a:lnTo>
                  <a:lnTo>
                    <a:pt x="167" y="422"/>
                  </a:lnTo>
                  <a:lnTo>
                    <a:pt x="165" y="424"/>
                  </a:lnTo>
                  <a:lnTo>
                    <a:pt x="165" y="427"/>
                  </a:lnTo>
                  <a:lnTo>
                    <a:pt x="165" y="429"/>
                  </a:lnTo>
                  <a:lnTo>
                    <a:pt x="167" y="431"/>
                  </a:lnTo>
                  <a:lnTo>
                    <a:pt x="167" y="433"/>
                  </a:lnTo>
                  <a:lnTo>
                    <a:pt x="170" y="433"/>
                  </a:lnTo>
                  <a:lnTo>
                    <a:pt x="172" y="431"/>
                  </a:lnTo>
                  <a:lnTo>
                    <a:pt x="176" y="429"/>
                  </a:lnTo>
                  <a:lnTo>
                    <a:pt x="179" y="429"/>
                  </a:lnTo>
                  <a:lnTo>
                    <a:pt x="179" y="427"/>
                  </a:lnTo>
                  <a:lnTo>
                    <a:pt x="181" y="427"/>
                  </a:lnTo>
                  <a:lnTo>
                    <a:pt x="183" y="424"/>
                  </a:lnTo>
                  <a:lnTo>
                    <a:pt x="185" y="422"/>
                  </a:lnTo>
                  <a:lnTo>
                    <a:pt x="188" y="420"/>
                  </a:lnTo>
                  <a:lnTo>
                    <a:pt x="190" y="420"/>
                  </a:lnTo>
                  <a:lnTo>
                    <a:pt x="188" y="417"/>
                  </a:lnTo>
                  <a:lnTo>
                    <a:pt x="192" y="415"/>
                  </a:lnTo>
                  <a:lnTo>
                    <a:pt x="190" y="413"/>
                  </a:lnTo>
                  <a:lnTo>
                    <a:pt x="190" y="411"/>
                  </a:lnTo>
                  <a:lnTo>
                    <a:pt x="190" y="408"/>
                  </a:lnTo>
                  <a:lnTo>
                    <a:pt x="190" y="406"/>
                  </a:lnTo>
                  <a:lnTo>
                    <a:pt x="192" y="402"/>
                  </a:lnTo>
                  <a:lnTo>
                    <a:pt x="192" y="399"/>
                  </a:lnTo>
                  <a:lnTo>
                    <a:pt x="190" y="399"/>
                  </a:lnTo>
                  <a:lnTo>
                    <a:pt x="192" y="397"/>
                  </a:lnTo>
                  <a:lnTo>
                    <a:pt x="197" y="397"/>
                  </a:lnTo>
                  <a:lnTo>
                    <a:pt x="197" y="397"/>
                  </a:lnTo>
                  <a:lnTo>
                    <a:pt x="197" y="399"/>
                  </a:lnTo>
                  <a:lnTo>
                    <a:pt x="199" y="404"/>
                  </a:lnTo>
                  <a:lnTo>
                    <a:pt x="199" y="404"/>
                  </a:lnTo>
                  <a:lnTo>
                    <a:pt x="201" y="406"/>
                  </a:lnTo>
                  <a:lnTo>
                    <a:pt x="206" y="406"/>
                  </a:lnTo>
                  <a:lnTo>
                    <a:pt x="210" y="404"/>
                  </a:lnTo>
                  <a:lnTo>
                    <a:pt x="210" y="404"/>
                  </a:lnTo>
                  <a:lnTo>
                    <a:pt x="213" y="402"/>
                  </a:lnTo>
                  <a:lnTo>
                    <a:pt x="213" y="399"/>
                  </a:lnTo>
                  <a:lnTo>
                    <a:pt x="215" y="397"/>
                  </a:lnTo>
                  <a:lnTo>
                    <a:pt x="217" y="399"/>
                  </a:lnTo>
                  <a:lnTo>
                    <a:pt x="219" y="399"/>
                  </a:lnTo>
                  <a:lnTo>
                    <a:pt x="222" y="397"/>
                  </a:lnTo>
                  <a:lnTo>
                    <a:pt x="224" y="395"/>
                  </a:lnTo>
                  <a:lnTo>
                    <a:pt x="224" y="395"/>
                  </a:lnTo>
                  <a:lnTo>
                    <a:pt x="224" y="395"/>
                  </a:lnTo>
                  <a:lnTo>
                    <a:pt x="226" y="390"/>
                  </a:lnTo>
                  <a:lnTo>
                    <a:pt x="224" y="390"/>
                  </a:lnTo>
                  <a:lnTo>
                    <a:pt x="224" y="390"/>
                  </a:lnTo>
                  <a:lnTo>
                    <a:pt x="224" y="388"/>
                  </a:lnTo>
                  <a:lnTo>
                    <a:pt x="224" y="388"/>
                  </a:lnTo>
                  <a:lnTo>
                    <a:pt x="224" y="386"/>
                  </a:lnTo>
                  <a:lnTo>
                    <a:pt x="224" y="386"/>
                  </a:lnTo>
                  <a:lnTo>
                    <a:pt x="224" y="383"/>
                  </a:lnTo>
                  <a:lnTo>
                    <a:pt x="224" y="383"/>
                  </a:lnTo>
                  <a:lnTo>
                    <a:pt x="224" y="383"/>
                  </a:lnTo>
                  <a:lnTo>
                    <a:pt x="224" y="381"/>
                  </a:lnTo>
                  <a:lnTo>
                    <a:pt x="226" y="379"/>
                  </a:lnTo>
                  <a:lnTo>
                    <a:pt x="231" y="379"/>
                  </a:lnTo>
                  <a:lnTo>
                    <a:pt x="231" y="379"/>
                  </a:lnTo>
                  <a:lnTo>
                    <a:pt x="231" y="377"/>
                  </a:lnTo>
                  <a:lnTo>
                    <a:pt x="231" y="372"/>
                  </a:lnTo>
                  <a:lnTo>
                    <a:pt x="233" y="372"/>
                  </a:lnTo>
                  <a:lnTo>
                    <a:pt x="233" y="372"/>
                  </a:lnTo>
                  <a:lnTo>
                    <a:pt x="240" y="372"/>
                  </a:lnTo>
                  <a:lnTo>
                    <a:pt x="242" y="372"/>
                  </a:lnTo>
                  <a:lnTo>
                    <a:pt x="242" y="370"/>
                  </a:lnTo>
                  <a:lnTo>
                    <a:pt x="244" y="370"/>
                  </a:lnTo>
                  <a:lnTo>
                    <a:pt x="247" y="368"/>
                  </a:lnTo>
                  <a:lnTo>
                    <a:pt x="247" y="368"/>
                  </a:lnTo>
                  <a:lnTo>
                    <a:pt x="249" y="365"/>
                  </a:lnTo>
                  <a:lnTo>
                    <a:pt x="254" y="363"/>
                  </a:lnTo>
                  <a:lnTo>
                    <a:pt x="256" y="363"/>
                  </a:lnTo>
                  <a:lnTo>
                    <a:pt x="256" y="361"/>
                  </a:lnTo>
                  <a:lnTo>
                    <a:pt x="256" y="361"/>
                  </a:lnTo>
                  <a:lnTo>
                    <a:pt x="258" y="361"/>
                  </a:lnTo>
                  <a:lnTo>
                    <a:pt x="260" y="361"/>
                  </a:lnTo>
                  <a:lnTo>
                    <a:pt x="260" y="358"/>
                  </a:lnTo>
                  <a:lnTo>
                    <a:pt x="260" y="356"/>
                  </a:lnTo>
                  <a:lnTo>
                    <a:pt x="258" y="352"/>
                  </a:lnTo>
                  <a:lnTo>
                    <a:pt x="258" y="349"/>
                  </a:lnTo>
                  <a:lnTo>
                    <a:pt x="256" y="347"/>
                  </a:lnTo>
                  <a:lnTo>
                    <a:pt x="256" y="345"/>
                  </a:lnTo>
                  <a:lnTo>
                    <a:pt x="256" y="345"/>
                  </a:lnTo>
                  <a:lnTo>
                    <a:pt x="260" y="343"/>
                  </a:lnTo>
                  <a:lnTo>
                    <a:pt x="263" y="343"/>
                  </a:lnTo>
                  <a:lnTo>
                    <a:pt x="265" y="345"/>
                  </a:lnTo>
                  <a:lnTo>
                    <a:pt x="267" y="347"/>
                  </a:lnTo>
                  <a:lnTo>
                    <a:pt x="267" y="347"/>
                  </a:lnTo>
                  <a:lnTo>
                    <a:pt x="269" y="347"/>
                  </a:lnTo>
                  <a:lnTo>
                    <a:pt x="272" y="343"/>
                  </a:lnTo>
                  <a:lnTo>
                    <a:pt x="274" y="340"/>
                  </a:lnTo>
                  <a:lnTo>
                    <a:pt x="283" y="340"/>
                  </a:lnTo>
                  <a:lnTo>
                    <a:pt x="285" y="340"/>
                  </a:lnTo>
                  <a:lnTo>
                    <a:pt x="285" y="340"/>
                  </a:lnTo>
                  <a:lnTo>
                    <a:pt x="288" y="340"/>
                  </a:lnTo>
                  <a:lnTo>
                    <a:pt x="290" y="340"/>
                  </a:lnTo>
                  <a:lnTo>
                    <a:pt x="292" y="338"/>
                  </a:lnTo>
                  <a:lnTo>
                    <a:pt x="292" y="338"/>
                  </a:lnTo>
                  <a:lnTo>
                    <a:pt x="290" y="338"/>
                  </a:lnTo>
                  <a:lnTo>
                    <a:pt x="290" y="336"/>
                  </a:lnTo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path path="rect">
                <a:fillToRect l="100000" b="100000"/>
              </a:path>
            </a:gra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4131733" y="2353042"/>
              <a:ext cx="1289051" cy="606669"/>
            </a:xfrm>
            <a:custGeom>
              <a:avLst/>
              <a:gdLst/>
              <a:ahLst/>
              <a:cxnLst>
                <a:cxn ang="0">
                  <a:pos x="66" y="86"/>
                </a:cxn>
                <a:cxn ang="0">
                  <a:pos x="41" y="77"/>
                </a:cxn>
                <a:cxn ang="0">
                  <a:pos x="25" y="86"/>
                </a:cxn>
                <a:cxn ang="0">
                  <a:pos x="2" y="73"/>
                </a:cxn>
                <a:cxn ang="0">
                  <a:pos x="14" y="52"/>
                </a:cxn>
                <a:cxn ang="0">
                  <a:pos x="14" y="27"/>
                </a:cxn>
                <a:cxn ang="0">
                  <a:pos x="32" y="25"/>
                </a:cxn>
                <a:cxn ang="0">
                  <a:pos x="45" y="18"/>
                </a:cxn>
                <a:cxn ang="0">
                  <a:pos x="73" y="5"/>
                </a:cxn>
                <a:cxn ang="0">
                  <a:pos x="77" y="25"/>
                </a:cxn>
                <a:cxn ang="0">
                  <a:pos x="84" y="36"/>
                </a:cxn>
                <a:cxn ang="0">
                  <a:pos x="95" y="27"/>
                </a:cxn>
                <a:cxn ang="0">
                  <a:pos x="111" y="32"/>
                </a:cxn>
                <a:cxn ang="0">
                  <a:pos x="129" y="39"/>
                </a:cxn>
                <a:cxn ang="0">
                  <a:pos x="134" y="50"/>
                </a:cxn>
                <a:cxn ang="0">
                  <a:pos x="147" y="41"/>
                </a:cxn>
                <a:cxn ang="0">
                  <a:pos x="161" y="12"/>
                </a:cxn>
                <a:cxn ang="0">
                  <a:pos x="184" y="5"/>
                </a:cxn>
                <a:cxn ang="0">
                  <a:pos x="231" y="36"/>
                </a:cxn>
                <a:cxn ang="0">
                  <a:pos x="288" y="80"/>
                </a:cxn>
                <a:cxn ang="0">
                  <a:pos x="358" y="116"/>
                </a:cxn>
                <a:cxn ang="0">
                  <a:pos x="367" y="111"/>
                </a:cxn>
                <a:cxn ang="0">
                  <a:pos x="379" y="127"/>
                </a:cxn>
                <a:cxn ang="0">
                  <a:pos x="392" y="143"/>
                </a:cxn>
                <a:cxn ang="0">
                  <a:pos x="417" y="202"/>
                </a:cxn>
                <a:cxn ang="0">
                  <a:pos x="447" y="266"/>
                </a:cxn>
                <a:cxn ang="0">
                  <a:pos x="463" y="313"/>
                </a:cxn>
                <a:cxn ang="0">
                  <a:pos x="472" y="338"/>
                </a:cxn>
                <a:cxn ang="0">
                  <a:pos x="449" y="370"/>
                </a:cxn>
                <a:cxn ang="0">
                  <a:pos x="417" y="393"/>
                </a:cxn>
                <a:cxn ang="0">
                  <a:pos x="397" y="395"/>
                </a:cxn>
                <a:cxn ang="0">
                  <a:pos x="376" y="415"/>
                </a:cxn>
                <a:cxn ang="0">
                  <a:pos x="361" y="431"/>
                </a:cxn>
                <a:cxn ang="0">
                  <a:pos x="333" y="431"/>
                </a:cxn>
                <a:cxn ang="0">
                  <a:pos x="297" y="424"/>
                </a:cxn>
                <a:cxn ang="0">
                  <a:pos x="311" y="411"/>
                </a:cxn>
                <a:cxn ang="0">
                  <a:pos x="308" y="383"/>
                </a:cxn>
                <a:cxn ang="0">
                  <a:pos x="288" y="390"/>
                </a:cxn>
                <a:cxn ang="0">
                  <a:pos x="259" y="361"/>
                </a:cxn>
                <a:cxn ang="0">
                  <a:pos x="245" y="372"/>
                </a:cxn>
                <a:cxn ang="0">
                  <a:pos x="236" y="372"/>
                </a:cxn>
                <a:cxn ang="0">
                  <a:pos x="229" y="354"/>
                </a:cxn>
                <a:cxn ang="0">
                  <a:pos x="220" y="340"/>
                </a:cxn>
                <a:cxn ang="0">
                  <a:pos x="216" y="304"/>
                </a:cxn>
                <a:cxn ang="0">
                  <a:pos x="197" y="286"/>
                </a:cxn>
                <a:cxn ang="0">
                  <a:pos x="204" y="266"/>
                </a:cxn>
                <a:cxn ang="0">
                  <a:pos x="195" y="250"/>
                </a:cxn>
                <a:cxn ang="0">
                  <a:pos x="186" y="222"/>
                </a:cxn>
                <a:cxn ang="0">
                  <a:pos x="172" y="202"/>
                </a:cxn>
                <a:cxn ang="0">
                  <a:pos x="177" y="182"/>
                </a:cxn>
                <a:cxn ang="0">
                  <a:pos x="161" y="188"/>
                </a:cxn>
                <a:cxn ang="0">
                  <a:pos x="141" y="191"/>
                </a:cxn>
                <a:cxn ang="0">
                  <a:pos x="113" y="166"/>
                </a:cxn>
                <a:cxn ang="0">
                  <a:pos x="102" y="161"/>
                </a:cxn>
                <a:cxn ang="0">
                  <a:pos x="82" y="161"/>
                </a:cxn>
                <a:cxn ang="0">
                  <a:pos x="66" y="159"/>
                </a:cxn>
                <a:cxn ang="0">
                  <a:pos x="70" y="143"/>
                </a:cxn>
                <a:cxn ang="0">
                  <a:pos x="66" y="129"/>
                </a:cxn>
                <a:cxn ang="0">
                  <a:pos x="48" y="134"/>
                </a:cxn>
                <a:cxn ang="0">
                  <a:pos x="25" y="118"/>
                </a:cxn>
                <a:cxn ang="0">
                  <a:pos x="41" y="104"/>
                </a:cxn>
                <a:cxn ang="0">
                  <a:pos x="57" y="98"/>
                </a:cxn>
              </a:cxnLst>
              <a:rect l="0" t="0" r="r" b="b"/>
              <a:pathLst>
                <a:path w="481" h="438">
                  <a:moveTo>
                    <a:pt x="61" y="95"/>
                  </a:moveTo>
                  <a:lnTo>
                    <a:pt x="61" y="93"/>
                  </a:lnTo>
                  <a:lnTo>
                    <a:pt x="61" y="95"/>
                  </a:lnTo>
                  <a:lnTo>
                    <a:pt x="64" y="93"/>
                  </a:lnTo>
                  <a:lnTo>
                    <a:pt x="66" y="95"/>
                  </a:lnTo>
                  <a:lnTo>
                    <a:pt x="66" y="93"/>
                  </a:lnTo>
                  <a:lnTo>
                    <a:pt x="68" y="95"/>
                  </a:lnTo>
                  <a:lnTo>
                    <a:pt x="70" y="95"/>
                  </a:lnTo>
                  <a:lnTo>
                    <a:pt x="70" y="93"/>
                  </a:lnTo>
                  <a:lnTo>
                    <a:pt x="73" y="93"/>
                  </a:lnTo>
                  <a:lnTo>
                    <a:pt x="73" y="93"/>
                  </a:lnTo>
                  <a:lnTo>
                    <a:pt x="70" y="93"/>
                  </a:lnTo>
                  <a:lnTo>
                    <a:pt x="70" y="91"/>
                  </a:lnTo>
                  <a:lnTo>
                    <a:pt x="68" y="89"/>
                  </a:lnTo>
                  <a:lnTo>
                    <a:pt x="66" y="86"/>
                  </a:lnTo>
                  <a:lnTo>
                    <a:pt x="64" y="84"/>
                  </a:lnTo>
                  <a:lnTo>
                    <a:pt x="61" y="84"/>
                  </a:lnTo>
                  <a:lnTo>
                    <a:pt x="61" y="82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7" y="77"/>
                  </a:lnTo>
                  <a:lnTo>
                    <a:pt x="55" y="77"/>
                  </a:lnTo>
                  <a:lnTo>
                    <a:pt x="52" y="77"/>
                  </a:lnTo>
                  <a:lnTo>
                    <a:pt x="50" y="75"/>
                  </a:lnTo>
                  <a:lnTo>
                    <a:pt x="50" y="75"/>
                  </a:lnTo>
                  <a:lnTo>
                    <a:pt x="48" y="75"/>
                  </a:lnTo>
                  <a:lnTo>
                    <a:pt x="43" y="77"/>
                  </a:lnTo>
                  <a:lnTo>
                    <a:pt x="41" y="77"/>
                  </a:lnTo>
                  <a:lnTo>
                    <a:pt x="41" y="77"/>
                  </a:lnTo>
                  <a:lnTo>
                    <a:pt x="41" y="77"/>
                  </a:lnTo>
                  <a:lnTo>
                    <a:pt x="41" y="80"/>
                  </a:lnTo>
                  <a:lnTo>
                    <a:pt x="39" y="80"/>
                  </a:lnTo>
                  <a:lnTo>
                    <a:pt x="36" y="77"/>
                  </a:lnTo>
                  <a:lnTo>
                    <a:pt x="36" y="77"/>
                  </a:lnTo>
                  <a:lnTo>
                    <a:pt x="36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2" y="77"/>
                  </a:lnTo>
                  <a:lnTo>
                    <a:pt x="30" y="80"/>
                  </a:lnTo>
                  <a:lnTo>
                    <a:pt x="27" y="82"/>
                  </a:lnTo>
                  <a:lnTo>
                    <a:pt x="27" y="84"/>
                  </a:lnTo>
                  <a:lnTo>
                    <a:pt x="27" y="84"/>
                  </a:lnTo>
                  <a:lnTo>
                    <a:pt x="27" y="84"/>
                  </a:lnTo>
                  <a:lnTo>
                    <a:pt x="27" y="86"/>
                  </a:lnTo>
                  <a:lnTo>
                    <a:pt x="25" y="86"/>
                  </a:lnTo>
                  <a:lnTo>
                    <a:pt x="25" y="86"/>
                  </a:lnTo>
                  <a:lnTo>
                    <a:pt x="23" y="84"/>
                  </a:lnTo>
                  <a:lnTo>
                    <a:pt x="21" y="82"/>
                  </a:lnTo>
                  <a:lnTo>
                    <a:pt x="21" y="80"/>
                  </a:lnTo>
                  <a:lnTo>
                    <a:pt x="18" y="77"/>
                  </a:lnTo>
                  <a:lnTo>
                    <a:pt x="18" y="77"/>
                  </a:lnTo>
                  <a:lnTo>
                    <a:pt x="16" y="77"/>
                  </a:lnTo>
                  <a:lnTo>
                    <a:pt x="14" y="80"/>
                  </a:lnTo>
                  <a:lnTo>
                    <a:pt x="11" y="82"/>
                  </a:lnTo>
                  <a:lnTo>
                    <a:pt x="9" y="82"/>
                  </a:lnTo>
                  <a:lnTo>
                    <a:pt x="7" y="82"/>
                  </a:lnTo>
                  <a:lnTo>
                    <a:pt x="5" y="82"/>
                  </a:lnTo>
                  <a:lnTo>
                    <a:pt x="2" y="80"/>
                  </a:lnTo>
                  <a:lnTo>
                    <a:pt x="0" y="77"/>
                  </a:lnTo>
                  <a:lnTo>
                    <a:pt x="2" y="73"/>
                  </a:lnTo>
                  <a:lnTo>
                    <a:pt x="2" y="70"/>
                  </a:lnTo>
                  <a:lnTo>
                    <a:pt x="2" y="68"/>
                  </a:lnTo>
                  <a:lnTo>
                    <a:pt x="2" y="68"/>
                  </a:lnTo>
                  <a:lnTo>
                    <a:pt x="2" y="66"/>
                  </a:lnTo>
                  <a:lnTo>
                    <a:pt x="5" y="66"/>
                  </a:lnTo>
                  <a:lnTo>
                    <a:pt x="7" y="66"/>
                  </a:lnTo>
                  <a:lnTo>
                    <a:pt x="7" y="64"/>
                  </a:lnTo>
                  <a:lnTo>
                    <a:pt x="5" y="61"/>
                  </a:lnTo>
                  <a:lnTo>
                    <a:pt x="7" y="61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9" y="55"/>
                  </a:lnTo>
                  <a:lnTo>
                    <a:pt x="11" y="55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4" y="50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6"/>
                  </a:lnTo>
                  <a:lnTo>
                    <a:pt x="11" y="43"/>
                  </a:lnTo>
                  <a:lnTo>
                    <a:pt x="11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4"/>
                  </a:lnTo>
                  <a:lnTo>
                    <a:pt x="18" y="30"/>
                  </a:lnTo>
                  <a:lnTo>
                    <a:pt x="16" y="30"/>
                  </a:lnTo>
                  <a:lnTo>
                    <a:pt x="16" y="27"/>
                  </a:lnTo>
                  <a:lnTo>
                    <a:pt x="14" y="27"/>
                  </a:lnTo>
                  <a:lnTo>
                    <a:pt x="14" y="23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21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32" y="25"/>
                  </a:lnTo>
                  <a:lnTo>
                    <a:pt x="30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4" y="23"/>
                  </a:lnTo>
                  <a:lnTo>
                    <a:pt x="34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9" y="25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1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8" y="18"/>
                  </a:lnTo>
                  <a:lnTo>
                    <a:pt x="50" y="18"/>
                  </a:lnTo>
                  <a:lnTo>
                    <a:pt x="52" y="14"/>
                  </a:lnTo>
                  <a:lnTo>
                    <a:pt x="52" y="9"/>
                  </a:lnTo>
                  <a:lnTo>
                    <a:pt x="57" y="7"/>
                  </a:lnTo>
                  <a:lnTo>
                    <a:pt x="59" y="5"/>
                  </a:lnTo>
                  <a:lnTo>
                    <a:pt x="64" y="9"/>
                  </a:lnTo>
                  <a:lnTo>
                    <a:pt x="66" y="9"/>
                  </a:lnTo>
                  <a:lnTo>
                    <a:pt x="66" y="5"/>
                  </a:lnTo>
                  <a:lnTo>
                    <a:pt x="68" y="5"/>
                  </a:lnTo>
                  <a:lnTo>
                    <a:pt x="70" y="7"/>
                  </a:lnTo>
                  <a:lnTo>
                    <a:pt x="73" y="5"/>
                  </a:lnTo>
                  <a:lnTo>
                    <a:pt x="73" y="5"/>
                  </a:lnTo>
                  <a:lnTo>
                    <a:pt x="75" y="5"/>
                  </a:lnTo>
                  <a:lnTo>
                    <a:pt x="77" y="7"/>
                  </a:lnTo>
                  <a:lnTo>
                    <a:pt x="77" y="7"/>
                  </a:lnTo>
                  <a:lnTo>
                    <a:pt x="77" y="9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4"/>
                  </a:lnTo>
                  <a:lnTo>
                    <a:pt x="79" y="14"/>
                  </a:lnTo>
                  <a:lnTo>
                    <a:pt x="79" y="16"/>
                  </a:lnTo>
                  <a:lnTo>
                    <a:pt x="77" y="18"/>
                  </a:lnTo>
                  <a:lnTo>
                    <a:pt x="79" y="23"/>
                  </a:lnTo>
                  <a:lnTo>
                    <a:pt x="79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5" y="25"/>
                  </a:lnTo>
                  <a:lnTo>
                    <a:pt x="75" y="27"/>
                  </a:lnTo>
                  <a:lnTo>
                    <a:pt x="73" y="27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7" y="30"/>
                  </a:lnTo>
                  <a:lnTo>
                    <a:pt x="77" y="30"/>
                  </a:lnTo>
                  <a:lnTo>
                    <a:pt x="77" y="30"/>
                  </a:lnTo>
                  <a:lnTo>
                    <a:pt x="79" y="27"/>
                  </a:lnTo>
                  <a:lnTo>
                    <a:pt x="82" y="27"/>
                  </a:lnTo>
                  <a:lnTo>
                    <a:pt x="82" y="30"/>
                  </a:lnTo>
                  <a:lnTo>
                    <a:pt x="82" y="30"/>
                  </a:lnTo>
                  <a:lnTo>
                    <a:pt x="82" y="34"/>
                  </a:lnTo>
                  <a:lnTo>
                    <a:pt x="84" y="34"/>
                  </a:lnTo>
                  <a:lnTo>
                    <a:pt x="84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9" y="36"/>
                  </a:lnTo>
                  <a:lnTo>
                    <a:pt x="89" y="36"/>
                  </a:lnTo>
                  <a:lnTo>
                    <a:pt x="89" y="36"/>
                  </a:lnTo>
                  <a:lnTo>
                    <a:pt x="89" y="36"/>
                  </a:lnTo>
                  <a:lnTo>
                    <a:pt x="89" y="36"/>
                  </a:lnTo>
                  <a:lnTo>
                    <a:pt x="89" y="36"/>
                  </a:lnTo>
                  <a:lnTo>
                    <a:pt x="91" y="34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27"/>
                  </a:lnTo>
                  <a:lnTo>
                    <a:pt x="95" y="27"/>
                  </a:lnTo>
                  <a:lnTo>
                    <a:pt x="98" y="27"/>
                  </a:lnTo>
                  <a:lnTo>
                    <a:pt x="100" y="23"/>
                  </a:lnTo>
                  <a:lnTo>
                    <a:pt x="100" y="21"/>
                  </a:lnTo>
                  <a:lnTo>
                    <a:pt x="102" y="21"/>
                  </a:lnTo>
                  <a:lnTo>
                    <a:pt x="102" y="23"/>
                  </a:lnTo>
                  <a:lnTo>
                    <a:pt x="104" y="23"/>
                  </a:lnTo>
                  <a:lnTo>
                    <a:pt x="104" y="25"/>
                  </a:lnTo>
                  <a:lnTo>
                    <a:pt x="107" y="25"/>
                  </a:lnTo>
                  <a:lnTo>
                    <a:pt x="107" y="27"/>
                  </a:lnTo>
                  <a:lnTo>
                    <a:pt x="109" y="27"/>
                  </a:lnTo>
                  <a:lnTo>
                    <a:pt x="109" y="25"/>
                  </a:lnTo>
                  <a:lnTo>
                    <a:pt x="111" y="27"/>
                  </a:lnTo>
                  <a:lnTo>
                    <a:pt x="111" y="27"/>
                  </a:lnTo>
                  <a:lnTo>
                    <a:pt x="111" y="30"/>
                  </a:lnTo>
                  <a:lnTo>
                    <a:pt x="111" y="32"/>
                  </a:lnTo>
                  <a:lnTo>
                    <a:pt x="109" y="32"/>
                  </a:lnTo>
                  <a:lnTo>
                    <a:pt x="109" y="32"/>
                  </a:lnTo>
                  <a:lnTo>
                    <a:pt x="109" y="34"/>
                  </a:lnTo>
                  <a:lnTo>
                    <a:pt x="111" y="36"/>
                  </a:lnTo>
                  <a:lnTo>
                    <a:pt x="113" y="39"/>
                  </a:lnTo>
                  <a:lnTo>
                    <a:pt x="116" y="36"/>
                  </a:lnTo>
                  <a:lnTo>
                    <a:pt x="118" y="36"/>
                  </a:lnTo>
                  <a:lnTo>
                    <a:pt x="118" y="32"/>
                  </a:lnTo>
                  <a:lnTo>
                    <a:pt x="125" y="30"/>
                  </a:lnTo>
                  <a:lnTo>
                    <a:pt x="125" y="34"/>
                  </a:lnTo>
                  <a:lnTo>
                    <a:pt x="125" y="36"/>
                  </a:lnTo>
                  <a:lnTo>
                    <a:pt x="125" y="36"/>
                  </a:lnTo>
                  <a:lnTo>
                    <a:pt x="129" y="39"/>
                  </a:lnTo>
                  <a:lnTo>
                    <a:pt x="127" y="39"/>
                  </a:lnTo>
                  <a:lnTo>
                    <a:pt x="129" y="39"/>
                  </a:lnTo>
                  <a:lnTo>
                    <a:pt x="129" y="41"/>
                  </a:lnTo>
                  <a:lnTo>
                    <a:pt x="127" y="41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6"/>
                  </a:lnTo>
                  <a:lnTo>
                    <a:pt x="132" y="46"/>
                  </a:lnTo>
                  <a:lnTo>
                    <a:pt x="132" y="46"/>
                  </a:lnTo>
                  <a:lnTo>
                    <a:pt x="132" y="46"/>
                  </a:lnTo>
                  <a:lnTo>
                    <a:pt x="132" y="48"/>
                  </a:lnTo>
                  <a:lnTo>
                    <a:pt x="132" y="50"/>
                  </a:lnTo>
                  <a:lnTo>
                    <a:pt x="132" y="50"/>
                  </a:lnTo>
                  <a:lnTo>
                    <a:pt x="132" y="50"/>
                  </a:lnTo>
                  <a:lnTo>
                    <a:pt x="134" y="50"/>
                  </a:lnTo>
                  <a:lnTo>
                    <a:pt x="134" y="52"/>
                  </a:lnTo>
                  <a:lnTo>
                    <a:pt x="134" y="52"/>
                  </a:lnTo>
                  <a:lnTo>
                    <a:pt x="136" y="52"/>
                  </a:lnTo>
                  <a:lnTo>
                    <a:pt x="136" y="50"/>
                  </a:lnTo>
                  <a:lnTo>
                    <a:pt x="138" y="50"/>
                  </a:lnTo>
                  <a:lnTo>
                    <a:pt x="138" y="50"/>
                  </a:lnTo>
                  <a:lnTo>
                    <a:pt x="143" y="50"/>
                  </a:lnTo>
                  <a:lnTo>
                    <a:pt x="143" y="50"/>
                  </a:lnTo>
                  <a:lnTo>
                    <a:pt x="145" y="50"/>
                  </a:lnTo>
                  <a:lnTo>
                    <a:pt x="147" y="50"/>
                  </a:lnTo>
                  <a:lnTo>
                    <a:pt x="147" y="50"/>
                  </a:lnTo>
                  <a:lnTo>
                    <a:pt x="147" y="50"/>
                  </a:lnTo>
                  <a:lnTo>
                    <a:pt x="150" y="50"/>
                  </a:lnTo>
                  <a:lnTo>
                    <a:pt x="147" y="46"/>
                  </a:lnTo>
                  <a:lnTo>
                    <a:pt x="147" y="41"/>
                  </a:lnTo>
                  <a:lnTo>
                    <a:pt x="152" y="41"/>
                  </a:lnTo>
                  <a:lnTo>
                    <a:pt x="154" y="39"/>
                  </a:lnTo>
                  <a:lnTo>
                    <a:pt x="159" y="36"/>
                  </a:lnTo>
                  <a:lnTo>
                    <a:pt x="161" y="34"/>
                  </a:lnTo>
                  <a:lnTo>
                    <a:pt x="161" y="32"/>
                  </a:lnTo>
                  <a:lnTo>
                    <a:pt x="159" y="30"/>
                  </a:lnTo>
                  <a:lnTo>
                    <a:pt x="159" y="30"/>
                  </a:lnTo>
                  <a:lnTo>
                    <a:pt x="159" y="27"/>
                  </a:lnTo>
                  <a:lnTo>
                    <a:pt x="159" y="25"/>
                  </a:lnTo>
                  <a:lnTo>
                    <a:pt x="161" y="25"/>
                  </a:lnTo>
                  <a:lnTo>
                    <a:pt x="161" y="25"/>
                  </a:lnTo>
                  <a:lnTo>
                    <a:pt x="159" y="18"/>
                  </a:lnTo>
                  <a:lnTo>
                    <a:pt x="159" y="16"/>
                  </a:lnTo>
                  <a:lnTo>
                    <a:pt x="161" y="14"/>
                  </a:lnTo>
                  <a:lnTo>
                    <a:pt x="161" y="12"/>
                  </a:lnTo>
                  <a:lnTo>
                    <a:pt x="161" y="9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6" y="2"/>
                  </a:lnTo>
                  <a:lnTo>
                    <a:pt x="163" y="0"/>
                  </a:lnTo>
                  <a:lnTo>
                    <a:pt x="166" y="0"/>
                  </a:lnTo>
                  <a:lnTo>
                    <a:pt x="168" y="0"/>
                  </a:lnTo>
                  <a:lnTo>
                    <a:pt x="170" y="0"/>
                  </a:lnTo>
                  <a:lnTo>
                    <a:pt x="172" y="0"/>
                  </a:lnTo>
                  <a:lnTo>
                    <a:pt x="175" y="0"/>
                  </a:lnTo>
                  <a:lnTo>
                    <a:pt x="175" y="0"/>
                  </a:lnTo>
                  <a:lnTo>
                    <a:pt x="179" y="0"/>
                  </a:lnTo>
                  <a:lnTo>
                    <a:pt x="184" y="5"/>
                  </a:lnTo>
                  <a:lnTo>
                    <a:pt x="186" y="5"/>
                  </a:lnTo>
                  <a:lnTo>
                    <a:pt x="191" y="7"/>
                  </a:lnTo>
                  <a:lnTo>
                    <a:pt x="193" y="9"/>
                  </a:lnTo>
                  <a:lnTo>
                    <a:pt x="195" y="9"/>
                  </a:lnTo>
                  <a:lnTo>
                    <a:pt x="200" y="14"/>
                  </a:lnTo>
                  <a:lnTo>
                    <a:pt x="202" y="14"/>
                  </a:lnTo>
                  <a:lnTo>
                    <a:pt x="202" y="14"/>
                  </a:lnTo>
                  <a:lnTo>
                    <a:pt x="202" y="14"/>
                  </a:lnTo>
                  <a:lnTo>
                    <a:pt x="204" y="14"/>
                  </a:lnTo>
                  <a:lnTo>
                    <a:pt x="204" y="14"/>
                  </a:lnTo>
                  <a:lnTo>
                    <a:pt x="211" y="21"/>
                  </a:lnTo>
                  <a:lnTo>
                    <a:pt x="218" y="27"/>
                  </a:lnTo>
                  <a:lnTo>
                    <a:pt x="227" y="34"/>
                  </a:lnTo>
                  <a:lnTo>
                    <a:pt x="231" y="36"/>
                  </a:lnTo>
                  <a:lnTo>
                    <a:pt x="231" y="36"/>
                  </a:lnTo>
                  <a:lnTo>
                    <a:pt x="231" y="36"/>
                  </a:lnTo>
                  <a:lnTo>
                    <a:pt x="231" y="36"/>
                  </a:lnTo>
                  <a:lnTo>
                    <a:pt x="234" y="36"/>
                  </a:lnTo>
                  <a:lnTo>
                    <a:pt x="236" y="39"/>
                  </a:lnTo>
                  <a:lnTo>
                    <a:pt x="240" y="41"/>
                  </a:lnTo>
                  <a:lnTo>
                    <a:pt x="243" y="43"/>
                  </a:lnTo>
                  <a:lnTo>
                    <a:pt x="254" y="55"/>
                  </a:lnTo>
                  <a:lnTo>
                    <a:pt x="263" y="61"/>
                  </a:lnTo>
                  <a:lnTo>
                    <a:pt x="263" y="61"/>
                  </a:lnTo>
                  <a:lnTo>
                    <a:pt x="274" y="70"/>
                  </a:lnTo>
                  <a:lnTo>
                    <a:pt x="279" y="75"/>
                  </a:lnTo>
                  <a:lnTo>
                    <a:pt x="284" y="80"/>
                  </a:lnTo>
                  <a:lnTo>
                    <a:pt x="286" y="80"/>
                  </a:lnTo>
                  <a:lnTo>
                    <a:pt x="286" y="80"/>
                  </a:lnTo>
                  <a:lnTo>
                    <a:pt x="288" y="80"/>
                  </a:lnTo>
                  <a:lnTo>
                    <a:pt x="288" y="82"/>
                  </a:lnTo>
                  <a:lnTo>
                    <a:pt x="295" y="89"/>
                  </a:lnTo>
                  <a:lnTo>
                    <a:pt x="308" y="95"/>
                  </a:lnTo>
                  <a:lnTo>
                    <a:pt x="313" y="98"/>
                  </a:lnTo>
                  <a:lnTo>
                    <a:pt x="320" y="102"/>
                  </a:lnTo>
                  <a:lnTo>
                    <a:pt x="324" y="104"/>
                  </a:lnTo>
                  <a:lnTo>
                    <a:pt x="327" y="104"/>
                  </a:lnTo>
                  <a:lnTo>
                    <a:pt x="327" y="104"/>
                  </a:lnTo>
                  <a:lnTo>
                    <a:pt x="329" y="104"/>
                  </a:lnTo>
                  <a:lnTo>
                    <a:pt x="333" y="109"/>
                  </a:lnTo>
                  <a:lnTo>
                    <a:pt x="340" y="111"/>
                  </a:lnTo>
                  <a:lnTo>
                    <a:pt x="347" y="116"/>
                  </a:lnTo>
                  <a:lnTo>
                    <a:pt x="352" y="116"/>
                  </a:lnTo>
                  <a:lnTo>
                    <a:pt x="356" y="116"/>
                  </a:lnTo>
                  <a:lnTo>
                    <a:pt x="358" y="116"/>
                  </a:lnTo>
                  <a:lnTo>
                    <a:pt x="361" y="114"/>
                  </a:lnTo>
                  <a:lnTo>
                    <a:pt x="361" y="111"/>
                  </a:lnTo>
                  <a:lnTo>
                    <a:pt x="358" y="111"/>
                  </a:lnTo>
                  <a:lnTo>
                    <a:pt x="358" y="111"/>
                  </a:lnTo>
                  <a:lnTo>
                    <a:pt x="358" y="111"/>
                  </a:lnTo>
                  <a:lnTo>
                    <a:pt x="361" y="111"/>
                  </a:lnTo>
                  <a:lnTo>
                    <a:pt x="361" y="111"/>
                  </a:lnTo>
                  <a:lnTo>
                    <a:pt x="361" y="114"/>
                  </a:lnTo>
                  <a:lnTo>
                    <a:pt x="361" y="111"/>
                  </a:lnTo>
                  <a:lnTo>
                    <a:pt x="363" y="111"/>
                  </a:lnTo>
                  <a:lnTo>
                    <a:pt x="361" y="109"/>
                  </a:lnTo>
                  <a:lnTo>
                    <a:pt x="361" y="109"/>
                  </a:lnTo>
                  <a:lnTo>
                    <a:pt x="363" y="109"/>
                  </a:lnTo>
                  <a:lnTo>
                    <a:pt x="365" y="111"/>
                  </a:lnTo>
                  <a:lnTo>
                    <a:pt x="367" y="111"/>
                  </a:lnTo>
                  <a:lnTo>
                    <a:pt x="367" y="111"/>
                  </a:lnTo>
                  <a:lnTo>
                    <a:pt x="370" y="114"/>
                  </a:lnTo>
                  <a:lnTo>
                    <a:pt x="372" y="116"/>
                  </a:lnTo>
                  <a:lnTo>
                    <a:pt x="374" y="116"/>
                  </a:lnTo>
                  <a:lnTo>
                    <a:pt x="374" y="118"/>
                  </a:lnTo>
                  <a:lnTo>
                    <a:pt x="374" y="118"/>
                  </a:lnTo>
                  <a:lnTo>
                    <a:pt x="376" y="120"/>
                  </a:lnTo>
                  <a:lnTo>
                    <a:pt x="376" y="123"/>
                  </a:lnTo>
                  <a:lnTo>
                    <a:pt x="376" y="123"/>
                  </a:lnTo>
                  <a:lnTo>
                    <a:pt x="376" y="123"/>
                  </a:lnTo>
                  <a:lnTo>
                    <a:pt x="379" y="123"/>
                  </a:lnTo>
                  <a:lnTo>
                    <a:pt x="379" y="125"/>
                  </a:lnTo>
                  <a:lnTo>
                    <a:pt x="376" y="125"/>
                  </a:lnTo>
                  <a:lnTo>
                    <a:pt x="379" y="125"/>
                  </a:lnTo>
                  <a:lnTo>
                    <a:pt x="379" y="127"/>
                  </a:lnTo>
                  <a:lnTo>
                    <a:pt x="381" y="127"/>
                  </a:lnTo>
                  <a:lnTo>
                    <a:pt x="383" y="129"/>
                  </a:lnTo>
                  <a:lnTo>
                    <a:pt x="383" y="129"/>
                  </a:lnTo>
                  <a:lnTo>
                    <a:pt x="383" y="129"/>
                  </a:lnTo>
                  <a:lnTo>
                    <a:pt x="386" y="129"/>
                  </a:lnTo>
                  <a:lnTo>
                    <a:pt x="386" y="129"/>
                  </a:lnTo>
                  <a:lnTo>
                    <a:pt x="388" y="132"/>
                  </a:lnTo>
                  <a:lnTo>
                    <a:pt x="390" y="132"/>
                  </a:lnTo>
                  <a:lnTo>
                    <a:pt x="390" y="134"/>
                  </a:lnTo>
                  <a:lnTo>
                    <a:pt x="392" y="134"/>
                  </a:lnTo>
                  <a:lnTo>
                    <a:pt x="392" y="136"/>
                  </a:lnTo>
                  <a:lnTo>
                    <a:pt x="392" y="136"/>
                  </a:lnTo>
                  <a:lnTo>
                    <a:pt x="392" y="139"/>
                  </a:lnTo>
                  <a:lnTo>
                    <a:pt x="392" y="141"/>
                  </a:lnTo>
                  <a:lnTo>
                    <a:pt x="392" y="143"/>
                  </a:lnTo>
                  <a:lnTo>
                    <a:pt x="392" y="143"/>
                  </a:lnTo>
                  <a:lnTo>
                    <a:pt x="392" y="145"/>
                  </a:lnTo>
                  <a:lnTo>
                    <a:pt x="392" y="145"/>
                  </a:lnTo>
                  <a:lnTo>
                    <a:pt x="392" y="148"/>
                  </a:lnTo>
                  <a:lnTo>
                    <a:pt x="392" y="148"/>
                  </a:lnTo>
                  <a:lnTo>
                    <a:pt x="392" y="150"/>
                  </a:lnTo>
                  <a:lnTo>
                    <a:pt x="395" y="154"/>
                  </a:lnTo>
                  <a:lnTo>
                    <a:pt x="399" y="159"/>
                  </a:lnTo>
                  <a:lnTo>
                    <a:pt x="399" y="159"/>
                  </a:lnTo>
                  <a:lnTo>
                    <a:pt x="399" y="163"/>
                  </a:lnTo>
                  <a:lnTo>
                    <a:pt x="401" y="168"/>
                  </a:lnTo>
                  <a:lnTo>
                    <a:pt x="406" y="177"/>
                  </a:lnTo>
                  <a:lnTo>
                    <a:pt x="411" y="184"/>
                  </a:lnTo>
                  <a:lnTo>
                    <a:pt x="415" y="200"/>
                  </a:lnTo>
                  <a:lnTo>
                    <a:pt x="417" y="202"/>
                  </a:lnTo>
                  <a:lnTo>
                    <a:pt x="422" y="213"/>
                  </a:lnTo>
                  <a:lnTo>
                    <a:pt x="424" y="216"/>
                  </a:lnTo>
                  <a:lnTo>
                    <a:pt x="424" y="216"/>
                  </a:lnTo>
                  <a:lnTo>
                    <a:pt x="426" y="218"/>
                  </a:lnTo>
                  <a:lnTo>
                    <a:pt x="429" y="222"/>
                  </a:lnTo>
                  <a:lnTo>
                    <a:pt x="429" y="225"/>
                  </a:lnTo>
                  <a:lnTo>
                    <a:pt x="433" y="231"/>
                  </a:lnTo>
                  <a:lnTo>
                    <a:pt x="433" y="236"/>
                  </a:lnTo>
                  <a:lnTo>
                    <a:pt x="438" y="241"/>
                  </a:lnTo>
                  <a:lnTo>
                    <a:pt x="438" y="241"/>
                  </a:lnTo>
                  <a:lnTo>
                    <a:pt x="438" y="243"/>
                  </a:lnTo>
                  <a:lnTo>
                    <a:pt x="438" y="243"/>
                  </a:lnTo>
                  <a:lnTo>
                    <a:pt x="442" y="254"/>
                  </a:lnTo>
                  <a:lnTo>
                    <a:pt x="445" y="261"/>
                  </a:lnTo>
                  <a:lnTo>
                    <a:pt x="447" y="266"/>
                  </a:lnTo>
                  <a:lnTo>
                    <a:pt x="451" y="275"/>
                  </a:lnTo>
                  <a:lnTo>
                    <a:pt x="454" y="279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58" y="290"/>
                  </a:lnTo>
                  <a:lnTo>
                    <a:pt x="458" y="293"/>
                  </a:lnTo>
                  <a:lnTo>
                    <a:pt x="458" y="295"/>
                  </a:lnTo>
                  <a:lnTo>
                    <a:pt x="460" y="300"/>
                  </a:lnTo>
                  <a:lnTo>
                    <a:pt x="460" y="304"/>
                  </a:lnTo>
                  <a:lnTo>
                    <a:pt x="463" y="309"/>
                  </a:lnTo>
                  <a:lnTo>
                    <a:pt x="463" y="309"/>
                  </a:lnTo>
                  <a:lnTo>
                    <a:pt x="463" y="309"/>
                  </a:lnTo>
                  <a:lnTo>
                    <a:pt x="463" y="309"/>
                  </a:lnTo>
                  <a:lnTo>
                    <a:pt x="463" y="313"/>
                  </a:lnTo>
                  <a:lnTo>
                    <a:pt x="463" y="313"/>
                  </a:lnTo>
                  <a:lnTo>
                    <a:pt x="463" y="313"/>
                  </a:lnTo>
                  <a:lnTo>
                    <a:pt x="465" y="315"/>
                  </a:lnTo>
                  <a:lnTo>
                    <a:pt x="465" y="320"/>
                  </a:lnTo>
                  <a:lnTo>
                    <a:pt x="467" y="322"/>
                  </a:lnTo>
                  <a:lnTo>
                    <a:pt x="467" y="327"/>
                  </a:lnTo>
                  <a:lnTo>
                    <a:pt x="469" y="336"/>
                  </a:lnTo>
                  <a:lnTo>
                    <a:pt x="472" y="336"/>
                  </a:lnTo>
                  <a:lnTo>
                    <a:pt x="472" y="336"/>
                  </a:lnTo>
                  <a:lnTo>
                    <a:pt x="472" y="336"/>
                  </a:lnTo>
                  <a:lnTo>
                    <a:pt x="472" y="336"/>
                  </a:lnTo>
                  <a:lnTo>
                    <a:pt x="472" y="336"/>
                  </a:lnTo>
                  <a:lnTo>
                    <a:pt x="472" y="338"/>
                  </a:lnTo>
                  <a:lnTo>
                    <a:pt x="472" y="338"/>
                  </a:lnTo>
                  <a:lnTo>
                    <a:pt x="472" y="338"/>
                  </a:lnTo>
                  <a:lnTo>
                    <a:pt x="472" y="338"/>
                  </a:lnTo>
                  <a:lnTo>
                    <a:pt x="474" y="336"/>
                  </a:lnTo>
                  <a:lnTo>
                    <a:pt x="472" y="340"/>
                  </a:lnTo>
                  <a:lnTo>
                    <a:pt x="472" y="343"/>
                  </a:lnTo>
                  <a:lnTo>
                    <a:pt x="481" y="358"/>
                  </a:lnTo>
                  <a:lnTo>
                    <a:pt x="481" y="358"/>
                  </a:lnTo>
                  <a:lnTo>
                    <a:pt x="476" y="358"/>
                  </a:lnTo>
                  <a:lnTo>
                    <a:pt x="474" y="358"/>
                  </a:lnTo>
                  <a:lnTo>
                    <a:pt x="472" y="361"/>
                  </a:lnTo>
                  <a:lnTo>
                    <a:pt x="465" y="363"/>
                  </a:lnTo>
                  <a:lnTo>
                    <a:pt x="465" y="363"/>
                  </a:lnTo>
                  <a:lnTo>
                    <a:pt x="460" y="363"/>
                  </a:lnTo>
                  <a:lnTo>
                    <a:pt x="460" y="363"/>
                  </a:lnTo>
                  <a:lnTo>
                    <a:pt x="454" y="365"/>
                  </a:lnTo>
                  <a:lnTo>
                    <a:pt x="454" y="368"/>
                  </a:lnTo>
                  <a:lnTo>
                    <a:pt x="449" y="370"/>
                  </a:lnTo>
                  <a:lnTo>
                    <a:pt x="445" y="372"/>
                  </a:lnTo>
                  <a:lnTo>
                    <a:pt x="445" y="372"/>
                  </a:lnTo>
                  <a:lnTo>
                    <a:pt x="442" y="372"/>
                  </a:lnTo>
                  <a:lnTo>
                    <a:pt x="440" y="372"/>
                  </a:lnTo>
                  <a:lnTo>
                    <a:pt x="435" y="374"/>
                  </a:lnTo>
                  <a:lnTo>
                    <a:pt x="431" y="374"/>
                  </a:lnTo>
                  <a:lnTo>
                    <a:pt x="431" y="374"/>
                  </a:lnTo>
                  <a:lnTo>
                    <a:pt x="426" y="377"/>
                  </a:lnTo>
                  <a:lnTo>
                    <a:pt x="426" y="379"/>
                  </a:lnTo>
                  <a:lnTo>
                    <a:pt x="429" y="379"/>
                  </a:lnTo>
                  <a:lnTo>
                    <a:pt x="426" y="383"/>
                  </a:lnTo>
                  <a:lnTo>
                    <a:pt x="426" y="383"/>
                  </a:lnTo>
                  <a:lnTo>
                    <a:pt x="426" y="386"/>
                  </a:lnTo>
                  <a:lnTo>
                    <a:pt x="420" y="390"/>
                  </a:lnTo>
                  <a:lnTo>
                    <a:pt x="417" y="393"/>
                  </a:lnTo>
                  <a:lnTo>
                    <a:pt x="417" y="393"/>
                  </a:lnTo>
                  <a:lnTo>
                    <a:pt x="413" y="393"/>
                  </a:lnTo>
                  <a:lnTo>
                    <a:pt x="413" y="395"/>
                  </a:lnTo>
                  <a:lnTo>
                    <a:pt x="411" y="395"/>
                  </a:lnTo>
                  <a:lnTo>
                    <a:pt x="411" y="395"/>
                  </a:lnTo>
                  <a:lnTo>
                    <a:pt x="408" y="393"/>
                  </a:lnTo>
                  <a:lnTo>
                    <a:pt x="408" y="393"/>
                  </a:lnTo>
                  <a:lnTo>
                    <a:pt x="408" y="390"/>
                  </a:lnTo>
                  <a:lnTo>
                    <a:pt x="408" y="390"/>
                  </a:lnTo>
                  <a:lnTo>
                    <a:pt x="406" y="390"/>
                  </a:lnTo>
                  <a:lnTo>
                    <a:pt x="406" y="393"/>
                  </a:lnTo>
                  <a:lnTo>
                    <a:pt x="404" y="393"/>
                  </a:lnTo>
                  <a:lnTo>
                    <a:pt x="401" y="393"/>
                  </a:lnTo>
                  <a:lnTo>
                    <a:pt x="401" y="395"/>
                  </a:lnTo>
                  <a:lnTo>
                    <a:pt x="397" y="395"/>
                  </a:lnTo>
                  <a:lnTo>
                    <a:pt x="395" y="395"/>
                  </a:lnTo>
                  <a:lnTo>
                    <a:pt x="395" y="397"/>
                  </a:lnTo>
                  <a:lnTo>
                    <a:pt x="392" y="395"/>
                  </a:lnTo>
                  <a:lnTo>
                    <a:pt x="392" y="395"/>
                  </a:lnTo>
                  <a:lnTo>
                    <a:pt x="390" y="395"/>
                  </a:lnTo>
                  <a:lnTo>
                    <a:pt x="390" y="395"/>
                  </a:lnTo>
                  <a:lnTo>
                    <a:pt x="386" y="390"/>
                  </a:lnTo>
                  <a:lnTo>
                    <a:pt x="383" y="390"/>
                  </a:lnTo>
                  <a:lnTo>
                    <a:pt x="383" y="399"/>
                  </a:lnTo>
                  <a:lnTo>
                    <a:pt x="379" y="402"/>
                  </a:lnTo>
                  <a:lnTo>
                    <a:pt x="379" y="402"/>
                  </a:lnTo>
                  <a:lnTo>
                    <a:pt x="376" y="408"/>
                  </a:lnTo>
                  <a:lnTo>
                    <a:pt x="376" y="413"/>
                  </a:lnTo>
                  <a:lnTo>
                    <a:pt x="376" y="415"/>
                  </a:lnTo>
                  <a:lnTo>
                    <a:pt x="376" y="415"/>
                  </a:lnTo>
                  <a:lnTo>
                    <a:pt x="376" y="415"/>
                  </a:lnTo>
                  <a:lnTo>
                    <a:pt x="376" y="417"/>
                  </a:lnTo>
                  <a:lnTo>
                    <a:pt x="374" y="420"/>
                  </a:lnTo>
                  <a:lnTo>
                    <a:pt x="374" y="420"/>
                  </a:lnTo>
                  <a:lnTo>
                    <a:pt x="374" y="420"/>
                  </a:lnTo>
                  <a:lnTo>
                    <a:pt x="372" y="422"/>
                  </a:lnTo>
                  <a:lnTo>
                    <a:pt x="367" y="422"/>
                  </a:lnTo>
                  <a:lnTo>
                    <a:pt x="367" y="420"/>
                  </a:lnTo>
                  <a:lnTo>
                    <a:pt x="365" y="422"/>
                  </a:lnTo>
                  <a:lnTo>
                    <a:pt x="363" y="422"/>
                  </a:lnTo>
                  <a:lnTo>
                    <a:pt x="361" y="422"/>
                  </a:lnTo>
                  <a:lnTo>
                    <a:pt x="361" y="424"/>
                  </a:lnTo>
                  <a:lnTo>
                    <a:pt x="361" y="427"/>
                  </a:lnTo>
                  <a:lnTo>
                    <a:pt x="361" y="429"/>
                  </a:lnTo>
                  <a:lnTo>
                    <a:pt x="361" y="431"/>
                  </a:lnTo>
                  <a:lnTo>
                    <a:pt x="361" y="431"/>
                  </a:lnTo>
                  <a:lnTo>
                    <a:pt x="361" y="433"/>
                  </a:lnTo>
                  <a:lnTo>
                    <a:pt x="358" y="431"/>
                  </a:lnTo>
                  <a:lnTo>
                    <a:pt x="356" y="433"/>
                  </a:lnTo>
                  <a:lnTo>
                    <a:pt x="354" y="436"/>
                  </a:lnTo>
                  <a:lnTo>
                    <a:pt x="352" y="438"/>
                  </a:lnTo>
                  <a:lnTo>
                    <a:pt x="349" y="438"/>
                  </a:lnTo>
                  <a:lnTo>
                    <a:pt x="347" y="438"/>
                  </a:lnTo>
                  <a:lnTo>
                    <a:pt x="345" y="436"/>
                  </a:lnTo>
                  <a:lnTo>
                    <a:pt x="342" y="438"/>
                  </a:lnTo>
                  <a:lnTo>
                    <a:pt x="340" y="436"/>
                  </a:lnTo>
                  <a:lnTo>
                    <a:pt x="340" y="436"/>
                  </a:lnTo>
                  <a:lnTo>
                    <a:pt x="338" y="433"/>
                  </a:lnTo>
                  <a:lnTo>
                    <a:pt x="336" y="433"/>
                  </a:lnTo>
                  <a:lnTo>
                    <a:pt x="333" y="431"/>
                  </a:lnTo>
                  <a:lnTo>
                    <a:pt x="329" y="427"/>
                  </a:lnTo>
                  <a:lnTo>
                    <a:pt x="327" y="424"/>
                  </a:lnTo>
                  <a:lnTo>
                    <a:pt x="322" y="424"/>
                  </a:lnTo>
                  <a:lnTo>
                    <a:pt x="322" y="422"/>
                  </a:lnTo>
                  <a:lnTo>
                    <a:pt x="320" y="422"/>
                  </a:lnTo>
                  <a:lnTo>
                    <a:pt x="320" y="422"/>
                  </a:lnTo>
                  <a:lnTo>
                    <a:pt x="315" y="422"/>
                  </a:lnTo>
                  <a:lnTo>
                    <a:pt x="315" y="427"/>
                  </a:lnTo>
                  <a:lnTo>
                    <a:pt x="313" y="429"/>
                  </a:lnTo>
                  <a:lnTo>
                    <a:pt x="313" y="429"/>
                  </a:lnTo>
                  <a:lnTo>
                    <a:pt x="311" y="427"/>
                  </a:lnTo>
                  <a:lnTo>
                    <a:pt x="308" y="427"/>
                  </a:lnTo>
                  <a:lnTo>
                    <a:pt x="302" y="427"/>
                  </a:lnTo>
                  <a:lnTo>
                    <a:pt x="299" y="424"/>
                  </a:lnTo>
                  <a:lnTo>
                    <a:pt x="297" y="424"/>
                  </a:lnTo>
                  <a:lnTo>
                    <a:pt x="297" y="424"/>
                  </a:lnTo>
                  <a:lnTo>
                    <a:pt x="297" y="424"/>
                  </a:lnTo>
                  <a:lnTo>
                    <a:pt x="299" y="420"/>
                  </a:lnTo>
                  <a:lnTo>
                    <a:pt x="299" y="417"/>
                  </a:lnTo>
                  <a:lnTo>
                    <a:pt x="297" y="415"/>
                  </a:lnTo>
                  <a:lnTo>
                    <a:pt x="299" y="413"/>
                  </a:lnTo>
                  <a:lnTo>
                    <a:pt x="299" y="415"/>
                  </a:lnTo>
                  <a:lnTo>
                    <a:pt x="302" y="413"/>
                  </a:lnTo>
                  <a:lnTo>
                    <a:pt x="302" y="411"/>
                  </a:lnTo>
                  <a:lnTo>
                    <a:pt x="304" y="411"/>
                  </a:lnTo>
                  <a:lnTo>
                    <a:pt x="304" y="411"/>
                  </a:lnTo>
                  <a:lnTo>
                    <a:pt x="306" y="411"/>
                  </a:lnTo>
                  <a:lnTo>
                    <a:pt x="308" y="411"/>
                  </a:lnTo>
                  <a:lnTo>
                    <a:pt x="308" y="415"/>
                  </a:lnTo>
                  <a:lnTo>
                    <a:pt x="311" y="411"/>
                  </a:lnTo>
                  <a:lnTo>
                    <a:pt x="311" y="411"/>
                  </a:lnTo>
                  <a:lnTo>
                    <a:pt x="311" y="404"/>
                  </a:lnTo>
                  <a:lnTo>
                    <a:pt x="311" y="404"/>
                  </a:lnTo>
                  <a:lnTo>
                    <a:pt x="313" y="404"/>
                  </a:lnTo>
                  <a:lnTo>
                    <a:pt x="313" y="404"/>
                  </a:lnTo>
                  <a:lnTo>
                    <a:pt x="311" y="402"/>
                  </a:lnTo>
                  <a:lnTo>
                    <a:pt x="313" y="402"/>
                  </a:lnTo>
                  <a:lnTo>
                    <a:pt x="313" y="399"/>
                  </a:lnTo>
                  <a:lnTo>
                    <a:pt x="313" y="399"/>
                  </a:lnTo>
                  <a:lnTo>
                    <a:pt x="313" y="397"/>
                  </a:lnTo>
                  <a:lnTo>
                    <a:pt x="313" y="395"/>
                  </a:lnTo>
                  <a:lnTo>
                    <a:pt x="313" y="393"/>
                  </a:lnTo>
                  <a:lnTo>
                    <a:pt x="311" y="390"/>
                  </a:lnTo>
                  <a:lnTo>
                    <a:pt x="311" y="388"/>
                  </a:lnTo>
                  <a:lnTo>
                    <a:pt x="308" y="383"/>
                  </a:lnTo>
                  <a:lnTo>
                    <a:pt x="308" y="381"/>
                  </a:lnTo>
                  <a:lnTo>
                    <a:pt x="308" y="381"/>
                  </a:lnTo>
                  <a:lnTo>
                    <a:pt x="306" y="377"/>
                  </a:lnTo>
                  <a:lnTo>
                    <a:pt x="304" y="381"/>
                  </a:lnTo>
                  <a:lnTo>
                    <a:pt x="304" y="383"/>
                  </a:lnTo>
                  <a:lnTo>
                    <a:pt x="302" y="386"/>
                  </a:lnTo>
                  <a:lnTo>
                    <a:pt x="302" y="386"/>
                  </a:lnTo>
                  <a:lnTo>
                    <a:pt x="302" y="386"/>
                  </a:lnTo>
                  <a:lnTo>
                    <a:pt x="299" y="388"/>
                  </a:lnTo>
                  <a:lnTo>
                    <a:pt x="297" y="388"/>
                  </a:lnTo>
                  <a:lnTo>
                    <a:pt x="297" y="388"/>
                  </a:lnTo>
                  <a:lnTo>
                    <a:pt x="295" y="390"/>
                  </a:lnTo>
                  <a:lnTo>
                    <a:pt x="293" y="388"/>
                  </a:lnTo>
                  <a:lnTo>
                    <a:pt x="290" y="390"/>
                  </a:lnTo>
                  <a:lnTo>
                    <a:pt x="288" y="390"/>
                  </a:lnTo>
                  <a:lnTo>
                    <a:pt x="288" y="390"/>
                  </a:lnTo>
                  <a:lnTo>
                    <a:pt x="286" y="390"/>
                  </a:lnTo>
                  <a:lnTo>
                    <a:pt x="286" y="388"/>
                  </a:lnTo>
                  <a:lnTo>
                    <a:pt x="284" y="388"/>
                  </a:lnTo>
                  <a:lnTo>
                    <a:pt x="281" y="381"/>
                  </a:lnTo>
                  <a:lnTo>
                    <a:pt x="277" y="377"/>
                  </a:lnTo>
                  <a:lnTo>
                    <a:pt x="274" y="374"/>
                  </a:lnTo>
                  <a:lnTo>
                    <a:pt x="274" y="372"/>
                  </a:lnTo>
                  <a:lnTo>
                    <a:pt x="270" y="370"/>
                  </a:lnTo>
                  <a:lnTo>
                    <a:pt x="268" y="370"/>
                  </a:lnTo>
                  <a:lnTo>
                    <a:pt x="268" y="368"/>
                  </a:lnTo>
                  <a:lnTo>
                    <a:pt x="265" y="368"/>
                  </a:lnTo>
                  <a:lnTo>
                    <a:pt x="263" y="368"/>
                  </a:lnTo>
                  <a:lnTo>
                    <a:pt x="263" y="365"/>
                  </a:lnTo>
                  <a:lnTo>
                    <a:pt x="259" y="361"/>
                  </a:lnTo>
                  <a:lnTo>
                    <a:pt x="256" y="363"/>
                  </a:lnTo>
                  <a:lnTo>
                    <a:pt x="254" y="365"/>
                  </a:lnTo>
                  <a:lnTo>
                    <a:pt x="252" y="368"/>
                  </a:lnTo>
                  <a:lnTo>
                    <a:pt x="252" y="368"/>
                  </a:lnTo>
                  <a:lnTo>
                    <a:pt x="252" y="368"/>
                  </a:lnTo>
                  <a:lnTo>
                    <a:pt x="250" y="368"/>
                  </a:lnTo>
                  <a:lnTo>
                    <a:pt x="250" y="368"/>
                  </a:lnTo>
                  <a:lnTo>
                    <a:pt x="247" y="368"/>
                  </a:lnTo>
                  <a:lnTo>
                    <a:pt x="245" y="365"/>
                  </a:lnTo>
                  <a:lnTo>
                    <a:pt x="245" y="363"/>
                  </a:lnTo>
                  <a:lnTo>
                    <a:pt x="245" y="365"/>
                  </a:lnTo>
                  <a:lnTo>
                    <a:pt x="245" y="368"/>
                  </a:lnTo>
                  <a:lnTo>
                    <a:pt x="243" y="370"/>
                  </a:lnTo>
                  <a:lnTo>
                    <a:pt x="245" y="370"/>
                  </a:lnTo>
                  <a:lnTo>
                    <a:pt x="245" y="372"/>
                  </a:lnTo>
                  <a:lnTo>
                    <a:pt x="245" y="372"/>
                  </a:lnTo>
                  <a:lnTo>
                    <a:pt x="245" y="372"/>
                  </a:lnTo>
                  <a:lnTo>
                    <a:pt x="245" y="372"/>
                  </a:lnTo>
                  <a:lnTo>
                    <a:pt x="243" y="374"/>
                  </a:lnTo>
                  <a:lnTo>
                    <a:pt x="243" y="379"/>
                  </a:lnTo>
                  <a:lnTo>
                    <a:pt x="243" y="381"/>
                  </a:lnTo>
                  <a:lnTo>
                    <a:pt x="240" y="379"/>
                  </a:lnTo>
                  <a:lnTo>
                    <a:pt x="240" y="379"/>
                  </a:lnTo>
                  <a:lnTo>
                    <a:pt x="240" y="379"/>
                  </a:lnTo>
                  <a:lnTo>
                    <a:pt x="240" y="379"/>
                  </a:lnTo>
                  <a:lnTo>
                    <a:pt x="238" y="379"/>
                  </a:lnTo>
                  <a:lnTo>
                    <a:pt x="238" y="374"/>
                  </a:lnTo>
                  <a:lnTo>
                    <a:pt x="238" y="374"/>
                  </a:lnTo>
                  <a:lnTo>
                    <a:pt x="238" y="372"/>
                  </a:lnTo>
                  <a:lnTo>
                    <a:pt x="236" y="372"/>
                  </a:lnTo>
                  <a:lnTo>
                    <a:pt x="238" y="370"/>
                  </a:lnTo>
                  <a:lnTo>
                    <a:pt x="236" y="370"/>
                  </a:lnTo>
                  <a:lnTo>
                    <a:pt x="238" y="365"/>
                  </a:lnTo>
                  <a:lnTo>
                    <a:pt x="238" y="363"/>
                  </a:lnTo>
                  <a:lnTo>
                    <a:pt x="238" y="363"/>
                  </a:lnTo>
                  <a:lnTo>
                    <a:pt x="238" y="361"/>
                  </a:lnTo>
                  <a:lnTo>
                    <a:pt x="238" y="361"/>
                  </a:lnTo>
                  <a:lnTo>
                    <a:pt x="238" y="358"/>
                  </a:lnTo>
                  <a:lnTo>
                    <a:pt x="234" y="358"/>
                  </a:lnTo>
                  <a:lnTo>
                    <a:pt x="231" y="358"/>
                  </a:lnTo>
                  <a:lnTo>
                    <a:pt x="231" y="358"/>
                  </a:lnTo>
                  <a:lnTo>
                    <a:pt x="231" y="356"/>
                  </a:lnTo>
                  <a:lnTo>
                    <a:pt x="229" y="356"/>
                  </a:lnTo>
                  <a:lnTo>
                    <a:pt x="231" y="356"/>
                  </a:lnTo>
                  <a:lnTo>
                    <a:pt x="229" y="354"/>
                  </a:lnTo>
                  <a:lnTo>
                    <a:pt x="229" y="354"/>
                  </a:lnTo>
                  <a:lnTo>
                    <a:pt x="229" y="354"/>
                  </a:lnTo>
                  <a:lnTo>
                    <a:pt x="229" y="354"/>
                  </a:lnTo>
                  <a:lnTo>
                    <a:pt x="227" y="354"/>
                  </a:lnTo>
                  <a:lnTo>
                    <a:pt x="227" y="354"/>
                  </a:lnTo>
                  <a:lnTo>
                    <a:pt x="227" y="352"/>
                  </a:lnTo>
                  <a:lnTo>
                    <a:pt x="225" y="352"/>
                  </a:lnTo>
                  <a:lnTo>
                    <a:pt x="222" y="349"/>
                  </a:lnTo>
                  <a:lnTo>
                    <a:pt x="222" y="352"/>
                  </a:lnTo>
                  <a:lnTo>
                    <a:pt x="220" y="349"/>
                  </a:lnTo>
                  <a:lnTo>
                    <a:pt x="220" y="349"/>
                  </a:lnTo>
                  <a:lnTo>
                    <a:pt x="218" y="347"/>
                  </a:lnTo>
                  <a:lnTo>
                    <a:pt x="218" y="345"/>
                  </a:lnTo>
                  <a:lnTo>
                    <a:pt x="220" y="343"/>
                  </a:lnTo>
                  <a:lnTo>
                    <a:pt x="220" y="340"/>
                  </a:lnTo>
                  <a:lnTo>
                    <a:pt x="218" y="338"/>
                  </a:lnTo>
                  <a:lnTo>
                    <a:pt x="218" y="336"/>
                  </a:lnTo>
                  <a:lnTo>
                    <a:pt x="216" y="336"/>
                  </a:lnTo>
                  <a:lnTo>
                    <a:pt x="216" y="331"/>
                  </a:lnTo>
                  <a:lnTo>
                    <a:pt x="216" y="329"/>
                  </a:lnTo>
                  <a:lnTo>
                    <a:pt x="216" y="327"/>
                  </a:lnTo>
                  <a:lnTo>
                    <a:pt x="218" y="329"/>
                  </a:lnTo>
                  <a:lnTo>
                    <a:pt x="218" y="327"/>
                  </a:lnTo>
                  <a:lnTo>
                    <a:pt x="218" y="322"/>
                  </a:lnTo>
                  <a:lnTo>
                    <a:pt x="218" y="320"/>
                  </a:lnTo>
                  <a:lnTo>
                    <a:pt x="216" y="320"/>
                  </a:lnTo>
                  <a:lnTo>
                    <a:pt x="213" y="315"/>
                  </a:lnTo>
                  <a:lnTo>
                    <a:pt x="216" y="311"/>
                  </a:lnTo>
                  <a:lnTo>
                    <a:pt x="216" y="306"/>
                  </a:lnTo>
                  <a:lnTo>
                    <a:pt x="216" y="304"/>
                  </a:lnTo>
                  <a:lnTo>
                    <a:pt x="216" y="302"/>
                  </a:lnTo>
                  <a:lnTo>
                    <a:pt x="213" y="302"/>
                  </a:lnTo>
                  <a:lnTo>
                    <a:pt x="213" y="300"/>
                  </a:lnTo>
                  <a:lnTo>
                    <a:pt x="213" y="300"/>
                  </a:lnTo>
                  <a:lnTo>
                    <a:pt x="211" y="297"/>
                  </a:lnTo>
                  <a:lnTo>
                    <a:pt x="211" y="297"/>
                  </a:lnTo>
                  <a:lnTo>
                    <a:pt x="211" y="293"/>
                  </a:lnTo>
                  <a:lnTo>
                    <a:pt x="209" y="293"/>
                  </a:lnTo>
                  <a:lnTo>
                    <a:pt x="204" y="293"/>
                  </a:lnTo>
                  <a:lnTo>
                    <a:pt x="202" y="293"/>
                  </a:lnTo>
                  <a:lnTo>
                    <a:pt x="202" y="293"/>
                  </a:lnTo>
                  <a:lnTo>
                    <a:pt x="200" y="293"/>
                  </a:lnTo>
                  <a:lnTo>
                    <a:pt x="200" y="288"/>
                  </a:lnTo>
                  <a:lnTo>
                    <a:pt x="197" y="286"/>
                  </a:lnTo>
                  <a:lnTo>
                    <a:pt x="197" y="286"/>
                  </a:lnTo>
                  <a:lnTo>
                    <a:pt x="197" y="286"/>
                  </a:lnTo>
                  <a:lnTo>
                    <a:pt x="202" y="284"/>
                  </a:lnTo>
                  <a:lnTo>
                    <a:pt x="202" y="281"/>
                  </a:lnTo>
                  <a:lnTo>
                    <a:pt x="204" y="279"/>
                  </a:lnTo>
                  <a:lnTo>
                    <a:pt x="204" y="279"/>
                  </a:lnTo>
                  <a:lnTo>
                    <a:pt x="204" y="277"/>
                  </a:lnTo>
                  <a:lnTo>
                    <a:pt x="204" y="277"/>
                  </a:lnTo>
                  <a:lnTo>
                    <a:pt x="206" y="275"/>
                  </a:lnTo>
                  <a:lnTo>
                    <a:pt x="204" y="272"/>
                  </a:lnTo>
                  <a:lnTo>
                    <a:pt x="206" y="272"/>
                  </a:lnTo>
                  <a:lnTo>
                    <a:pt x="204" y="272"/>
                  </a:lnTo>
                  <a:lnTo>
                    <a:pt x="206" y="270"/>
                  </a:lnTo>
                  <a:lnTo>
                    <a:pt x="206" y="270"/>
                  </a:lnTo>
                  <a:lnTo>
                    <a:pt x="206" y="270"/>
                  </a:lnTo>
                  <a:lnTo>
                    <a:pt x="204" y="266"/>
                  </a:lnTo>
                  <a:lnTo>
                    <a:pt x="206" y="263"/>
                  </a:lnTo>
                  <a:lnTo>
                    <a:pt x="204" y="263"/>
                  </a:lnTo>
                  <a:lnTo>
                    <a:pt x="204" y="261"/>
                  </a:lnTo>
                  <a:lnTo>
                    <a:pt x="204" y="261"/>
                  </a:lnTo>
                  <a:lnTo>
                    <a:pt x="204" y="261"/>
                  </a:lnTo>
                  <a:lnTo>
                    <a:pt x="204" y="263"/>
                  </a:lnTo>
                  <a:lnTo>
                    <a:pt x="202" y="263"/>
                  </a:lnTo>
                  <a:lnTo>
                    <a:pt x="197" y="261"/>
                  </a:lnTo>
                  <a:lnTo>
                    <a:pt x="197" y="259"/>
                  </a:lnTo>
                  <a:lnTo>
                    <a:pt x="197" y="259"/>
                  </a:lnTo>
                  <a:lnTo>
                    <a:pt x="197" y="256"/>
                  </a:lnTo>
                  <a:lnTo>
                    <a:pt x="195" y="254"/>
                  </a:lnTo>
                  <a:lnTo>
                    <a:pt x="195" y="252"/>
                  </a:lnTo>
                  <a:lnTo>
                    <a:pt x="195" y="250"/>
                  </a:lnTo>
                  <a:lnTo>
                    <a:pt x="195" y="250"/>
                  </a:lnTo>
                  <a:lnTo>
                    <a:pt x="195" y="245"/>
                  </a:lnTo>
                  <a:lnTo>
                    <a:pt x="195" y="245"/>
                  </a:lnTo>
                  <a:lnTo>
                    <a:pt x="193" y="243"/>
                  </a:lnTo>
                  <a:lnTo>
                    <a:pt x="191" y="243"/>
                  </a:lnTo>
                  <a:lnTo>
                    <a:pt x="188" y="241"/>
                  </a:lnTo>
                  <a:lnTo>
                    <a:pt x="188" y="243"/>
                  </a:lnTo>
                  <a:lnTo>
                    <a:pt x="188" y="241"/>
                  </a:lnTo>
                  <a:lnTo>
                    <a:pt x="184" y="238"/>
                  </a:lnTo>
                  <a:lnTo>
                    <a:pt x="184" y="236"/>
                  </a:lnTo>
                  <a:lnTo>
                    <a:pt x="188" y="234"/>
                  </a:lnTo>
                  <a:lnTo>
                    <a:pt x="188" y="231"/>
                  </a:lnTo>
                  <a:lnTo>
                    <a:pt x="188" y="229"/>
                  </a:lnTo>
                  <a:lnTo>
                    <a:pt x="186" y="227"/>
                  </a:lnTo>
                  <a:lnTo>
                    <a:pt x="186" y="222"/>
                  </a:lnTo>
                  <a:lnTo>
                    <a:pt x="186" y="222"/>
                  </a:lnTo>
                  <a:lnTo>
                    <a:pt x="186" y="220"/>
                  </a:lnTo>
                  <a:lnTo>
                    <a:pt x="184" y="218"/>
                  </a:lnTo>
                  <a:lnTo>
                    <a:pt x="181" y="218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79" y="216"/>
                  </a:lnTo>
                  <a:lnTo>
                    <a:pt x="179" y="213"/>
                  </a:lnTo>
                  <a:lnTo>
                    <a:pt x="179" y="211"/>
                  </a:lnTo>
                  <a:lnTo>
                    <a:pt x="175" y="209"/>
                  </a:lnTo>
                  <a:lnTo>
                    <a:pt x="175" y="209"/>
                  </a:lnTo>
                  <a:lnTo>
                    <a:pt x="175" y="207"/>
                  </a:lnTo>
                  <a:lnTo>
                    <a:pt x="172" y="204"/>
                  </a:lnTo>
                  <a:lnTo>
                    <a:pt x="175" y="202"/>
                  </a:lnTo>
                  <a:lnTo>
                    <a:pt x="172" y="202"/>
                  </a:lnTo>
                  <a:lnTo>
                    <a:pt x="172" y="202"/>
                  </a:lnTo>
                  <a:lnTo>
                    <a:pt x="172" y="200"/>
                  </a:lnTo>
                  <a:lnTo>
                    <a:pt x="172" y="200"/>
                  </a:lnTo>
                  <a:lnTo>
                    <a:pt x="175" y="200"/>
                  </a:lnTo>
                  <a:lnTo>
                    <a:pt x="177" y="197"/>
                  </a:lnTo>
                  <a:lnTo>
                    <a:pt x="179" y="197"/>
                  </a:lnTo>
                  <a:lnTo>
                    <a:pt x="179" y="191"/>
                  </a:lnTo>
                  <a:lnTo>
                    <a:pt x="179" y="191"/>
                  </a:lnTo>
                  <a:lnTo>
                    <a:pt x="179" y="191"/>
                  </a:lnTo>
                  <a:lnTo>
                    <a:pt x="177" y="188"/>
                  </a:lnTo>
                  <a:lnTo>
                    <a:pt x="177" y="186"/>
                  </a:lnTo>
                  <a:lnTo>
                    <a:pt x="177" y="186"/>
                  </a:lnTo>
                  <a:lnTo>
                    <a:pt x="177" y="184"/>
                  </a:lnTo>
                  <a:lnTo>
                    <a:pt x="177" y="184"/>
                  </a:lnTo>
                  <a:lnTo>
                    <a:pt x="177" y="182"/>
                  </a:lnTo>
                  <a:lnTo>
                    <a:pt x="177" y="182"/>
                  </a:lnTo>
                  <a:lnTo>
                    <a:pt x="179" y="179"/>
                  </a:lnTo>
                  <a:lnTo>
                    <a:pt x="177" y="177"/>
                  </a:lnTo>
                  <a:lnTo>
                    <a:pt x="177" y="177"/>
                  </a:lnTo>
                  <a:lnTo>
                    <a:pt x="175" y="177"/>
                  </a:lnTo>
                  <a:lnTo>
                    <a:pt x="172" y="177"/>
                  </a:lnTo>
                  <a:lnTo>
                    <a:pt x="172" y="175"/>
                  </a:lnTo>
                  <a:lnTo>
                    <a:pt x="170" y="177"/>
                  </a:lnTo>
                  <a:lnTo>
                    <a:pt x="170" y="175"/>
                  </a:lnTo>
                  <a:lnTo>
                    <a:pt x="168" y="175"/>
                  </a:lnTo>
                  <a:lnTo>
                    <a:pt x="168" y="175"/>
                  </a:lnTo>
                  <a:lnTo>
                    <a:pt x="168" y="175"/>
                  </a:lnTo>
                  <a:lnTo>
                    <a:pt x="163" y="182"/>
                  </a:lnTo>
                  <a:lnTo>
                    <a:pt x="163" y="182"/>
                  </a:lnTo>
                  <a:lnTo>
                    <a:pt x="163" y="186"/>
                  </a:lnTo>
                  <a:lnTo>
                    <a:pt x="161" y="188"/>
                  </a:lnTo>
                  <a:lnTo>
                    <a:pt x="161" y="188"/>
                  </a:lnTo>
                  <a:lnTo>
                    <a:pt x="157" y="188"/>
                  </a:lnTo>
                  <a:lnTo>
                    <a:pt x="154" y="186"/>
                  </a:lnTo>
                  <a:lnTo>
                    <a:pt x="154" y="186"/>
                  </a:lnTo>
                  <a:lnTo>
                    <a:pt x="152" y="186"/>
                  </a:lnTo>
                  <a:lnTo>
                    <a:pt x="152" y="186"/>
                  </a:lnTo>
                  <a:lnTo>
                    <a:pt x="150" y="186"/>
                  </a:lnTo>
                  <a:lnTo>
                    <a:pt x="147" y="186"/>
                  </a:lnTo>
                  <a:lnTo>
                    <a:pt x="147" y="188"/>
                  </a:lnTo>
                  <a:lnTo>
                    <a:pt x="145" y="186"/>
                  </a:lnTo>
                  <a:lnTo>
                    <a:pt x="143" y="188"/>
                  </a:lnTo>
                  <a:lnTo>
                    <a:pt x="143" y="191"/>
                  </a:lnTo>
                  <a:lnTo>
                    <a:pt x="138" y="193"/>
                  </a:lnTo>
                  <a:lnTo>
                    <a:pt x="138" y="193"/>
                  </a:lnTo>
                  <a:lnTo>
                    <a:pt x="141" y="191"/>
                  </a:lnTo>
                  <a:lnTo>
                    <a:pt x="138" y="188"/>
                  </a:lnTo>
                  <a:lnTo>
                    <a:pt x="138" y="188"/>
                  </a:lnTo>
                  <a:lnTo>
                    <a:pt x="136" y="188"/>
                  </a:lnTo>
                  <a:lnTo>
                    <a:pt x="136" y="186"/>
                  </a:lnTo>
                  <a:lnTo>
                    <a:pt x="134" y="186"/>
                  </a:lnTo>
                  <a:lnTo>
                    <a:pt x="132" y="184"/>
                  </a:lnTo>
                  <a:lnTo>
                    <a:pt x="129" y="184"/>
                  </a:lnTo>
                  <a:lnTo>
                    <a:pt x="127" y="182"/>
                  </a:lnTo>
                  <a:lnTo>
                    <a:pt x="127" y="179"/>
                  </a:lnTo>
                  <a:lnTo>
                    <a:pt x="125" y="179"/>
                  </a:lnTo>
                  <a:lnTo>
                    <a:pt x="123" y="177"/>
                  </a:lnTo>
                  <a:lnTo>
                    <a:pt x="123" y="175"/>
                  </a:lnTo>
                  <a:lnTo>
                    <a:pt x="120" y="175"/>
                  </a:lnTo>
                  <a:lnTo>
                    <a:pt x="118" y="170"/>
                  </a:lnTo>
                  <a:lnTo>
                    <a:pt x="113" y="166"/>
                  </a:lnTo>
                  <a:lnTo>
                    <a:pt x="113" y="166"/>
                  </a:lnTo>
                  <a:lnTo>
                    <a:pt x="113" y="163"/>
                  </a:lnTo>
                  <a:lnTo>
                    <a:pt x="113" y="163"/>
                  </a:lnTo>
                  <a:lnTo>
                    <a:pt x="109" y="159"/>
                  </a:lnTo>
                  <a:lnTo>
                    <a:pt x="107" y="159"/>
                  </a:lnTo>
                  <a:lnTo>
                    <a:pt x="107" y="159"/>
                  </a:lnTo>
                  <a:lnTo>
                    <a:pt x="104" y="157"/>
                  </a:lnTo>
                  <a:lnTo>
                    <a:pt x="104" y="157"/>
                  </a:lnTo>
                  <a:lnTo>
                    <a:pt x="104" y="157"/>
                  </a:lnTo>
                  <a:lnTo>
                    <a:pt x="104" y="157"/>
                  </a:lnTo>
                  <a:lnTo>
                    <a:pt x="102" y="157"/>
                  </a:lnTo>
                  <a:lnTo>
                    <a:pt x="102" y="157"/>
                  </a:lnTo>
                  <a:lnTo>
                    <a:pt x="100" y="159"/>
                  </a:lnTo>
                  <a:lnTo>
                    <a:pt x="102" y="159"/>
                  </a:lnTo>
                  <a:lnTo>
                    <a:pt x="102" y="161"/>
                  </a:lnTo>
                  <a:lnTo>
                    <a:pt x="98" y="159"/>
                  </a:lnTo>
                  <a:lnTo>
                    <a:pt x="98" y="161"/>
                  </a:lnTo>
                  <a:lnTo>
                    <a:pt x="95" y="157"/>
                  </a:lnTo>
                  <a:lnTo>
                    <a:pt x="93" y="154"/>
                  </a:lnTo>
                  <a:lnTo>
                    <a:pt x="91" y="152"/>
                  </a:lnTo>
                  <a:lnTo>
                    <a:pt x="91" y="152"/>
                  </a:lnTo>
                  <a:lnTo>
                    <a:pt x="91" y="152"/>
                  </a:lnTo>
                  <a:lnTo>
                    <a:pt x="89" y="154"/>
                  </a:lnTo>
                  <a:lnTo>
                    <a:pt x="89" y="154"/>
                  </a:lnTo>
                  <a:lnTo>
                    <a:pt x="86" y="154"/>
                  </a:lnTo>
                  <a:lnTo>
                    <a:pt x="86" y="154"/>
                  </a:lnTo>
                  <a:lnTo>
                    <a:pt x="84" y="157"/>
                  </a:lnTo>
                  <a:lnTo>
                    <a:pt x="84" y="157"/>
                  </a:lnTo>
                  <a:lnTo>
                    <a:pt x="82" y="159"/>
                  </a:lnTo>
                  <a:lnTo>
                    <a:pt x="82" y="161"/>
                  </a:lnTo>
                  <a:lnTo>
                    <a:pt x="82" y="163"/>
                  </a:lnTo>
                  <a:lnTo>
                    <a:pt x="79" y="163"/>
                  </a:lnTo>
                  <a:lnTo>
                    <a:pt x="79" y="163"/>
                  </a:lnTo>
                  <a:lnTo>
                    <a:pt x="77" y="161"/>
                  </a:lnTo>
                  <a:lnTo>
                    <a:pt x="77" y="159"/>
                  </a:lnTo>
                  <a:lnTo>
                    <a:pt x="79" y="159"/>
                  </a:lnTo>
                  <a:lnTo>
                    <a:pt x="77" y="159"/>
                  </a:lnTo>
                  <a:lnTo>
                    <a:pt x="75" y="157"/>
                  </a:lnTo>
                  <a:lnTo>
                    <a:pt x="73" y="154"/>
                  </a:lnTo>
                  <a:lnTo>
                    <a:pt x="73" y="154"/>
                  </a:lnTo>
                  <a:lnTo>
                    <a:pt x="73" y="157"/>
                  </a:lnTo>
                  <a:lnTo>
                    <a:pt x="70" y="157"/>
                  </a:lnTo>
                  <a:lnTo>
                    <a:pt x="70" y="159"/>
                  </a:lnTo>
                  <a:lnTo>
                    <a:pt x="68" y="159"/>
                  </a:lnTo>
                  <a:lnTo>
                    <a:pt x="66" y="159"/>
                  </a:lnTo>
                  <a:lnTo>
                    <a:pt x="64" y="159"/>
                  </a:lnTo>
                  <a:lnTo>
                    <a:pt x="64" y="157"/>
                  </a:lnTo>
                  <a:lnTo>
                    <a:pt x="61" y="154"/>
                  </a:lnTo>
                  <a:lnTo>
                    <a:pt x="61" y="154"/>
                  </a:lnTo>
                  <a:lnTo>
                    <a:pt x="59" y="152"/>
                  </a:lnTo>
                  <a:lnTo>
                    <a:pt x="59" y="150"/>
                  </a:lnTo>
                  <a:lnTo>
                    <a:pt x="61" y="150"/>
                  </a:lnTo>
                  <a:lnTo>
                    <a:pt x="61" y="150"/>
                  </a:lnTo>
                  <a:lnTo>
                    <a:pt x="64" y="150"/>
                  </a:lnTo>
                  <a:lnTo>
                    <a:pt x="64" y="150"/>
                  </a:lnTo>
                  <a:lnTo>
                    <a:pt x="64" y="148"/>
                  </a:lnTo>
                  <a:lnTo>
                    <a:pt x="66" y="150"/>
                  </a:lnTo>
                  <a:lnTo>
                    <a:pt x="68" y="150"/>
                  </a:lnTo>
                  <a:lnTo>
                    <a:pt x="68" y="145"/>
                  </a:lnTo>
                  <a:lnTo>
                    <a:pt x="70" y="143"/>
                  </a:lnTo>
                  <a:lnTo>
                    <a:pt x="73" y="141"/>
                  </a:lnTo>
                  <a:lnTo>
                    <a:pt x="73" y="139"/>
                  </a:lnTo>
                  <a:lnTo>
                    <a:pt x="73" y="139"/>
                  </a:lnTo>
                  <a:lnTo>
                    <a:pt x="73" y="136"/>
                  </a:lnTo>
                  <a:lnTo>
                    <a:pt x="73" y="134"/>
                  </a:lnTo>
                  <a:lnTo>
                    <a:pt x="70" y="134"/>
                  </a:lnTo>
                  <a:lnTo>
                    <a:pt x="70" y="129"/>
                  </a:lnTo>
                  <a:lnTo>
                    <a:pt x="73" y="129"/>
                  </a:lnTo>
                  <a:lnTo>
                    <a:pt x="73" y="127"/>
                  </a:lnTo>
                  <a:lnTo>
                    <a:pt x="73" y="127"/>
                  </a:lnTo>
                  <a:lnTo>
                    <a:pt x="70" y="127"/>
                  </a:lnTo>
                  <a:lnTo>
                    <a:pt x="70" y="127"/>
                  </a:lnTo>
                  <a:lnTo>
                    <a:pt x="68" y="127"/>
                  </a:lnTo>
                  <a:lnTo>
                    <a:pt x="68" y="129"/>
                  </a:lnTo>
                  <a:lnTo>
                    <a:pt x="66" y="129"/>
                  </a:lnTo>
                  <a:lnTo>
                    <a:pt x="66" y="129"/>
                  </a:lnTo>
                  <a:lnTo>
                    <a:pt x="64" y="127"/>
                  </a:lnTo>
                  <a:lnTo>
                    <a:pt x="64" y="129"/>
                  </a:lnTo>
                  <a:lnTo>
                    <a:pt x="64" y="129"/>
                  </a:lnTo>
                  <a:lnTo>
                    <a:pt x="61" y="132"/>
                  </a:lnTo>
                  <a:lnTo>
                    <a:pt x="59" y="132"/>
                  </a:lnTo>
                  <a:lnTo>
                    <a:pt x="59" y="132"/>
                  </a:lnTo>
                  <a:lnTo>
                    <a:pt x="57" y="136"/>
                  </a:lnTo>
                  <a:lnTo>
                    <a:pt x="55" y="139"/>
                  </a:lnTo>
                  <a:lnTo>
                    <a:pt x="55" y="139"/>
                  </a:lnTo>
                  <a:lnTo>
                    <a:pt x="55" y="136"/>
                  </a:lnTo>
                  <a:lnTo>
                    <a:pt x="52" y="134"/>
                  </a:lnTo>
                  <a:lnTo>
                    <a:pt x="52" y="134"/>
                  </a:lnTo>
                  <a:lnTo>
                    <a:pt x="50" y="136"/>
                  </a:lnTo>
                  <a:lnTo>
                    <a:pt x="48" y="134"/>
                  </a:lnTo>
                  <a:lnTo>
                    <a:pt x="48" y="136"/>
                  </a:lnTo>
                  <a:lnTo>
                    <a:pt x="45" y="136"/>
                  </a:lnTo>
                  <a:lnTo>
                    <a:pt x="45" y="136"/>
                  </a:lnTo>
                  <a:lnTo>
                    <a:pt x="43" y="136"/>
                  </a:lnTo>
                  <a:lnTo>
                    <a:pt x="41" y="136"/>
                  </a:lnTo>
                  <a:lnTo>
                    <a:pt x="41" y="134"/>
                  </a:lnTo>
                  <a:lnTo>
                    <a:pt x="39" y="136"/>
                  </a:lnTo>
                  <a:lnTo>
                    <a:pt x="36" y="136"/>
                  </a:lnTo>
                  <a:lnTo>
                    <a:pt x="34" y="132"/>
                  </a:lnTo>
                  <a:lnTo>
                    <a:pt x="34" y="129"/>
                  </a:lnTo>
                  <a:lnTo>
                    <a:pt x="32" y="127"/>
                  </a:lnTo>
                  <a:lnTo>
                    <a:pt x="30" y="125"/>
                  </a:lnTo>
                  <a:lnTo>
                    <a:pt x="27" y="123"/>
                  </a:lnTo>
                  <a:lnTo>
                    <a:pt x="27" y="123"/>
                  </a:lnTo>
                  <a:lnTo>
                    <a:pt x="25" y="118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2" y="116"/>
                  </a:lnTo>
                  <a:lnTo>
                    <a:pt x="34" y="116"/>
                  </a:lnTo>
                  <a:lnTo>
                    <a:pt x="34" y="116"/>
                  </a:lnTo>
                  <a:lnTo>
                    <a:pt x="36" y="114"/>
                  </a:lnTo>
                  <a:lnTo>
                    <a:pt x="39" y="114"/>
                  </a:lnTo>
                  <a:lnTo>
                    <a:pt x="39" y="111"/>
                  </a:lnTo>
                  <a:lnTo>
                    <a:pt x="41" y="109"/>
                  </a:lnTo>
                  <a:lnTo>
                    <a:pt x="41" y="107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3" y="104"/>
                  </a:lnTo>
                  <a:lnTo>
                    <a:pt x="45" y="107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2" y="102"/>
                  </a:lnTo>
                  <a:lnTo>
                    <a:pt x="52" y="102"/>
                  </a:lnTo>
                  <a:lnTo>
                    <a:pt x="52" y="102"/>
                  </a:lnTo>
                  <a:lnTo>
                    <a:pt x="55" y="102"/>
                  </a:lnTo>
                  <a:lnTo>
                    <a:pt x="55" y="100"/>
                  </a:lnTo>
                  <a:lnTo>
                    <a:pt x="55" y="98"/>
                  </a:lnTo>
                  <a:lnTo>
                    <a:pt x="57" y="98"/>
                  </a:lnTo>
                  <a:lnTo>
                    <a:pt x="57" y="98"/>
                  </a:lnTo>
                  <a:lnTo>
                    <a:pt x="57" y="98"/>
                  </a:lnTo>
                  <a:lnTo>
                    <a:pt x="57" y="98"/>
                  </a:lnTo>
                  <a:lnTo>
                    <a:pt x="59" y="100"/>
                  </a:lnTo>
                  <a:lnTo>
                    <a:pt x="59" y="100"/>
                  </a:lnTo>
                  <a:lnTo>
                    <a:pt x="59" y="100"/>
                  </a:lnTo>
                  <a:lnTo>
                    <a:pt x="59" y="102"/>
                  </a:lnTo>
                  <a:lnTo>
                    <a:pt x="59" y="104"/>
                  </a:lnTo>
                  <a:lnTo>
                    <a:pt x="59" y="104"/>
                  </a:lnTo>
                  <a:lnTo>
                    <a:pt x="61" y="104"/>
                  </a:lnTo>
                  <a:lnTo>
                    <a:pt x="61" y="107"/>
                  </a:lnTo>
                  <a:lnTo>
                    <a:pt x="64" y="104"/>
                  </a:lnTo>
                  <a:lnTo>
                    <a:pt x="61" y="104"/>
                  </a:lnTo>
                  <a:lnTo>
                    <a:pt x="61" y="100"/>
                  </a:lnTo>
                  <a:lnTo>
                    <a:pt x="61" y="98"/>
                  </a:lnTo>
                  <a:lnTo>
                    <a:pt x="61" y="95"/>
                  </a:lnTo>
                  <a:lnTo>
                    <a:pt x="61" y="95"/>
                  </a:lnTo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3742267" y="2905858"/>
              <a:ext cx="1835151" cy="759436"/>
            </a:xfrm>
            <a:custGeom>
              <a:avLst/>
              <a:gdLst/>
              <a:ahLst/>
              <a:cxnLst>
                <a:cxn ang="0">
                  <a:pos x="7" y="167"/>
                </a:cxn>
                <a:cxn ang="0">
                  <a:pos x="41" y="142"/>
                </a:cxn>
                <a:cxn ang="0">
                  <a:pos x="27" y="115"/>
                </a:cxn>
                <a:cxn ang="0">
                  <a:pos x="34" y="95"/>
                </a:cxn>
                <a:cxn ang="0">
                  <a:pos x="61" y="83"/>
                </a:cxn>
                <a:cxn ang="0">
                  <a:pos x="86" y="61"/>
                </a:cxn>
                <a:cxn ang="0">
                  <a:pos x="90" y="34"/>
                </a:cxn>
                <a:cxn ang="0">
                  <a:pos x="77" y="9"/>
                </a:cxn>
                <a:cxn ang="0">
                  <a:pos x="93" y="4"/>
                </a:cxn>
                <a:cxn ang="0">
                  <a:pos x="118" y="18"/>
                </a:cxn>
                <a:cxn ang="0">
                  <a:pos x="124" y="38"/>
                </a:cxn>
                <a:cxn ang="0">
                  <a:pos x="152" y="63"/>
                </a:cxn>
                <a:cxn ang="0">
                  <a:pos x="179" y="54"/>
                </a:cxn>
                <a:cxn ang="0">
                  <a:pos x="202" y="81"/>
                </a:cxn>
                <a:cxn ang="0">
                  <a:pos x="213" y="113"/>
                </a:cxn>
                <a:cxn ang="0">
                  <a:pos x="238" y="118"/>
                </a:cxn>
                <a:cxn ang="0">
                  <a:pos x="247" y="124"/>
                </a:cxn>
                <a:cxn ang="0">
                  <a:pos x="258" y="138"/>
                </a:cxn>
                <a:cxn ang="0">
                  <a:pos x="267" y="147"/>
                </a:cxn>
                <a:cxn ang="0">
                  <a:pos x="297" y="142"/>
                </a:cxn>
                <a:cxn ang="0">
                  <a:pos x="322" y="127"/>
                </a:cxn>
                <a:cxn ang="0">
                  <a:pos x="333" y="106"/>
                </a:cxn>
                <a:cxn ang="0">
                  <a:pos x="367" y="86"/>
                </a:cxn>
                <a:cxn ang="0">
                  <a:pos x="399" y="65"/>
                </a:cxn>
                <a:cxn ang="0">
                  <a:pos x="431" y="49"/>
                </a:cxn>
                <a:cxn ang="0">
                  <a:pos x="458" y="25"/>
                </a:cxn>
                <a:cxn ang="0">
                  <a:pos x="489" y="47"/>
                </a:cxn>
                <a:cxn ang="0">
                  <a:pos x="499" y="70"/>
                </a:cxn>
                <a:cxn ang="0">
                  <a:pos x="462" y="77"/>
                </a:cxn>
                <a:cxn ang="0">
                  <a:pos x="442" y="88"/>
                </a:cxn>
                <a:cxn ang="0">
                  <a:pos x="449" y="138"/>
                </a:cxn>
                <a:cxn ang="0">
                  <a:pos x="471" y="188"/>
                </a:cxn>
                <a:cxn ang="0">
                  <a:pos x="503" y="213"/>
                </a:cxn>
                <a:cxn ang="0">
                  <a:pos x="476" y="229"/>
                </a:cxn>
                <a:cxn ang="0">
                  <a:pos x="444" y="224"/>
                </a:cxn>
                <a:cxn ang="0">
                  <a:pos x="426" y="231"/>
                </a:cxn>
                <a:cxn ang="0">
                  <a:pos x="419" y="272"/>
                </a:cxn>
                <a:cxn ang="0">
                  <a:pos x="467" y="285"/>
                </a:cxn>
                <a:cxn ang="0">
                  <a:pos x="503" y="303"/>
                </a:cxn>
                <a:cxn ang="0">
                  <a:pos x="512" y="333"/>
                </a:cxn>
                <a:cxn ang="0">
                  <a:pos x="564" y="356"/>
                </a:cxn>
                <a:cxn ang="0">
                  <a:pos x="605" y="349"/>
                </a:cxn>
                <a:cxn ang="0">
                  <a:pos x="644" y="360"/>
                </a:cxn>
                <a:cxn ang="0">
                  <a:pos x="669" y="385"/>
                </a:cxn>
                <a:cxn ang="0">
                  <a:pos x="682" y="426"/>
                </a:cxn>
                <a:cxn ang="0">
                  <a:pos x="675" y="449"/>
                </a:cxn>
                <a:cxn ang="0">
                  <a:pos x="644" y="476"/>
                </a:cxn>
                <a:cxn ang="0">
                  <a:pos x="646" y="494"/>
                </a:cxn>
                <a:cxn ang="0">
                  <a:pos x="637" y="519"/>
                </a:cxn>
                <a:cxn ang="0">
                  <a:pos x="630" y="533"/>
                </a:cxn>
                <a:cxn ang="0">
                  <a:pos x="594" y="533"/>
                </a:cxn>
                <a:cxn ang="0">
                  <a:pos x="576" y="548"/>
                </a:cxn>
                <a:cxn ang="0">
                  <a:pos x="555" y="546"/>
                </a:cxn>
                <a:cxn ang="0">
                  <a:pos x="492" y="523"/>
                </a:cxn>
                <a:cxn ang="0">
                  <a:pos x="435" y="551"/>
                </a:cxn>
                <a:cxn ang="0">
                  <a:pos x="358" y="487"/>
                </a:cxn>
                <a:cxn ang="0">
                  <a:pos x="317" y="478"/>
                </a:cxn>
                <a:cxn ang="0">
                  <a:pos x="263" y="412"/>
                </a:cxn>
                <a:cxn ang="0">
                  <a:pos x="206" y="367"/>
                </a:cxn>
                <a:cxn ang="0">
                  <a:pos x="147" y="294"/>
                </a:cxn>
                <a:cxn ang="0">
                  <a:pos x="113" y="279"/>
                </a:cxn>
                <a:cxn ang="0">
                  <a:pos x="93" y="265"/>
                </a:cxn>
                <a:cxn ang="0">
                  <a:pos x="84" y="251"/>
                </a:cxn>
              </a:cxnLst>
              <a:rect l="0" t="0" r="r" b="b"/>
              <a:pathLst>
                <a:path w="684" h="551">
                  <a:moveTo>
                    <a:pt x="77" y="233"/>
                  </a:moveTo>
                  <a:lnTo>
                    <a:pt x="75" y="231"/>
                  </a:lnTo>
                  <a:lnTo>
                    <a:pt x="70" y="229"/>
                  </a:lnTo>
                  <a:lnTo>
                    <a:pt x="70" y="226"/>
                  </a:lnTo>
                  <a:lnTo>
                    <a:pt x="70" y="224"/>
                  </a:lnTo>
                  <a:lnTo>
                    <a:pt x="70" y="222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17"/>
                  </a:lnTo>
                  <a:lnTo>
                    <a:pt x="63" y="213"/>
                  </a:lnTo>
                  <a:lnTo>
                    <a:pt x="61" y="208"/>
                  </a:lnTo>
                  <a:lnTo>
                    <a:pt x="54" y="199"/>
                  </a:lnTo>
                  <a:lnTo>
                    <a:pt x="47" y="192"/>
                  </a:lnTo>
                  <a:lnTo>
                    <a:pt x="43" y="188"/>
                  </a:lnTo>
                  <a:lnTo>
                    <a:pt x="38" y="188"/>
                  </a:lnTo>
                  <a:lnTo>
                    <a:pt x="34" y="183"/>
                  </a:lnTo>
                  <a:lnTo>
                    <a:pt x="27" y="176"/>
                  </a:lnTo>
                  <a:lnTo>
                    <a:pt x="13" y="170"/>
                  </a:lnTo>
                  <a:lnTo>
                    <a:pt x="7" y="167"/>
                  </a:lnTo>
                  <a:lnTo>
                    <a:pt x="4" y="167"/>
                  </a:lnTo>
                  <a:lnTo>
                    <a:pt x="0" y="165"/>
                  </a:lnTo>
                  <a:lnTo>
                    <a:pt x="0" y="165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4" y="152"/>
                  </a:lnTo>
                  <a:lnTo>
                    <a:pt x="7" y="149"/>
                  </a:lnTo>
                  <a:lnTo>
                    <a:pt x="7" y="145"/>
                  </a:lnTo>
                  <a:lnTo>
                    <a:pt x="9" y="142"/>
                  </a:lnTo>
                  <a:lnTo>
                    <a:pt x="9" y="142"/>
                  </a:lnTo>
                  <a:lnTo>
                    <a:pt x="11" y="142"/>
                  </a:lnTo>
                  <a:lnTo>
                    <a:pt x="13" y="145"/>
                  </a:lnTo>
                  <a:lnTo>
                    <a:pt x="16" y="145"/>
                  </a:lnTo>
                  <a:lnTo>
                    <a:pt x="22" y="140"/>
                  </a:lnTo>
                  <a:lnTo>
                    <a:pt x="25" y="142"/>
                  </a:lnTo>
                  <a:lnTo>
                    <a:pt x="29" y="142"/>
                  </a:lnTo>
                  <a:lnTo>
                    <a:pt x="34" y="142"/>
                  </a:lnTo>
                  <a:lnTo>
                    <a:pt x="41" y="142"/>
                  </a:lnTo>
                  <a:lnTo>
                    <a:pt x="43" y="142"/>
                  </a:lnTo>
                  <a:lnTo>
                    <a:pt x="41" y="138"/>
                  </a:lnTo>
                  <a:lnTo>
                    <a:pt x="41" y="136"/>
                  </a:lnTo>
                  <a:lnTo>
                    <a:pt x="41" y="133"/>
                  </a:lnTo>
                  <a:lnTo>
                    <a:pt x="41" y="131"/>
                  </a:lnTo>
                  <a:lnTo>
                    <a:pt x="41" y="131"/>
                  </a:lnTo>
                  <a:lnTo>
                    <a:pt x="41" y="129"/>
                  </a:lnTo>
                  <a:lnTo>
                    <a:pt x="41" y="124"/>
                  </a:lnTo>
                  <a:lnTo>
                    <a:pt x="41" y="124"/>
                  </a:lnTo>
                  <a:lnTo>
                    <a:pt x="41" y="124"/>
                  </a:lnTo>
                  <a:lnTo>
                    <a:pt x="38" y="122"/>
                  </a:lnTo>
                  <a:lnTo>
                    <a:pt x="36" y="122"/>
                  </a:lnTo>
                  <a:lnTo>
                    <a:pt x="34" y="122"/>
                  </a:lnTo>
                  <a:lnTo>
                    <a:pt x="31" y="120"/>
                  </a:lnTo>
                  <a:lnTo>
                    <a:pt x="34" y="120"/>
                  </a:lnTo>
                  <a:lnTo>
                    <a:pt x="31" y="118"/>
                  </a:lnTo>
                  <a:lnTo>
                    <a:pt x="29" y="118"/>
                  </a:lnTo>
                  <a:lnTo>
                    <a:pt x="27" y="118"/>
                  </a:lnTo>
                  <a:lnTo>
                    <a:pt x="27" y="115"/>
                  </a:lnTo>
                  <a:lnTo>
                    <a:pt x="27" y="115"/>
                  </a:lnTo>
                  <a:lnTo>
                    <a:pt x="27" y="111"/>
                  </a:lnTo>
                  <a:lnTo>
                    <a:pt x="29" y="108"/>
                  </a:lnTo>
                  <a:lnTo>
                    <a:pt x="29" y="108"/>
                  </a:lnTo>
                  <a:lnTo>
                    <a:pt x="29" y="106"/>
                  </a:lnTo>
                  <a:lnTo>
                    <a:pt x="31" y="106"/>
                  </a:lnTo>
                  <a:lnTo>
                    <a:pt x="31" y="106"/>
                  </a:lnTo>
                  <a:lnTo>
                    <a:pt x="34" y="106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31" y="102"/>
                  </a:lnTo>
                  <a:lnTo>
                    <a:pt x="31" y="99"/>
                  </a:lnTo>
                  <a:lnTo>
                    <a:pt x="29" y="99"/>
                  </a:lnTo>
                  <a:lnTo>
                    <a:pt x="29" y="97"/>
                  </a:lnTo>
                  <a:lnTo>
                    <a:pt x="34" y="95"/>
                  </a:lnTo>
                  <a:lnTo>
                    <a:pt x="34" y="95"/>
                  </a:lnTo>
                  <a:lnTo>
                    <a:pt x="36" y="95"/>
                  </a:lnTo>
                  <a:lnTo>
                    <a:pt x="38" y="97"/>
                  </a:lnTo>
                  <a:lnTo>
                    <a:pt x="38" y="99"/>
                  </a:lnTo>
                  <a:lnTo>
                    <a:pt x="41" y="99"/>
                  </a:lnTo>
                  <a:lnTo>
                    <a:pt x="41" y="99"/>
                  </a:lnTo>
                  <a:lnTo>
                    <a:pt x="43" y="97"/>
                  </a:lnTo>
                  <a:lnTo>
                    <a:pt x="43" y="97"/>
                  </a:lnTo>
                  <a:lnTo>
                    <a:pt x="45" y="97"/>
                  </a:lnTo>
                  <a:lnTo>
                    <a:pt x="47" y="97"/>
                  </a:lnTo>
                  <a:lnTo>
                    <a:pt x="50" y="95"/>
                  </a:lnTo>
                  <a:lnTo>
                    <a:pt x="50" y="93"/>
                  </a:lnTo>
                  <a:lnTo>
                    <a:pt x="52" y="93"/>
                  </a:lnTo>
                  <a:lnTo>
                    <a:pt x="56" y="93"/>
                  </a:lnTo>
                  <a:lnTo>
                    <a:pt x="56" y="90"/>
                  </a:lnTo>
                  <a:lnTo>
                    <a:pt x="59" y="90"/>
                  </a:lnTo>
                  <a:lnTo>
                    <a:pt x="56" y="88"/>
                  </a:lnTo>
                  <a:lnTo>
                    <a:pt x="56" y="86"/>
                  </a:lnTo>
                  <a:lnTo>
                    <a:pt x="59" y="86"/>
                  </a:lnTo>
                  <a:lnTo>
                    <a:pt x="61" y="83"/>
                  </a:lnTo>
                  <a:lnTo>
                    <a:pt x="63" y="81"/>
                  </a:lnTo>
                  <a:lnTo>
                    <a:pt x="65" y="81"/>
                  </a:lnTo>
                  <a:lnTo>
                    <a:pt x="68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2" y="79"/>
                  </a:lnTo>
                  <a:lnTo>
                    <a:pt x="72" y="79"/>
                  </a:lnTo>
                  <a:lnTo>
                    <a:pt x="75" y="77"/>
                  </a:lnTo>
                  <a:lnTo>
                    <a:pt x="75" y="74"/>
                  </a:lnTo>
                  <a:lnTo>
                    <a:pt x="75" y="72"/>
                  </a:lnTo>
                  <a:lnTo>
                    <a:pt x="75" y="70"/>
                  </a:lnTo>
                  <a:lnTo>
                    <a:pt x="77" y="72"/>
                  </a:lnTo>
                  <a:lnTo>
                    <a:pt x="81" y="72"/>
                  </a:lnTo>
                  <a:lnTo>
                    <a:pt x="84" y="70"/>
                  </a:lnTo>
                  <a:lnTo>
                    <a:pt x="88" y="68"/>
                  </a:lnTo>
                  <a:lnTo>
                    <a:pt x="88" y="65"/>
                  </a:lnTo>
                  <a:lnTo>
                    <a:pt x="88" y="63"/>
                  </a:lnTo>
                  <a:lnTo>
                    <a:pt x="86" y="61"/>
                  </a:lnTo>
                  <a:lnTo>
                    <a:pt x="86" y="61"/>
                  </a:lnTo>
                  <a:lnTo>
                    <a:pt x="81" y="59"/>
                  </a:lnTo>
                  <a:lnTo>
                    <a:pt x="81" y="56"/>
                  </a:lnTo>
                  <a:lnTo>
                    <a:pt x="81" y="52"/>
                  </a:lnTo>
                  <a:lnTo>
                    <a:pt x="81" y="49"/>
                  </a:lnTo>
                  <a:lnTo>
                    <a:pt x="81" y="47"/>
                  </a:lnTo>
                  <a:lnTo>
                    <a:pt x="79" y="47"/>
                  </a:lnTo>
                  <a:lnTo>
                    <a:pt x="79" y="45"/>
                  </a:lnTo>
                  <a:lnTo>
                    <a:pt x="79" y="45"/>
                  </a:lnTo>
                  <a:lnTo>
                    <a:pt x="81" y="47"/>
                  </a:lnTo>
                  <a:lnTo>
                    <a:pt x="86" y="47"/>
                  </a:lnTo>
                  <a:lnTo>
                    <a:pt x="86" y="45"/>
                  </a:lnTo>
                  <a:lnTo>
                    <a:pt x="86" y="45"/>
                  </a:lnTo>
                  <a:lnTo>
                    <a:pt x="86" y="45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6"/>
                  </a:lnTo>
                  <a:lnTo>
                    <a:pt x="88" y="34"/>
                  </a:lnTo>
                  <a:lnTo>
                    <a:pt x="90" y="34"/>
                  </a:lnTo>
                  <a:lnTo>
                    <a:pt x="90" y="34"/>
                  </a:lnTo>
                  <a:lnTo>
                    <a:pt x="88" y="34"/>
                  </a:lnTo>
                  <a:lnTo>
                    <a:pt x="88" y="29"/>
                  </a:lnTo>
                  <a:lnTo>
                    <a:pt x="84" y="29"/>
                  </a:lnTo>
                  <a:lnTo>
                    <a:pt x="81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81" y="27"/>
                  </a:lnTo>
                  <a:lnTo>
                    <a:pt x="81" y="27"/>
                  </a:lnTo>
                  <a:lnTo>
                    <a:pt x="79" y="27"/>
                  </a:lnTo>
                  <a:lnTo>
                    <a:pt x="77" y="22"/>
                  </a:lnTo>
                  <a:lnTo>
                    <a:pt x="77" y="22"/>
                  </a:lnTo>
                  <a:lnTo>
                    <a:pt x="77" y="22"/>
                  </a:lnTo>
                  <a:lnTo>
                    <a:pt x="75" y="22"/>
                  </a:lnTo>
                  <a:lnTo>
                    <a:pt x="72" y="20"/>
                  </a:lnTo>
                  <a:lnTo>
                    <a:pt x="70" y="20"/>
                  </a:lnTo>
                  <a:lnTo>
                    <a:pt x="72" y="18"/>
                  </a:lnTo>
                  <a:lnTo>
                    <a:pt x="72" y="13"/>
                  </a:lnTo>
                  <a:lnTo>
                    <a:pt x="75" y="11"/>
                  </a:lnTo>
                  <a:lnTo>
                    <a:pt x="77" y="9"/>
                  </a:lnTo>
                  <a:lnTo>
                    <a:pt x="77" y="9"/>
                  </a:lnTo>
                  <a:lnTo>
                    <a:pt x="77" y="6"/>
                  </a:lnTo>
                  <a:lnTo>
                    <a:pt x="79" y="6"/>
                  </a:lnTo>
                  <a:lnTo>
                    <a:pt x="79" y="9"/>
                  </a:lnTo>
                  <a:lnTo>
                    <a:pt x="81" y="9"/>
                  </a:lnTo>
                  <a:lnTo>
                    <a:pt x="81" y="9"/>
                  </a:lnTo>
                  <a:lnTo>
                    <a:pt x="84" y="11"/>
                  </a:lnTo>
                  <a:lnTo>
                    <a:pt x="84" y="13"/>
                  </a:lnTo>
                  <a:lnTo>
                    <a:pt x="86" y="13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8" y="15"/>
                  </a:lnTo>
                  <a:lnTo>
                    <a:pt x="88" y="11"/>
                  </a:lnTo>
                  <a:lnTo>
                    <a:pt x="88" y="9"/>
                  </a:lnTo>
                  <a:lnTo>
                    <a:pt x="88" y="6"/>
                  </a:lnTo>
                  <a:lnTo>
                    <a:pt x="88" y="6"/>
                  </a:lnTo>
                  <a:lnTo>
                    <a:pt x="90" y="4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5" y="2"/>
                  </a:lnTo>
                  <a:lnTo>
                    <a:pt x="97" y="0"/>
                  </a:lnTo>
                  <a:lnTo>
                    <a:pt x="99" y="0"/>
                  </a:lnTo>
                  <a:lnTo>
                    <a:pt x="99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4" y="2"/>
                  </a:lnTo>
                  <a:lnTo>
                    <a:pt x="109" y="2"/>
                  </a:lnTo>
                  <a:lnTo>
                    <a:pt x="109" y="2"/>
                  </a:lnTo>
                  <a:lnTo>
                    <a:pt x="111" y="2"/>
                  </a:lnTo>
                  <a:lnTo>
                    <a:pt x="111" y="2"/>
                  </a:lnTo>
                  <a:lnTo>
                    <a:pt x="111" y="4"/>
                  </a:lnTo>
                  <a:lnTo>
                    <a:pt x="113" y="6"/>
                  </a:lnTo>
                  <a:lnTo>
                    <a:pt x="113" y="9"/>
                  </a:lnTo>
                  <a:lnTo>
                    <a:pt x="115" y="11"/>
                  </a:lnTo>
                  <a:lnTo>
                    <a:pt x="115" y="15"/>
                  </a:lnTo>
                  <a:lnTo>
                    <a:pt x="118" y="15"/>
                  </a:lnTo>
                  <a:lnTo>
                    <a:pt x="118" y="18"/>
                  </a:lnTo>
                  <a:lnTo>
                    <a:pt x="118" y="20"/>
                  </a:lnTo>
                  <a:lnTo>
                    <a:pt x="120" y="20"/>
                  </a:lnTo>
                  <a:lnTo>
                    <a:pt x="122" y="22"/>
                  </a:lnTo>
                  <a:lnTo>
                    <a:pt x="124" y="20"/>
                  </a:lnTo>
                  <a:lnTo>
                    <a:pt x="124" y="22"/>
                  </a:lnTo>
                  <a:lnTo>
                    <a:pt x="124" y="22"/>
                  </a:lnTo>
                  <a:lnTo>
                    <a:pt x="127" y="25"/>
                  </a:lnTo>
                  <a:lnTo>
                    <a:pt x="131" y="25"/>
                  </a:lnTo>
                  <a:lnTo>
                    <a:pt x="131" y="29"/>
                  </a:lnTo>
                  <a:lnTo>
                    <a:pt x="131" y="31"/>
                  </a:lnTo>
                  <a:lnTo>
                    <a:pt x="129" y="34"/>
                  </a:lnTo>
                  <a:lnTo>
                    <a:pt x="129" y="36"/>
                  </a:lnTo>
                  <a:lnTo>
                    <a:pt x="129" y="36"/>
                  </a:lnTo>
                  <a:lnTo>
                    <a:pt x="127" y="36"/>
                  </a:lnTo>
                  <a:lnTo>
                    <a:pt x="127" y="38"/>
                  </a:lnTo>
                  <a:lnTo>
                    <a:pt x="127" y="38"/>
                  </a:lnTo>
                  <a:lnTo>
                    <a:pt x="127" y="38"/>
                  </a:lnTo>
                  <a:lnTo>
                    <a:pt x="127" y="38"/>
                  </a:lnTo>
                  <a:lnTo>
                    <a:pt x="124" y="38"/>
                  </a:lnTo>
                  <a:lnTo>
                    <a:pt x="120" y="40"/>
                  </a:lnTo>
                  <a:lnTo>
                    <a:pt x="120" y="43"/>
                  </a:lnTo>
                  <a:lnTo>
                    <a:pt x="120" y="43"/>
                  </a:lnTo>
                  <a:lnTo>
                    <a:pt x="120" y="43"/>
                  </a:lnTo>
                  <a:lnTo>
                    <a:pt x="118" y="43"/>
                  </a:lnTo>
                  <a:lnTo>
                    <a:pt x="118" y="45"/>
                  </a:lnTo>
                  <a:lnTo>
                    <a:pt x="120" y="47"/>
                  </a:lnTo>
                  <a:lnTo>
                    <a:pt x="124" y="49"/>
                  </a:lnTo>
                  <a:lnTo>
                    <a:pt x="122" y="54"/>
                  </a:lnTo>
                  <a:lnTo>
                    <a:pt x="124" y="54"/>
                  </a:lnTo>
                  <a:lnTo>
                    <a:pt x="124" y="54"/>
                  </a:lnTo>
                  <a:lnTo>
                    <a:pt x="133" y="56"/>
                  </a:lnTo>
                  <a:lnTo>
                    <a:pt x="140" y="61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7" y="68"/>
                  </a:lnTo>
                  <a:lnTo>
                    <a:pt x="147" y="65"/>
                  </a:lnTo>
                  <a:lnTo>
                    <a:pt x="149" y="65"/>
                  </a:lnTo>
                  <a:lnTo>
                    <a:pt x="152" y="63"/>
                  </a:lnTo>
                  <a:lnTo>
                    <a:pt x="152" y="65"/>
                  </a:lnTo>
                  <a:lnTo>
                    <a:pt x="154" y="63"/>
                  </a:lnTo>
                  <a:lnTo>
                    <a:pt x="156" y="63"/>
                  </a:lnTo>
                  <a:lnTo>
                    <a:pt x="161" y="63"/>
                  </a:lnTo>
                  <a:lnTo>
                    <a:pt x="163" y="61"/>
                  </a:lnTo>
                  <a:lnTo>
                    <a:pt x="163" y="61"/>
                  </a:lnTo>
                  <a:lnTo>
                    <a:pt x="165" y="59"/>
                  </a:lnTo>
                  <a:lnTo>
                    <a:pt x="165" y="61"/>
                  </a:lnTo>
                  <a:lnTo>
                    <a:pt x="168" y="61"/>
                  </a:lnTo>
                  <a:lnTo>
                    <a:pt x="168" y="63"/>
                  </a:lnTo>
                  <a:lnTo>
                    <a:pt x="170" y="63"/>
                  </a:lnTo>
                  <a:lnTo>
                    <a:pt x="172" y="59"/>
                  </a:lnTo>
                  <a:lnTo>
                    <a:pt x="172" y="61"/>
                  </a:lnTo>
                  <a:lnTo>
                    <a:pt x="174" y="61"/>
                  </a:lnTo>
                  <a:lnTo>
                    <a:pt x="174" y="61"/>
                  </a:lnTo>
                  <a:lnTo>
                    <a:pt x="177" y="56"/>
                  </a:lnTo>
                  <a:lnTo>
                    <a:pt x="177" y="56"/>
                  </a:lnTo>
                  <a:lnTo>
                    <a:pt x="179" y="56"/>
                  </a:lnTo>
                  <a:lnTo>
                    <a:pt x="179" y="54"/>
                  </a:lnTo>
                  <a:lnTo>
                    <a:pt x="179" y="54"/>
                  </a:lnTo>
                  <a:lnTo>
                    <a:pt x="181" y="54"/>
                  </a:lnTo>
                  <a:lnTo>
                    <a:pt x="183" y="56"/>
                  </a:lnTo>
                  <a:lnTo>
                    <a:pt x="183" y="56"/>
                  </a:lnTo>
                  <a:lnTo>
                    <a:pt x="186" y="56"/>
                  </a:lnTo>
                  <a:lnTo>
                    <a:pt x="186" y="59"/>
                  </a:lnTo>
                  <a:lnTo>
                    <a:pt x="188" y="59"/>
                  </a:lnTo>
                  <a:lnTo>
                    <a:pt x="190" y="61"/>
                  </a:lnTo>
                  <a:lnTo>
                    <a:pt x="192" y="63"/>
                  </a:lnTo>
                  <a:lnTo>
                    <a:pt x="197" y="65"/>
                  </a:lnTo>
                  <a:lnTo>
                    <a:pt x="197" y="68"/>
                  </a:lnTo>
                  <a:lnTo>
                    <a:pt x="197" y="68"/>
                  </a:lnTo>
                  <a:lnTo>
                    <a:pt x="202" y="70"/>
                  </a:lnTo>
                  <a:lnTo>
                    <a:pt x="197" y="77"/>
                  </a:lnTo>
                  <a:lnTo>
                    <a:pt x="199" y="77"/>
                  </a:lnTo>
                  <a:lnTo>
                    <a:pt x="199" y="77"/>
                  </a:lnTo>
                  <a:lnTo>
                    <a:pt x="202" y="79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202" y="81"/>
                  </a:lnTo>
                  <a:lnTo>
                    <a:pt x="199" y="86"/>
                  </a:lnTo>
                  <a:lnTo>
                    <a:pt x="202" y="88"/>
                  </a:lnTo>
                  <a:lnTo>
                    <a:pt x="202" y="90"/>
                  </a:lnTo>
                  <a:lnTo>
                    <a:pt x="206" y="93"/>
                  </a:lnTo>
                  <a:lnTo>
                    <a:pt x="206" y="95"/>
                  </a:lnTo>
                  <a:lnTo>
                    <a:pt x="211" y="95"/>
                  </a:lnTo>
                  <a:lnTo>
                    <a:pt x="211" y="97"/>
                  </a:lnTo>
                  <a:lnTo>
                    <a:pt x="211" y="99"/>
                  </a:lnTo>
                  <a:lnTo>
                    <a:pt x="211" y="102"/>
                  </a:lnTo>
                  <a:lnTo>
                    <a:pt x="211" y="102"/>
                  </a:lnTo>
                  <a:lnTo>
                    <a:pt x="208" y="102"/>
                  </a:lnTo>
                  <a:lnTo>
                    <a:pt x="208" y="104"/>
                  </a:lnTo>
                  <a:lnTo>
                    <a:pt x="211" y="106"/>
                  </a:lnTo>
                  <a:lnTo>
                    <a:pt x="213" y="106"/>
                  </a:lnTo>
                  <a:lnTo>
                    <a:pt x="215" y="108"/>
                  </a:lnTo>
                  <a:lnTo>
                    <a:pt x="211" y="108"/>
                  </a:lnTo>
                  <a:lnTo>
                    <a:pt x="211" y="111"/>
                  </a:lnTo>
                  <a:lnTo>
                    <a:pt x="213" y="113"/>
                  </a:lnTo>
                  <a:lnTo>
                    <a:pt x="215" y="111"/>
                  </a:lnTo>
                  <a:lnTo>
                    <a:pt x="215" y="113"/>
                  </a:lnTo>
                  <a:lnTo>
                    <a:pt x="215" y="113"/>
                  </a:lnTo>
                  <a:lnTo>
                    <a:pt x="217" y="113"/>
                  </a:lnTo>
                  <a:lnTo>
                    <a:pt x="220" y="115"/>
                  </a:lnTo>
                  <a:lnTo>
                    <a:pt x="217" y="118"/>
                  </a:lnTo>
                  <a:lnTo>
                    <a:pt x="220" y="118"/>
                  </a:lnTo>
                  <a:lnTo>
                    <a:pt x="222" y="118"/>
                  </a:lnTo>
                  <a:lnTo>
                    <a:pt x="222" y="118"/>
                  </a:lnTo>
                  <a:lnTo>
                    <a:pt x="222" y="115"/>
                  </a:lnTo>
                  <a:lnTo>
                    <a:pt x="224" y="115"/>
                  </a:lnTo>
                  <a:lnTo>
                    <a:pt x="226" y="118"/>
                  </a:lnTo>
                  <a:lnTo>
                    <a:pt x="229" y="120"/>
                  </a:lnTo>
                  <a:lnTo>
                    <a:pt x="231" y="122"/>
                  </a:lnTo>
                  <a:lnTo>
                    <a:pt x="233" y="122"/>
                  </a:lnTo>
                  <a:lnTo>
                    <a:pt x="233" y="122"/>
                  </a:lnTo>
                  <a:lnTo>
                    <a:pt x="236" y="120"/>
                  </a:lnTo>
                  <a:lnTo>
                    <a:pt x="236" y="120"/>
                  </a:lnTo>
                  <a:lnTo>
                    <a:pt x="238" y="118"/>
                  </a:lnTo>
                  <a:lnTo>
                    <a:pt x="240" y="118"/>
                  </a:lnTo>
                  <a:lnTo>
                    <a:pt x="240" y="115"/>
                  </a:lnTo>
                  <a:lnTo>
                    <a:pt x="240" y="115"/>
                  </a:lnTo>
                  <a:lnTo>
                    <a:pt x="240" y="113"/>
                  </a:lnTo>
                  <a:lnTo>
                    <a:pt x="242" y="113"/>
                  </a:lnTo>
                  <a:lnTo>
                    <a:pt x="242" y="115"/>
                  </a:lnTo>
                  <a:lnTo>
                    <a:pt x="245" y="113"/>
                  </a:lnTo>
                  <a:lnTo>
                    <a:pt x="245" y="115"/>
                  </a:lnTo>
                  <a:lnTo>
                    <a:pt x="247" y="115"/>
                  </a:lnTo>
                  <a:lnTo>
                    <a:pt x="249" y="115"/>
                  </a:lnTo>
                  <a:lnTo>
                    <a:pt x="249" y="115"/>
                  </a:lnTo>
                  <a:lnTo>
                    <a:pt x="249" y="115"/>
                  </a:lnTo>
                  <a:lnTo>
                    <a:pt x="249" y="118"/>
                  </a:lnTo>
                  <a:lnTo>
                    <a:pt x="249" y="118"/>
                  </a:lnTo>
                  <a:lnTo>
                    <a:pt x="247" y="120"/>
                  </a:lnTo>
                  <a:lnTo>
                    <a:pt x="247" y="120"/>
                  </a:lnTo>
                  <a:lnTo>
                    <a:pt x="247" y="122"/>
                  </a:lnTo>
                  <a:lnTo>
                    <a:pt x="247" y="122"/>
                  </a:lnTo>
                  <a:lnTo>
                    <a:pt x="247" y="124"/>
                  </a:lnTo>
                  <a:lnTo>
                    <a:pt x="249" y="124"/>
                  </a:lnTo>
                  <a:lnTo>
                    <a:pt x="251" y="127"/>
                  </a:lnTo>
                  <a:lnTo>
                    <a:pt x="249" y="129"/>
                  </a:lnTo>
                  <a:lnTo>
                    <a:pt x="247" y="129"/>
                  </a:lnTo>
                  <a:lnTo>
                    <a:pt x="247" y="129"/>
                  </a:lnTo>
                  <a:lnTo>
                    <a:pt x="247" y="129"/>
                  </a:lnTo>
                  <a:lnTo>
                    <a:pt x="249" y="131"/>
                  </a:lnTo>
                  <a:lnTo>
                    <a:pt x="247" y="131"/>
                  </a:lnTo>
                  <a:lnTo>
                    <a:pt x="247" y="131"/>
                  </a:lnTo>
                  <a:lnTo>
                    <a:pt x="247" y="133"/>
                  </a:lnTo>
                  <a:lnTo>
                    <a:pt x="249" y="133"/>
                  </a:lnTo>
                  <a:lnTo>
                    <a:pt x="249" y="136"/>
                  </a:lnTo>
                  <a:lnTo>
                    <a:pt x="247" y="138"/>
                  </a:lnTo>
                  <a:lnTo>
                    <a:pt x="247" y="140"/>
                  </a:lnTo>
                  <a:lnTo>
                    <a:pt x="249" y="140"/>
                  </a:lnTo>
                  <a:lnTo>
                    <a:pt x="254" y="138"/>
                  </a:lnTo>
                  <a:lnTo>
                    <a:pt x="256" y="138"/>
                  </a:lnTo>
                  <a:lnTo>
                    <a:pt x="258" y="140"/>
                  </a:lnTo>
                  <a:lnTo>
                    <a:pt x="258" y="138"/>
                  </a:lnTo>
                  <a:lnTo>
                    <a:pt x="260" y="138"/>
                  </a:lnTo>
                  <a:lnTo>
                    <a:pt x="260" y="138"/>
                  </a:lnTo>
                  <a:lnTo>
                    <a:pt x="263" y="140"/>
                  </a:lnTo>
                  <a:lnTo>
                    <a:pt x="260" y="140"/>
                  </a:lnTo>
                  <a:lnTo>
                    <a:pt x="260" y="145"/>
                  </a:lnTo>
                  <a:lnTo>
                    <a:pt x="260" y="145"/>
                  </a:lnTo>
                  <a:lnTo>
                    <a:pt x="258" y="147"/>
                  </a:lnTo>
                  <a:lnTo>
                    <a:pt x="256" y="147"/>
                  </a:lnTo>
                  <a:lnTo>
                    <a:pt x="256" y="149"/>
                  </a:lnTo>
                  <a:lnTo>
                    <a:pt x="258" y="149"/>
                  </a:lnTo>
                  <a:lnTo>
                    <a:pt x="258" y="149"/>
                  </a:lnTo>
                  <a:lnTo>
                    <a:pt x="260" y="149"/>
                  </a:lnTo>
                  <a:lnTo>
                    <a:pt x="260" y="149"/>
                  </a:lnTo>
                  <a:lnTo>
                    <a:pt x="260" y="147"/>
                  </a:lnTo>
                  <a:lnTo>
                    <a:pt x="263" y="149"/>
                  </a:lnTo>
                  <a:lnTo>
                    <a:pt x="263" y="147"/>
                  </a:lnTo>
                  <a:lnTo>
                    <a:pt x="265" y="147"/>
                  </a:lnTo>
                  <a:lnTo>
                    <a:pt x="265" y="145"/>
                  </a:lnTo>
                  <a:lnTo>
                    <a:pt x="267" y="147"/>
                  </a:lnTo>
                  <a:lnTo>
                    <a:pt x="270" y="147"/>
                  </a:lnTo>
                  <a:lnTo>
                    <a:pt x="272" y="147"/>
                  </a:lnTo>
                  <a:lnTo>
                    <a:pt x="274" y="145"/>
                  </a:lnTo>
                  <a:lnTo>
                    <a:pt x="276" y="147"/>
                  </a:lnTo>
                  <a:lnTo>
                    <a:pt x="274" y="149"/>
                  </a:lnTo>
                  <a:lnTo>
                    <a:pt x="274" y="154"/>
                  </a:lnTo>
                  <a:lnTo>
                    <a:pt x="276" y="156"/>
                  </a:lnTo>
                  <a:lnTo>
                    <a:pt x="276" y="158"/>
                  </a:lnTo>
                  <a:lnTo>
                    <a:pt x="279" y="158"/>
                  </a:lnTo>
                  <a:lnTo>
                    <a:pt x="281" y="156"/>
                  </a:lnTo>
                  <a:lnTo>
                    <a:pt x="285" y="154"/>
                  </a:lnTo>
                  <a:lnTo>
                    <a:pt x="288" y="154"/>
                  </a:lnTo>
                  <a:lnTo>
                    <a:pt x="288" y="152"/>
                  </a:lnTo>
                  <a:lnTo>
                    <a:pt x="290" y="152"/>
                  </a:lnTo>
                  <a:lnTo>
                    <a:pt x="292" y="149"/>
                  </a:lnTo>
                  <a:lnTo>
                    <a:pt x="294" y="147"/>
                  </a:lnTo>
                  <a:lnTo>
                    <a:pt x="297" y="145"/>
                  </a:lnTo>
                  <a:lnTo>
                    <a:pt x="299" y="145"/>
                  </a:lnTo>
                  <a:lnTo>
                    <a:pt x="297" y="142"/>
                  </a:lnTo>
                  <a:lnTo>
                    <a:pt x="301" y="140"/>
                  </a:lnTo>
                  <a:lnTo>
                    <a:pt x="299" y="138"/>
                  </a:lnTo>
                  <a:lnTo>
                    <a:pt x="299" y="136"/>
                  </a:lnTo>
                  <a:lnTo>
                    <a:pt x="299" y="133"/>
                  </a:lnTo>
                  <a:lnTo>
                    <a:pt x="299" y="131"/>
                  </a:lnTo>
                  <a:lnTo>
                    <a:pt x="301" y="127"/>
                  </a:lnTo>
                  <a:lnTo>
                    <a:pt x="301" y="124"/>
                  </a:lnTo>
                  <a:lnTo>
                    <a:pt x="299" y="124"/>
                  </a:lnTo>
                  <a:lnTo>
                    <a:pt x="301" y="122"/>
                  </a:lnTo>
                  <a:lnTo>
                    <a:pt x="306" y="122"/>
                  </a:lnTo>
                  <a:lnTo>
                    <a:pt x="306" y="122"/>
                  </a:lnTo>
                  <a:lnTo>
                    <a:pt x="306" y="124"/>
                  </a:lnTo>
                  <a:lnTo>
                    <a:pt x="308" y="129"/>
                  </a:lnTo>
                  <a:lnTo>
                    <a:pt x="308" y="129"/>
                  </a:lnTo>
                  <a:lnTo>
                    <a:pt x="310" y="131"/>
                  </a:lnTo>
                  <a:lnTo>
                    <a:pt x="315" y="131"/>
                  </a:lnTo>
                  <a:lnTo>
                    <a:pt x="319" y="129"/>
                  </a:lnTo>
                  <a:lnTo>
                    <a:pt x="319" y="129"/>
                  </a:lnTo>
                  <a:lnTo>
                    <a:pt x="322" y="127"/>
                  </a:lnTo>
                  <a:lnTo>
                    <a:pt x="322" y="124"/>
                  </a:lnTo>
                  <a:lnTo>
                    <a:pt x="324" y="122"/>
                  </a:lnTo>
                  <a:lnTo>
                    <a:pt x="326" y="124"/>
                  </a:lnTo>
                  <a:lnTo>
                    <a:pt x="328" y="124"/>
                  </a:lnTo>
                  <a:lnTo>
                    <a:pt x="331" y="122"/>
                  </a:lnTo>
                  <a:lnTo>
                    <a:pt x="333" y="120"/>
                  </a:lnTo>
                  <a:lnTo>
                    <a:pt x="333" y="120"/>
                  </a:lnTo>
                  <a:lnTo>
                    <a:pt x="333" y="120"/>
                  </a:lnTo>
                  <a:lnTo>
                    <a:pt x="335" y="115"/>
                  </a:lnTo>
                  <a:lnTo>
                    <a:pt x="333" y="115"/>
                  </a:lnTo>
                  <a:lnTo>
                    <a:pt x="333" y="115"/>
                  </a:lnTo>
                  <a:lnTo>
                    <a:pt x="333" y="113"/>
                  </a:lnTo>
                  <a:lnTo>
                    <a:pt x="333" y="113"/>
                  </a:lnTo>
                  <a:lnTo>
                    <a:pt x="333" y="111"/>
                  </a:lnTo>
                  <a:lnTo>
                    <a:pt x="333" y="111"/>
                  </a:lnTo>
                  <a:lnTo>
                    <a:pt x="333" y="108"/>
                  </a:lnTo>
                  <a:lnTo>
                    <a:pt x="333" y="108"/>
                  </a:lnTo>
                  <a:lnTo>
                    <a:pt x="333" y="108"/>
                  </a:lnTo>
                  <a:lnTo>
                    <a:pt x="333" y="106"/>
                  </a:lnTo>
                  <a:lnTo>
                    <a:pt x="335" y="104"/>
                  </a:lnTo>
                  <a:lnTo>
                    <a:pt x="340" y="104"/>
                  </a:lnTo>
                  <a:lnTo>
                    <a:pt x="340" y="104"/>
                  </a:lnTo>
                  <a:lnTo>
                    <a:pt x="340" y="102"/>
                  </a:lnTo>
                  <a:lnTo>
                    <a:pt x="340" y="97"/>
                  </a:lnTo>
                  <a:lnTo>
                    <a:pt x="342" y="97"/>
                  </a:lnTo>
                  <a:lnTo>
                    <a:pt x="342" y="97"/>
                  </a:lnTo>
                  <a:lnTo>
                    <a:pt x="349" y="97"/>
                  </a:lnTo>
                  <a:lnTo>
                    <a:pt x="351" y="97"/>
                  </a:lnTo>
                  <a:lnTo>
                    <a:pt x="351" y="95"/>
                  </a:lnTo>
                  <a:lnTo>
                    <a:pt x="353" y="95"/>
                  </a:lnTo>
                  <a:lnTo>
                    <a:pt x="356" y="93"/>
                  </a:lnTo>
                  <a:lnTo>
                    <a:pt x="356" y="93"/>
                  </a:lnTo>
                  <a:lnTo>
                    <a:pt x="358" y="90"/>
                  </a:lnTo>
                  <a:lnTo>
                    <a:pt x="363" y="88"/>
                  </a:lnTo>
                  <a:lnTo>
                    <a:pt x="365" y="88"/>
                  </a:lnTo>
                  <a:lnTo>
                    <a:pt x="365" y="86"/>
                  </a:lnTo>
                  <a:lnTo>
                    <a:pt x="365" y="86"/>
                  </a:lnTo>
                  <a:lnTo>
                    <a:pt x="367" y="86"/>
                  </a:lnTo>
                  <a:lnTo>
                    <a:pt x="369" y="86"/>
                  </a:lnTo>
                  <a:lnTo>
                    <a:pt x="369" y="81"/>
                  </a:lnTo>
                  <a:lnTo>
                    <a:pt x="367" y="77"/>
                  </a:lnTo>
                  <a:lnTo>
                    <a:pt x="367" y="74"/>
                  </a:lnTo>
                  <a:lnTo>
                    <a:pt x="365" y="72"/>
                  </a:lnTo>
                  <a:lnTo>
                    <a:pt x="365" y="70"/>
                  </a:lnTo>
                  <a:lnTo>
                    <a:pt x="369" y="68"/>
                  </a:lnTo>
                  <a:lnTo>
                    <a:pt x="372" y="68"/>
                  </a:lnTo>
                  <a:lnTo>
                    <a:pt x="374" y="70"/>
                  </a:lnTo>
                  <a:lnTo>
                    <a:pt x="376" y="72"/>
                  </a:lnTo>
                  <a:lnTo>
                    <a:pt x="376" y="72"/>
                  </a:lnTo>
                  <a:lnTo>
                    <a:pt x="378" y="72"/>
                  </a:lnTo>
                  <a:lnTo>
                    <a:pt x="381" y="68"/>
                  </a:lnTo>
                  <a:lnTo>
                    <a:pt x="383" y="65"/>
                  </a:lnTo>
                  <a:lnTo>
                    <a:pt x="392" y="65"/>
                  </a:lnTo>
                  <a:lnTo>
                    <a:pt x="394" y="65"/>
                  </a:lnTo>
                  <a:lnTo>
                    <a:pt x="394" y="65"/>
                  </a:lnTo>
                  <a:lnTo>
                    <a:pt x="397" y="65"/>
                  </a:lnTo>
                  <a:lnTo>
                    <a:pt x="399" y="65"/>
                  </a:lnTo>
                  <a:lnTo>
                    <a:pt x="401" y="63"/>
                  </a:lnTo>
                  <a:lnTo>
                    <a:pt x="401" y="63"/>
                  </a:lnTo>
                  <a:lnTo>
                    <a:pt x="399" y="63"/>
                  </a:lnTo>
                  <a:lnTo>
                    <a:pt x="399" y="61"/>
                  </a:lnTo>
                  <a:lnTo>
                    <a:pt x="403" y="56"/>
                  </a:lnTo>
                  <a:lnTo>
                    <a:pt x="403" y="59"/>
                  </a:lnTo>
                  <a:lnTo>
                    <a:pt x="406" y="61"/>
                  </a:lnTo>
                  <a:lnTo>
                    <a:pt x="408" y="61"/>
                  </a:lnTo>
                  <a:lnTo>
                    <a:pt x="410" y="63"/>
                  </a:lnTo>
                  <a:lnTo>
                    <a:pt x="412" y="63"/>
                  </a:lnTo>
                  <a:lnTo>
                    <a:pt x="417" y="59"/>
                  </a:lnTo>
                  <a:lnTo>
                    <a:pt x="421" y="56"/>
                  </a:lnTo>
                  <a:lnTo>
                    <a:pt x="424" y="56"/>
                  </a:lnTo>
                  <a:lnTo>
                    <a:pt x="424" y="54"/>
                  </a:lnTo>
                  <a:lnTo>
                    <a:pt x="426" y="52"/>
                  </a:lnTo>
                  <a:lnTo>
                    <a:pt x="426" y="52"/>
                  </a:lnTo>
                  <a:lnTo>
                    <a:pt x="426" y="49"/>
                  </a:lnTo>
                  <a:lnTo>
                    <a:pt x="428" y="49"/>
                  </a:lnTo>
                  <a:lnTo>
                    <a:pt x="431" y="49"/>
                  </a:lnTo>
                  <a:lnTo>
                    <a:pt x="431" y="52"/>
                  </a:lnTo>
                  <a:lnTo>
                    <a:pt x="433" y="54"/>
                  </a:lnTo>
                  <a:lnTo>
                    <a:pt x="433" y="52"/>
                  </a:lnTo>
                  <a:lnTo>
                    <a:pt x="435" y="52"/>
                  </a:lnTo>
                  <a:lnTo>
                    <a:pt x="442" y="45"/>
                  </a:lnTo>
                  <a:lnTo>
                    <a:pt x="442" y="43"/>
                  </a:lnTo>
                  <a:lnTo>
                    <a:pt x="442" y="40"/>
                  </a:lnTo>
                  <a:lnTo>
                    <a:pt x="442" y="40"/>
                  </a:lnTo>
                  <a:lnTo>
                    <a:pt x="440" y="40"/>
                  </a:lnTo>
                  <a:lnTo>
                    <a:pt x="440" y="38"/>
                  </a:lnTo>
                  <a:lnTo>
                    <a:pt x="442" y="34"/>
                  </a:lnTo>
                  <a:lnTo>
                    <a:pt x="444" y="31"/>
                  </a:lnTo>
                  <a:lnTo>
                    <a:pt x="444" y="29"/>
                  </a:lnTo>
                  <a:lnTo>
                    <a:pt x="442" y="27"/>
                  </a:lnTo>
                  <a:lnTo>
                    <a:pt x="444" y="22"/>
                  </a:lnTo>
                  <a:lnTo>
                    <a:pt x="446" y="22"/>
                  </a:lnTo>
                  <a:lnTo>
                    <a:pt x="449" y="25"/>
                  </a:lnTo>
                  <a:lnTo>
                    <a:pt x="455" y="25"/>
                  </a:lnTo>
                  <a:lnTo>
                    <a:pt x="458" y="25"/>
                  </a:lnTo>
                  <a:lnTo>
                    <a:pt x="460" y="27"/>
                  </a:lnTo>
                  <a:lnTo>
                    <a:pt x="460" y="27"/>
                  </a:lnTo>
                  <a:lnTo>
                    <a:pt x="462" y="25"/>
                  </a:lnTo>
                  <a:lnTo>
                    <a:pt x="462" y="20"/>
                  </a:lnTo>
                  <a:lnTo>
                    <a:pt x="467" y="20"/>
                  </a:lnTo>
                  <a:lnTo>
                    <a:pt x="467" y="20"/>
                  </a:lnTo>
                  <a:lnTo>
                    <a:pt x="469" y="20"/>
                  </a:lnTo>
                  <a:lnTo>
                    <a:pt x="469" y="22"/>
                  </a:lnTo>
                  <a:lnTo>
                    <a:pt x="474" y="22"/>
                  </a:lnTo>
                  <a:lnTo>
                    <a:pt x="476" y="25"/>
                  </a:lnTo>
                  <a:lnTo>
                    <a:pt x="480" y="29"/>
                  </a:lnTo>
                  <a:lnTo>
                    <a:pt x="483" y="31"/>
                  </a:lnTo>
                  <a:lnTo>
                    <a:pt x="485" y="31"/>
                  </a:lnTo>
                  <a:lnTo>
                    <a:pt x="487" y="34"/>
                  </a:lnTo>
                  <a:lnTo>
                    <a:pt x="485" y="36"/>
                  </a:lnTo>
                  <a:lnTo>
                    <a:pt x="485" y="40"/>
                  </a:lnTo>
                  <a:lnTo>
                    <a:pt x="485" y="43"/>
                  </a:lnTo>
                  <a:lnTo>
                    <a:pt x="487" y="45"/>
                  </a:lnTo>
                  <a:lnTo>
                    <a:pt x="489" y="47"/>
                  </a:lnTo>
                  <a:lnTo>
                    <a:pt x="489" y="47"/>
                  </a:lnTo>
                  <a:lnTo>
                    <a:pt x="492" y="49"/>
                  </a:lnTo>
                  <a:lnTo>
                    <a:pt x="494" y="49"/>
                  </a:lnTo>
                  <a:lnTo>
                    <a:pt x="494" y="49"/>
                  </a:lnTo>
                  <a:lnTo>
                    <a:pt x="496" y="49"/>
                  </a:lnTo>
                  <a:lnTo>
                    <a:pt x="499" y="49"/>
                  </a:lnTo>
                  <a:lnTo>
                    <a:pt x="501" y="52"/>
                  </a:lnTo>
                  <a:lnTo>
                    <a:pt x="501" y="52"/>
                  </a:lnTo>
                  <a:lnTo>
                    <a:pt x="501" y="54"/>
                  </a:lnTo>
                  <a:lnTo>
                    <a:pt x="501" y="54"/>
                  </a:lnTo>
                  <a:lnTo>
                    <a:pt x="501" y="56"/>
                  </a:lnTo>
                  <a:lnTo>
                    <a:pt x="499" y="59"/>
                  </a:lnTo>
                  <a:lnTo>
                    <a:pt x="499" y="61"/>
                  </a:lnTo>
                  <a:lnTo>
                    <a:pt x="499" y="63"/>
                  </a:lnTo>
                  <a:lnTo>
                    <a:pt x="496" y="65"/>
                  </a:lnTo>
                  <a:lnTo>
                    <a:pt x="499" y="70"/>
                  </a:lnTo>
                  <a:lnTo>
                    <a:pt x="499" y="70"/>
                  </a:lnTo>
                  <a:lnTo>
                    <a:pt x="499" y="70"/>
                  </a:lnTo>
                  <a:lnTo>
                    <a:pt x="499" y="70"/>
                  </a:lnTo>
                  <a:lnTo>
                    <a:pt x="496" y="72"/>
                  </a:lnTo>
                  <a:lnTo>
                    <a:pt x="496" y="72"/>
                  </a:lnTo>
                  <a:lnTo>
                    <a:pt x="492" y="74"/>
                  </a:lnTo>
                  <a:lnTo>
                    <a:pt x="489" y="74"/>
                  </a:lnTo>
                  <a:lnTo>
                    <a:pt x="489" y="74"/>
                  </a:lnTo>
                  <a:lnTo>
                    <a:pt x="487" y="74"/>
                  </a:lnTo>
                  <a:lnTo>
                    <a:pt x="485" y="77"/>
                  </a:lnTo>
                  <a:lnTo>
                    <a:pt x="483" y="74"/>
                  </a:lnTo>
                  <a:lnTo>
                    <a:pt x="480" y="74"/>
                  </a:lnTo>
                  <a:lnTo>
                    <a:pt x="478" y="77"/>
                  </a:lnTo>
                  <a:lnTo>
                    <a:pt x="476" y="77"/>
                  </a:lnTo>
                  <a:lnTo>
                    <a:pt x="476" y="77"/>
                  </a:lnTo>
                  <a:lnTo>
                    <a:pt x="474" y="77"/>
                  </a:lnTo>
                  <a:lnTo>
                    <a:pt x="474" y="79"/>
                  </a:lnTo>
                  <a:lnTo>
                    <a:pt x="474" y="79"/>
                  </a:lnTo>
                  <a:lnTo>
                    <a:pt x="471" y="74"/>
                  </a:lnTo>
                  <a:lnTo>
                    <a:pt x="469" y="74"/>
                  </a:lnTo>
                  <a:lnTo>
                    <a:pt x="462" y="74"/>
                  </a:lnTo>
                  <a:lnTo>
                    <a:pt x="462" y="77"/>
                  </a:lnTo>
                  <a:lnTo>
                    <a:pt x="462" y="77"/>
                  </a:lnTo>
                  <a:lnTo>
                    <a:pt x="460" y="77"/>
                  </a:lnTo>
                  <a:lnTo>
                    <a:pt x="460" y="77"/>
                  </a:lnTo>
                  <a:lnTo>
                    <a:pt x="458" y="77"/>
                  </a:lnTo>
                  <a:lnTo>
                    <a:pt x="455" y="74"/>
                  </a:lnTo>
                  <a:lnTo>
                    <a:pt x="455" y="74"/>
                  </a:lnTo>
                  <a:lnTo>
                    <a:pt x="453" y="74"/>
                  </a:lnTo>
                  <a:lnTo>
                    <a:pt x="453" y="74"/>
                  </a:lnTo>
                  <a:lnTo>
                    <a:pt x="453" y="74"/>
                  </a:lnTo>
                  <a:lnTo>
                    <a:pt x="451" y="74"/>
                  </a:lnTo>
                  <a:lnTo>
                    <a:pt x="451" y="74"/>
                  </a:lnTo>
                  <a:lnTo>
                    <a:pt x="449" y="74"/>
                  </a:lnTo>
                  <a:lnTo>
                    <a:pt x="446" y="74"/>
                  </a:lnTo>
                  <a:lnTo>
                    <a:pt x="446" y="77"/>
                  </a:lnTo>
                  <a:lnTo>
                    <a:pt x="446" y="77"/>
                  </a:lnTo>
                  <a:lnTo>
                    <a:pt x="442" y="81"/>
                  </a:lnTo>
                  <a:lnTo>
                    <a:pt x="444" y="88"/>
                  </a:lnTo>
                  <a:lnTo>
                    <a:pt x="442" y="88"/>
                  </a:lnTo>
                  <a:lnTo>
                    <a:pt x="442" y="88"/>
                  </a:lnTo>
                  <a:lnTo>
                    <a:pt x="440" y="90"/>
                  </a:lnTo>
                  <a:lnTo>
                    <a:pt x="437" y="90"/>
                  </a:lnTo>
                  <a:lnTo>
                    <a:pt x="440" y="95"/>
                  </a:lnTo>
                  <a:lnTo>
                    <a:pt x="440" y="95"/>
                  </a:lnTo>
                  <a:lnTo>
                    <a:pt x="440" y="97"/>
                  </a:lnTo>
                  <a:lnTo>
                    <a:pt x="442" y="97"/>
                  </a:lnTo>
                  <a:lnTo>
                    <a:pt x="442" y="99"/>
                  </a:lnTo>
                  <a:lnTo>
                    <a:pt x="444" y="99"/>
                  </a:lnTo>
                  <a:lnTo>
                    <a:pt x="444" y="99"/>
                  </a:lnTo>
                  <a:lnTo>
                    <a:pt x="444" y="111"/>
                  </a:lnTo>
                  <a:lnTo>
                    <a:pt x="444" y="111"/>
                  </a:lnTo>
                  <a:lnTo>
                    <a:pt x="440" y="118"/>
                  </a:lnTo>
                  <a:lnTo>
                    <a:pt x="440" y="118"/>
                  </a:lnTo>
                  <a:lnTo>
                    <a:pt x="437" y="118"/>
                  </a:lnTo>
                  <a:lnTo>
                    <a:pt x="435" y="118"/>
                  </a:lnTo>
                  <a:lnTo>
                    <a:pt x="431" y="124"/>
                  </a:lnTo>
                  <a:lnTo>
                    <a:pt x="433" y="127"/>
                  </a:lnTo>
                  <a:lnTo>
                    <a:pt x="442" y="136"/>
                  </a:lnTo>
                  <a:lnTo>
                    <a:pt x="449" y="138"/>
                  </a:lnTo>
                  <a:lnTo>
                    <a:pt x="449" y="138"/>
                  </a:lnTo>
                  <a:lnTo>
                    <a:pt x="449" y="140"/>
                  </a:lnTo>
                  <a:lnTo>
                    <a:pt x="451" y="142"/>
                  </a:lnTo>
                  <a:lnTo>
                    <a:pt x="449" y="145"/>
                  </a:lnTo>
                  <a:lnTo>
                    <a:pt x="449" y="147"/>
                  </a:lnTo>
                  <a:lnTo>
                    <a:pt x="444" y="152"/>
                  </a:lnTo>
                  <a:lnTo>
                    <a:pt x="442" y="154"/>
                  </a:lnTo>
                  <a:lnTo>
                    <a:pt x="442" y="156"/>
                  </a:lnTo>
                  <a:lnTo>
                    <a:pt x="444" y="156"/>
                  </a:lnTo>
                  <a:lnTo>
                    <a:pt x="449" y="158"/>
                  </a:lnTo>
                  <a:lnTo>
                    <a:pt x="449" y="161"/>
                  </a:lnTo>
                  <a:lnTo>
                    <a:pt x="451" y="163"/>
                  </a:lnTo>
                  <a:lnTo>
                    <a:pt x="453" y="163"/>
                  </a:lnTo>
                  <a:lnTo>
                    <a:pt x="458" y="167"/>
                  </a:lnTo>
                  <a:lnTo>
                    <a:pt x="460" y="167"/>
                  </a:lnTo>
                  <a:lnTo>
                    <a:pt x="462" y="181"/>
                  </a:lnTo>
                  <a:lnTo>
                    <a:pt x="465" y="183"/>
                  </a:lnTo>
                  <a:lnTo>
                    <a:pt x="469" y="186"/>
                  </a:lnTo>
                  <a:lnTo>
                    <a:pt x="471" y="188"/>
                  </a:lnTo>
                  <a:lnTo>
                    <a:pt x="474" y="188"/>
                  </a:lnTo>
                  <a:lnTo>
                    <a:pt x="474" y="190"/>
                  </a:lnTo>
                  <a:lnTo>
                    <a:pt x="474" y="192"/>
                  </a:lnTo>
                  <a:lnTo>
                    <a:pt x="476" y="195"/>
                  </a:lnTo>
                  <a:lnTo>
                    <a:pt x="478" y="197"/>
                  </a:lnTo>
                  <a:lnTo>
                    <a:pt x="480" y="197"/>
                  </a:lnTo>
                  <a:lnTo>
                    <a:pt x="487" y="197"/>
                  </a:lnTo>
                  <a:lnTo>
                    <a:pt x="487" y="199"/>
                  </a:lnTo>
                  <a:lnTo>
                    <a:pt x="489" y="199"/>
                  </a:lnTo>
                  <a:lnTo>
                    <a:pt x="492" y="201"/>
                  </a:lnTo>
                  <a:lnTo>
                    <a:pt x="489" y="204"/>
                  </a:lnTo>
                  <a:lnTo>
                    <a:pt x="492" y="206"/>
                  </a:lnTo>
                  <a:lnTo>
                    <a:pt x="494" y="210"/>
                  </a:lnTo>
                  <a:lnTo>
                    <a:pt x="496" y="208"/>
                  </a:lnTo>
                  <a:lnTo>
                    <a:pt x="499" y="210"/>
                  </a:lnTo>
                  <a:lnTo>
                    <a:pt x="501" y="210"/>
                  </a:lnTo>
                  <a:lnTo>
                    <a:pt x="501" y="210"/>
                  </a:lnTo>
                  <a:lnTo>
                    <a:pt x="503" y="213"/>
                  </a:lnTo>
                  <a:lnTo>
                    <a:pt x="503" y="213"/>
                  </a:lnTo>
                  <a:lnTo>
                    <a:pt x="499" y="213"/>
                  </a:lnTo>
                  <a:lnTo>
                    <a:pt x="496" y="215"/>
                  </a:lnTo>
                  <a:lnTo>
                    <a:pt x="494" y="215"/>
                  </a:lnTo>
                  <a:lnTo>
                    <a:pt x="496" y="217"/>
                  </a:lnTo>
                  <a:lnTo>
                    <a:pt x="494" y="220"/>
                  </a:lnTo>
                  <a:lnTo>
                    <a:pt x="492" y="220"/>
                  </a:lnTo>
                  <a:lnTo>
                    <a:pt x="487" y="220"/>
                  </a:lnTo>
                  <a:lnTo>
                    <a:pt x="489" y="222"/>
                  </a:lnTo>
                  <a:lnTo>
                    <a:pt x="489" y="222"/>
                  </a:lnTo>
                  <a:lnTo>
                    <a:pt x="487" y="224"/>
                  </a:lnTo>
                  <a:lnTo>
                    <a:pt x="487" y="226"/>
                  </a:lnTo>
                  <a:lnTo>
                    <a:pt x="483" y="231"/>
                  </a:lnTo>
                  <a:lnTo>
                    <a:pt x="480" y="231"/>
                  </a:lnTo>
                  <a:lnTo>
                    <a:pt x="480" y="231"/>
                  </a:lnTo>
                  <a:lnTo>
                    <a:pt x="480" y="231"/>
                  </a:lnTo>
                  <a:lnTo>
                    <a:pt x="478" y="231"/>
                  </a:lnTo>
                  <a:lnTo>
                    <a:pt x="478" y="231"/>
                  </a:lnTo>
                  <a:lnTo>
                    <a:pt x="476" y="229"/>
                  </a:lnTo>
                  <a:lnTo>
                    <a:pt x="476" y="229"/>
                  </a:lnTo>
                  <a:lnTo>
                    <a:pt x="476" y="229"/>
                  </a:lnTo>
                  <a:lnTo>
                    <a:pt x="474" y="229"/>
                  </a:lnTo>
                  <a:lnTo>
                    <a:pt x="471" y="231"/>
                  </a:lnTo>
                  <a:lnTo>
                    <a:pt x="471" y="231"/>
                  </a:lnTo>
                  <a:lnTo>
                    <a:pt x="469" y="233"/>
                  </a:lnTo>
                  <a:lnTo>
                    <a:pt x="467" y="233"/>
                  </a:lnTo>
                  <a:lnTo>
                    <a:pt x="462" y="229"/>
                  </a:lnTo>
                  <a:lnTo>
                    <a:pt x="460" y="229"/>
                  </a:lnTo>
                  <a:lnTo>
                    <a:pt x="458" y="226"/>
                  </a:lnTo>
                  <a:lnTo>
                    <a:pt x="455" y="224"/>
                  </a:lnTo>
                  <a:lnTo>
                    <a:pt x="455" y="226"/>
                  </a:lnTo>
                  <a:lnTo>
                    <a:pt x="453" y="224"/>
                  </a:lnTo>
                  <a:lnTo>
                    <a:pt x="453" y="224"/>
                  </a:lnTo>
                  <a:lnTo>
                    <a:pt x="453" y="224"/>
                  </a:lnTo>
                  <a:lnTo>
                    <a:pt x="451" y="224"/>
                  </a:lnTo>
                  <a:lnTo>
                    <a:pt x="451" y="226"/>
                  </a:lnTo>
                  <a:lnTo>
                    <a:pt x="449" y="226"/>
                  </a:lnTo>
                  <a:lnTo>
                    <a:pt x="446" y="224"/>
                  </a:lnTo>
                  <a:lnTo>
                    <a:pt x="444" y="224"/>
                  </a:lnTo>
                  <a:lnTo>
                    <a:pt x="444" y="222"/>
                  </a:lnTo>
                  <a:lnTo>
                    <a:pt x="442" y="222"/>
                  </a:lnTo>
                  <a:lnTo>
                    <a:pt x="440" y="220"/>
                  </a:lnTo>
                  <a:lnTo>
                    <a:pt x="440" y="220"/>
                  </a:lnTo>
                  <a:lnTo>
                    <a:pt x="435" y="217"/>
                  </a:lnTo>
                  <a:lnTo>
                    <a:pt x="435" y="217"/>
                  </a:lnTo>
                  <a:lnTo>
                    <a:pt x="433" y="220"/>
                  </a:lnTo>
                  <a:lnTo>
                    <a:pt x="433" y="217"/>
                  </a:lnTo>
                  <a:lnTo>
                    <a:pt x="431" y="217"/>
                  </a:lnTo>
                  <a:lnTo>
                    <a:pt x="428" y="217"/>
                  </a:lnTo>
                  <a:lnTo>
                    <a:pt x="428" y="217"/>
                  </a:lnTo>
                  <a:lnTo>
                    <a:pt x="426" y="217"/>
                  </a:lnTo>
                  <a:lnTo>
                    <a:pt x="426" y="220"/>
                  </a:lnTo>
                  <a:lnTo>
                    <a:pt x="428" y="220"/>
                  </a:lnTo>
                  <a:lnTo>
                    <a:pt x="428" y="224"/>
                  </a:lnTo>
                  <a:lnTo>
                    <a:pt x="428" y="226"/>
                  </a:lnTo>
                  <a:lnTo>
                    <a:pt x="426" y="226"/>
                  </a:lnTo>
                  <a:lnTo>
                    <a:pt x="426" y="229"/>
                  </a:lnTo>
                  <a:lnTo>
                    <a:pt x="426" y="231"/>
                  </a:lnTo>
                  <a:lnTo>
                    <a:pt x="424" y="231"/>
                  </a:lnTo>
                  <a:lnTo>
                    <a:pt x="424" y="233"/>
                  </a:lnTo>
                  <a:lnTo>
                    <a:pt x="419" y="238"/>
                  </a:lnTo>
                  <a:lnTo>
                    <a:pt x="417" y="238"/>
                  </a:lnTo>
                  <a:lnTo>
                    <a:pt x="417" y="240"/>
                  </a:lnTo>
                  <a:lnTo>
                    <a:pt x="415" y="240"/>
                  </a:lnTo>
                  <a:lnTo>
                    <a:pt x="412" y="238"/>
                  </a:lnTo>
                  <a:lnTo>
                    <a:pt x="412" y="240"/>
                  </a:lnTo>
                  <a:lnTo>
                    <a:pt x="412" y="240"/>
                  </a:lnTo>
                  <a:lnTo>
                    <a:pt x="412" y="240"/>
                  </a:lnTo>
                  <a:lnTo>
                    <a:pt x="412" y="242"/>
                  </a:lnTo>
                  <a:lnTo>
                    <a:pt x="412" y="247"/>
                  </a:lnTo>
                  <a:lnTo>
                    <a:pt x="412" y="249"/>
                  </a:lnTo>
                  <a:lnTo>
                    <a:pt x="410" y="254"/>
                  </a:lnTo>
                  <a:lnTo>
                    <a:pt x="412" y="258"/>
                  </a:lnTo>
                  <a:lnTo>
                    <a:pt x="412" y="258"/>
                  </a:lnTo>
                  <a:lnTo>
                    <a:pt x="412" y="263"/>
                  </a:lnTo>
                  <a:lnTo>
                    <a:pt x="417" y="267"/>
                  </a:lnTo>
                  <a:lnTo>
                    <a:pt x="419" y="272"/>
                  </a:lnTo>
                  <a:lnTo>
                    <a:pt x="421" y="274"/>
                  </a:lnTo>
                  <a:lnTo>
                    <a:pt x="424" y="276"/>
                  </a:lnTo>
                  <a:lnTo>
                    <a:pt x="428" y="276"/>
                  </a:lnTo>
                  <a:lnTo>
                    <a:pt x="433" y="276"/>
                  </a:lnTo>
                  <a:lnTo>
                    <a:pt x="433" y="272"/>
                  </a:lnTo>
                  <a:lnTo>
                    <a:pt x="433" y="269"/>
                  </a:lnTo>
                  <a:lnTo>
                    <a:pt x="433" y="269"/>
                  </a:lnTo>
                  <a:lnTo>
                    <a:pt x="440" y="274"/>
                  </a:lnTo>
                  <a:lnTo>
                    <a:pt x="444" y="274"/>
                  </a:lnTo>
                  <a:lnTo>
                    <a:pt x="446" y="276"/>
                  </a:lnTo>
                  <a:lnTo>
                    <a:pt x="449" y="276"/>
                  </a:lnTo>
                  <a:lnTo>
                    <a:pt x="449" y="279"/>
                  </a:lnTo>
                  <a:lnTo>
                    <a:pt x="451" y="281"/>
                  </a:lnTo>
                  <a:lnTo>
                    <a:pt x="455" y="281"/>
                  </a:lnTo>
                  <a:lnTo>
                    <a:pt x="455" y="281"/>
                  </a:lnTo>
                  <a:lnTo>
                    <a:pt x="458" y="283"/>
                  </a:lnTo>
                  <a:lnTo>
                    <a:pt x="460" y="283"/>
                  </a:lnTo>
                  <a:lnTo>
                    <a:pt x="467" y="283"/>
                  </a:lnTo>
                  <a:lnTo>
                    <a:pt x="467" y="285"/>
                  </a:lnTo>
                  <a:lnTo>
                    <a:pt x="469" y="288"/>
                  </a:lnTo>
                  <a:lnTo>
                    <a:pt x="474" y="290"/>
                  </a:lnTo>
                  <a:lnTo>
                    <a:pt x="476" y="288"/>
                  </a:lnTo>
                  <a:lnTo>
                    <a:pt x="476" y="290"/>
                  </a:lnTo>
                  <a:lnTo>
                    <a:pt x="478" y="290"/>
                  </a:lnTo>
                  <a:lnTo>
                    <a:pt x="480" y="292"/>
                  </a:lnTo>
                  <a:lnTo>
                    <a:pt x="483" y="294"/>
                  </a:lnTo>
                  <a:lnTo>
                    <a:pt x="485" y="294"/>
                  </a:lnTo>
                  <a:lnTo>
                    <a:pt x="485" y="294"/>
                  </a:lnTo>
                  <a:lnTo>
                    <a:pt x="487" y="292"/>
                  </a:lnTo>
                  <a:lnTo>
                    <a:pt x="494" y="297"/>
                  </a:lnTo>
                  <a:lnTo>
                    <a:pt x="496" y="301"/>
                  </a:lnTo>
                  <a:lnTo>
                    <a:pt x="496" y="301"/>
                  </a:lnTo>
                  <a:lnTo>
                    <a:pt x="499" y="303"/>
                  </a:lnTo>
                  <a:lnTo>
                    <a:pt x="501" y="303"/>
                  </a:lnTo>
                  <a:lnTo>
                    <a:pt x="501" y="303"/>
                  </a:lnTo>
                  <a:lnTo>
                    <a:pt x="501" y="301"/>
                  </a:lnTo>
                  <a:lnTo>
                    <a:pt x="501" y="301"/>
                  </a:lnTo>
                  <a:lnTo>
                    <a:pt x="503" y="303"/>
                  </a:lnTo>
                  <a:lnTo>
                    <a:pt x="508" y="306"/>
                  </a:lnTo>
                  <a:lnTo>
                    <a:pt x="508" y="308"/>
                  </a:lnTo>
                  <a:lnTo>
                    <a:pt x="508" y="310"/>
                  </a:lnTo>
                  <a:lnTo>
                    <a:pt x="505" y="317"/>
                  </a:lnTo>
                  <a:lnTo>
                    <a:pt x="503" y="319"/>
                  </a:lnTo>
                  <a:lnTo>
                    <a:pt x="503" y="322"/>
                  </a:lnTo>
                  <a:lnTo>
                    <a:pt x="503" y="322"/>
                  </a:lnTo>
                  <a:lnTo>
                    <a:pt x="503" y="324"/>
                  </a:lnTo>
                  <a:lnTo>
                    <a:pt x="505" y="324"/>
                  </a:lnTo>
                  <a:lnTo>
                    <a:pt x="505" y="326"/>
                  </a:lnTo>
                  <a:lnTo>
                    <a:pt x="505" y="328"/>
                  </a:lnTo>
                  <a:lnTo>
                    <a:pt x="505" y="331"/>
                  </a:lnTo>
                  <a:lnTo>
                    <a:pt x="505" y="335"/>
                  </a:lnTo>
                  <a:lnTo>
                    <a:pt x="505" y="335"/>
                  </a:lnTo>
                  <a:lnTo>
                    <a:pt x="508" y="337"/>
                  </a:lnTo>
                  <a:lnTo>
                    <a:pt x="510" y="340"/>
                  </a:lnTo>
                  <a:lnTo>
                    <a:pt x="510" y="340"/>
                  </a:lnTo>
                  <a:lnTo>
                    <a:pt x="512" y="340"/>
                  </a:lnTo>
                  <a:lnTo>
                    <a:pt x="512" y="333"/>
                  </a:lnTo>
                  <a:lnTo>
                    <a:pt x="517" y="333"/>
                  </a:lnTo>
                  <a:lnTo>
                    <a:pt x="528" y="337"/>
                  </a:lnTo>
                  <a:lnTo>
                    <a:pt x="528" y="337"/>
                  </a:lnTo>
                  <a:lnTo>
                    <a:pt x="530" y="340"/>
                  </a:lnTo>
                  <a:lnTo>
                    <a:pt x="530" y="340"/>
                  </a:lnTo>
                  <a:lnTo>
                    <a:pt x="530" y="340"/>
                  </a:lnTo>
                  <a:lnTo>
                    <a:pt x="533" y="342"/>
                  </a:lnTo>
                  <a:lnTo>
                    <a:pt x="535" y="342"/>
                  </a:lnTo>
                  <a:lnTo>
                    <a:pt x="537" y="342"/>
                  </a:lnTo>
                  <a:lnTo>
                    <a:pt x="542" y="344"/>
                  </a:lnTo>
                  <a:lnTo>
                    <a:pt x="544" y="349"/>
                  </a:lnTo>
                  <a:lnTo>
                    <a:pt x="546" y="351"/>
                  </a:lnTo>
                  <a:lnTo>
                    <a:pt x="546" y="353"/>
                  </a:lnTo>
                  <a:lnTo>
                    <a:pt x="555" y="358"/>
                  </a:lnTo>
                  <a:lnTo>
                    <a:pt x="555" y="356"/>
                  </a:lnTo>
                  <a:lnTo>
                    <a:pt x="558" y="356"/>
                  </a:lnTo>
                  <a:lnTo>
                    <a:pt x="560" y="358"/>
                  </a:lnTo>
                  <a:lnTo>
                    <a:pt x="562" y="360"/>
                  </a:lnTo>
                  <a:lnTo>
                    <a:pt x="564" y="356"/>
                  </a:lnTo>
                  <a:lnTo>
                    <a:pt x="569" y="353"/>
                  </a:lnTo>
                  <a:lnTo>
                    <a:pt x="571" y="349"/>
                  </a:lnTo>
                  <a:lnTo>
                    <a:pt x="573" y="349"/>
                  </a:lnTo>
                  <a:lnTo>
                    <a:pt x="578" y="347"/>
                  </a:lnTo>
                  <a:lnTo>
                    <a:pt x="578" y="344"/>
                  </a:lnTo>
                  <a:lnTo>
                    <a:pt x="578" y="342"/>
                  </a:lnTo>
                  <a:lnTo>
                    <a:pt x="576" y="342"/>
                  </a:lnTo>
                  <a:lnTo>
                    <a:pt x="578" y="340"/>
                  </a:lnTo>
                  <a:lnTo>
                    <a:pt x="582" y="337"/>
                  </a:lnTo>
                  <a:lnTo>
                    <a:pt x="589" y="340"/>
                  </a:lnTo>
                  <a:lnTo>
                    <a:pt x="592" y="344"/>
                  </a:lnTo>
                  <a:lnTo>
                    <a:pt x="594" y="347"/>
                  </a:lnTo>
                  <a:lnTo>
                    <a:pt x="596" y="344"/>
                  </a:lnTo>
                  <a:lnTo>
                    <a:pt x="598" y="342"/>
                  </a:lnTo>
                  <a:lnTo>
                    <a:pt x="601" y="342"/>
                  </a:lnTo>
                  <a:lnTo>
                    <a:pt x="601" y="342"/>
                  </a:lnTo>
                  <a:lnTo>
                    <a:pt x="601" y="344"/>
                  </a:lnTo>
                  <a:lnTo>
                    <a:pt x="605" y="349"/>
                  </a:lnTo>
                  <a:lnTo>
                    <a:pt x="605" y="349"/>
                  </a:lnTo>
                  <a:lnTo>
                    <a:pt x="607" y="349"/>
                  </a:lnTo>
                  <a:lnTo>
                    <a:pt x="607" y="353"/>
                  </a:lnTo>
                  <a:lnTo>
                    <a:pt x="610" y="356"/>
                  </a:lnTo>
                  <a:lnTo>
                    <a:pt x="610" y="358"/>
                  </a:lnTo>
                  <a:lnTo>
                    <a:pt x="612" y="358"/>
                  </a:lnTo>
                  <a:lnTo>
                    <a:pt x="619" y="360"/>
                  </a:lnTo>
                  <a:lnTo>
                    <a:pt x="621" y="358"/>
                  </a:lnTo>
                  <a:lnTo>
                    <a:pt x="621" y="358"/>
                  </a:lnTo>
                  <a:lnTo>
                    <a:pt x="623" y="356"/>
                  </a:lnTo>
                  <a:lnTo>
                    <a:pt x="623" y="356"/>
                  </a:lnTo>
                  <a:lnTo>
                    <a:pt x="626" y="360"/>
                  </a:lnTo>
                  <a:lnTo>
                    <a:pt x="628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35" y="362"/>
                  </a:lnTo>
                  <a:lnTo>
                    <a:pt x="637" y="362"/>
                  </a:lnTo>
                  <a:lnTo>
                    <a:pt x="641" y="365"/>
                  </a:lnTo>
                  <a:lnTo>
                    <a:pt x="644" y="362"/>
                  </a:lnTo>
                  <a:lnTo>
                    <a:pt x="644" y="360"/>
                  </a:lnTo>
                  <a:lnTo>
                    <a:pt x="646" y="362"/>
                  </a:lnTo>
                  <a:lnTo>
                    <a:pt x="646" y="365"/>
                  </a:lnTo>
                  <a:lnTo>
                    <a:pt x="648" y="367"/>
                  </a:lnTo>
                  <a:lnTo>
                    <a:pt x="650" y="367"/>
                  </a:lnTo>
                  <a:lnTo>
                    <a:pt x="653" y="367"/>
                  </a:lnTo>
                  <a:lnTo>
                    <a:pt x="653" y="369"/>
                  </a:lnTo>
                  <a:lnTo>
                    <a:pt x="655" y="371"/>
                  </a:lnTo>
                  <a:lnTo>
                    <a:pt x="655" y="376"/>
                  </a:lnTo>
                  <a:lnTo>
                    <a:pt x="657" y="376"/>
                  </a:lnTo>
                  <a:lnTo>
                    <a:pt x="660" y="378"/>
                  </a:lnTo>
                  <a:lnTo>
                    <a:pt x="662" y="381"/>
                  </a:lnTo>
                  <a:lnTo>
                    <a:pt x="662" y="381"/>
                  </a:lnTo>
                  <a:lnTo>
                    <a:pt x="664" y="381"/>
                  </a:lnTo>
                  <a:lnTo>
                    <a:pt x="664" y="381"/>
                  </a:lnTo>
                  <a:lnTo>
                    <a:pt x="666" y="383"/>
                  </a:lnTo>
                  <a:lnTo>
                    <a:pt x="666" y="383"/>
                  </a:lnTo>
                  <a:lnTo>
                    <a:pt x="669" y="385"/>
                  </a:lnTo>
                  <a:lnTo>
                    <a:pt x="669" y="385"/>
                  </a:lnTo>
                  <a:lnTo>
                    <a:pt x="669" y="385"/>
                  </a:lnTo>
                  <a:lnTo>
                    <a:pt x="671" y="387"/>
                  </a:lnTo>
                  <a:lnTo>
                    <a:pt x="671" y="390"/>
                  </a:lnTo>
                  <a:lnTo>
                    <a:pt x="673" y="392"/>
                  </a:lnTo>
                  <a:lnTo>
                    <a:pt x="673" y="399"/>
                  </a:lnTo>
                  <a:lnTo>
                    <a:pt x="678" y="403"/>
                  </a:lnTo>
                  <a:lnTo>
                    <a:pt x="678" y="408"/>
                  </a:lnTo>
                  <a:lnTo>
                    <a:pt x="678" y="410"/>
                  </a:lnTo>
                  <a:lnTo>
                    <a:pt x="678" y="410"/>
                  </a:lnTo>
                  <a:lnTo>
                    <a:pt x="678" y="410"/>
                  </a:lnTo>
                  <a:lnTo>
                    <a:pt x="675" y="415"/>
                  </a:lnTo>
                  <a:lnTo>
                    <a:pt x="675" y="415"/>
                  </a:lnTo>
                  <a:lnTo>
                    <a:pt x="678" y="417"/>
                  </a:lnTo>
                  <a:lnTo>
                    <a:pt x="678" y="417"/>
                  </a:lnTo>
                  <a:lnTo>
                    <a:pt x="678" y="419"/>
                  </a:lnTo>
                  <a:lnTo>
                    <a:pt x="680" y="419"/>
                  </a:lnTo>
                  <a:lnTo>
                    <a:pt x="682" y="419"/>
                  </a:lnTo>
                  <a:lnTo>
                    <a:pt x="682" y="421"/>
                  </a:lnTo>
                  <a:lnTo>
                    <a:pt x="682" y="424"/>
                  </a:lnTo>
                  <a:lnTo>
                    <a:pt x="682" y="426"/>
                  </a:lnTo>
                  <a:lnTo>
                    <a:pt x="680" y="426"/>
                  </a:lnTo>
                  <a:lnTo>
                    <a:pt x="680" y="428"/>
                  </a:lnTo>
                  <a:lnTo>
                    <a:pt x="678" y="428"/>
                  </a:lnTo>
                  <a:lnTo>
                    <a:pt x="678" y="428"/>
                  </a:lnTo>
                  <a:lnTo>
                    <a:pt x="680" y="430"/>
                  </a:lnTo>
                  <a:lnTo>
                    <a:pt x="684" y="433"/>
                  </a:lnTo>
                  <a:lnTo>
                    <a:pt x="684" y="433"/>
                  </a:lnTo>
                  <a:lnTo>
                    <a:pt x="682" y="433"/>
                  </a:lnTo>
                  <a:lnTo>
                    <a:pt x="682" y="435"/>
                  </a:lnTo>
                  <a:lnTo>
                    <a:pt x="680" y="435"/>
                  </a:lnTo>
                  <a:lnTo>
                    <a:pt x="675" y="437"/>
                  </a:lnTo>
                  <a:lnTo>
                    <a:pt x="675" y="440"/>
                  </a:lnTo>
                  <a:lnTo>
                    <a:pt x="673" y="442"/>
                  </a:lnTo>
                  <a:lnTo>
                    <a:pt x="671" y="444"/>
                  </a:lnTo>
                  <a:lnTo>
                    <a:pt x="671" y="444"/>
                  </a:lnTo>
                  <a:lnTo>
                    <a:pt x="671" y="444"/>
                  </a:lnTo>
                  <a:lnTo>
                    <a:pt x="673" y="446"/>
                  </a:lnTo>
                  <a:lnTo>
                    <a:pt x="675" y="446"/>
                  </a:lnTo>
                  <a:lnTo>
                    <a:pt x="675" y="449"/>
                  </a:lnTo>
                  <a:lnTo>
                    <a:pt x="673" y="451"/>
                  </a:lnTo>
                  <a:lnTo>
                    <a:pt x="673" y="455"/>
                  </a:lnTo>
                  <a:lnTo>
                    <a:pt x="669" y="455"/>
                  </a:lnTo>
                  <a:lnTo>
                    <a:pt x="669" y="458"/>
                  </a:lnTo>
                  <a:lnTo>
                    <a:pt x="664" y="460"/>
                  </a:lnTo>
                  <a:lnTo>
                    <a:pt x="660" y="464"/>
                  </a:lnTo>
                  <a:lnTo>
                    <a:pt x="657" y="464"/>
                  </a:lnTo>
                  <a:lnTo>
                    <a:pt x="657" y="467"/>
                  </a:lnTo>
                  <a:lnTo>
                    <a:pt x="655" y="467"/>
                  </a:lnTo>
                  <a:lnTo>
                    <a:pt x="655" y="469"/>
                  </a:lnTo>
                  <a:lnTo>
                    <a:pt x="653" y="469"/>
                  </a:lnTo>
                  <a:lnTo>
                    <a:pt x="653" y="469"/>
                  </a:lnTo>
                  <a:lnTo>
                    <a:pt x="650" y="469"/>
                  </a:lnTo>
                  <a:lnTo>
                    <a:pt x="650" y="469"/>
                  </a:lnTo>
                  <a:lnTo>
                    <a:pt x="648" y="469"/>
                  </a:lnTo>
                  <a:lnTo>
                    <a:pt x="646" y="469"/>
                  </a:lnTo>
                  <a:lnTo>
                    <a:pt x="646" y="469"/>
                  </a:lnTo>
                  <a:lnTo>
                    <a:pt x="644" y="474"/>
                  </a:lnTo>
                  <a:lnTo>
                    <a:pt x="644" y="476"/>
                  </a:lnTo>
                  <a:lnTo>
                    <a:pt x="646" y="476"/>
                  </a:lnTo>
                  <a:lnTo>
                    <a:pt x="648" y="478"/>
                  </a:lnTo>
                  <a:lnTo>
                    <a:pt x="648" y="476"/>
                  </a:lnTo>
                  <a:lnTo>
                    <a:pt x="648" y="476"/>
                  </a:lnTo>
                  <a:lnTo>
                    <a:pt x="650" y="478"/>
                  </a:lnTo>
                  <a:lnTo>
                    <a:pt x="650" y="478"/>
                  </a:lnTo>
                  <a:lnTo>
                    <a:pt x="648" y="478"/>
                  </a:lnTo>
                  <a:lnTo>
                    <a:pt x="648" y="478"/>
                  </a:lnTo>
                  <a:lnTo>
                    <a:pt x="648" y="478"/>
                  </a:lnTo>
                  <a:lnTo>
                    <a:pt x="646" y="480"/>
                  </a:lnTo>
                  <a:lnTo>
                    <a:pt x="648" y="483"/>
                  </a:lnTo>
                  <a:lnTo>
                    <a:pt x="650" y="483"/>
                  </a:lnTo>
                  <a:lnTo>
                    <a:pt x="648" y="485"/>
                  </a:lnTo>
                  <a:lnTo>
                    <a:pt x="646" y="487"/>
                  </a:lnTo>
                  <a:lnTo>
                    <a:pt x="646" y="489"/>
                  </a:lnTo>
                  <a:lnTo>
                    <a:pt x="646" y="492"/>
                  </a:lnTo>
                  <a:lnTo>
                    <a:pt x="646" y="492"/>
                  </a:lnTo>
                  <a:lnTo>
                    <a:pt x="648" y="492"/>
                  </a:lnTo>
                  <a:lnTo>
                    <a:pt x="646" y="494"/>
                  </a:lnTo>
                  <a:lnTo>
                    <a:pt x="648" y="496"/>
                  </a:lnTo>
                  <a:lnTo>
                    <a:pt x="648" y="496"/>
                  </a:lnTo>
                  <a:lnTo>
                    <a:pt x="648" y="498"/>
                  </a:lnTo>
                  <a:lnTo>
                    <a:pt x="648" y="498"/>
                  </a:lnTo>
                  <a:lnTo>
                    <a:pt x="648" y="498"/>
                  </a:lnTo>
                  <a:lnTo>
                    <a:pt x="648" y="501"/>
                  </a:lnTo>
                  <a:lnTo>
                    <a:pt x="648" y="503"/>
                  </a:lnTo>
                  <a:lnTo>
                    <a:pt x="650" y="505"/>
                  </a:lnTo>
                  <a:lnTo>
                    <a:pt x="653" y="508"/>
                  </a:lnTo>
                  <a:lnTo>
                    <a:pt x="653" y="514"/>
                  </a:lnTo>
                  <a:lnTo>
                    <a:pt x="650" y="517"/>
                  </a:lnTo>
                  <a:lnTo>
                    <a:pt x="646" y="517"/>
                  </a:lnTo>
                  <a:lnTo>
                    <a:pt x="646" y="517"/>
                  </a:lnTo>
                  <a:lnTo>
                    <a:pt x="646" y="519"/>
                  </a:lnTo>
                  <a:lnTo>
                    <a:pt x="644" y="517"/>
                  </a:lnTo>
                  <a:lnTo>
                    <a:pt x="641" y="519"/>
                  </a:lnTo>
                  <a:lnTo>
                    <a:pt x="641" y="519"/>
                  </a:lnTo>
                  <a:lnTo>
                    <a:pt x="639" y="521"/>
                  </a:lnTo>
                  <a:lnTo>
                    <a:pt x="637" y="519"/>
                  </a:lnTo>
                  <a:lnTo>
                    <a:pt x="637" y="521"/>
                  </a:lnTo>
                  <a:lnTo>
                    <a:pt x="637" y="521"/>
                  </a:lnTo>
                  <a:lnTo>
                    <a:pt x="637" y="523"/>
                  </a:lnTo>
                  <a:lnTo>
                    <a:pt x="637" y="526"/>
                  </a:lnTo>
                  <a:lnTo>
                    <a:pt x="637" y="526"/>
                  </a:lnTo>
                  <a:lnTo>
                    <a:pt x="639" y="526"/>
                  </a:lnTo>
                  <a:lnTo>
                    <a:pt x="639" y="526"/>
                  </a:lnTo>
                  <a:lnTo>
                    <a:pt x="639" y="528"/>
                  </a:lnTo>
                  <a:lnTo>
                    <a:pt x="639" y="526"/>
                  </a:lnTo>
                  <a:lnTo>
                    <a:pt x="637" y="526"/>
                  </a:lnTo>
                  <a:lnTo>
                    <a:pt x="637" y="528"/>
                  </a:lnTo>
                  <a:lnTo>
                    <a:pt x="639" y="530"/>
                  </a:lnTo>
                  <a:lnTo>
                    <a:pt x="637" y="530"/>
                  </a:lnTo>
                  <a:lnTo>
                    <a:pt x="637" y="530"/>
                  </a:lnTo>
                  <a:lnTo>
                    <a:pt x="635" y="533"/>
                  </a:lnTo>
                  <a:lnTo>
                    <a:pt x="632" y="533"/>
                  </a:lnTo>
                  <a:lnTo>
                    <a:pt x="632" y="533"/>
                  </a:lnTo>
                  <a:lnTo>
                    <a:pt x="630" y="533"/>
                  </a:lnTo>
                  <a:lnTo>
                    <a:pt x="630" y="533"/>
                  </a:lnTo>
                  <a:lnTo>
                    <a:pt x="628" y="533"/>
                  </a:lnTo>
                  <a:lnTo>
                    <a:pt x="626" y="535"/>
                  </a:lnTo>
                  <a:lnTo>
                    <a:pt x="623" y="535"/>
                  </a:lnTo>
                  <a:lnTo>
                    <a:pt x="623" y="535"/>
                  </a:lnTo>
                  <a:lnTo>
                    <a:pt x="621" y="542"/>
                  </a:lnTo>
                  <a:lnTo>
                    <a:pt x="619" y="542"/>
                  </a:lnTo>
                  <a:lnTo>
                    <a:pt x="616" y="537"/>
                  </a:lnTo>
                  <a:lnTo>
                    <a:pt x="607" y="533"/>
                  </a:lnTo>
                  <a:lnTo>
                    <a:pt x="605" y="533"/>
                  </a:lnTo>
                  <a:lnTo>
                    <a:pt x="603" y="533"/>
                  </a:lnTo>
                  <a:lnTo>
                    <a:pt x="603" y="533"/>
                  </a:lnTo>
                  <a:lnTo>
                    <a:pt x="603" y="533"/>
                  </a:lnTo>
                  <a:lnTo>
                    <a:pt x="601" y="535"/>
                  </a:lnTo>
                  <a:lnTo>
                    <a:pt x="598" y="535"/>
                  </a:lnTo>
                  <a:lnTo>
                    <a:pt x="598" y="535"/>
                  </a:lnTo>
                  <a:lnTo>
                    <a:pt x="598" y="535"/>
                  </a:lnTo>
                  <a:lnTo>
                    <a:pt x="596" y="535"/>
                  </a:lnTo>
                  <a:lnTo>
                    <a:pt x="596" y="535"/>
                  </a:lnTo>
                  <a:lnTo>
                    <a:pt x="594" y="533"/>
                  </a:lnTo>
                  <a:lnTo>
                    <a:pt x="592" y="530"/>
                  </a:lnTo>
                  <a:lnTo>
                    <a:pt x="587" y="530"/>
                  </a:lnTo>
                  <a:lnTo>
                    <a:pt x="582" y="530"/>
                  </a:lnTo>
                  <a:lnTo>
                    <a:pt x="580" y="530"/>
                  </a:lnTo>
                  <a:lnTo>
                    <a:pt x="578" y="533"/>
                  </a:lnTo>
                  <a:lnTo>
                    <a:pt x="578" y="533"/>
                  </a:lnTo>
                  <a:lnTo>
                    <a:pt x="573" y="535"/>
                  </a:lnTo>
                  <a:lnTo>
                    <a:pt x="571" y="537"/>
                  </a:lnTo>
                  <a:lnTo>
                    <a:pt x="571" y="539"/>
                  </a:lnTo>
                  <a:lnTo>
                    <a:pt x="569" y="542"/>
                  </a:lnTo>
                  <a:lnTo>
                    <a:pt x="569" y="544"/>
                  </a:lnTo>
                  <a:lnTo>
                    <a:pt x="569" y="544"/>
                  </a:lnTo>
                  <a:lnTo>
                    <a:pt x="569" y="546"/>
                  </a:lnTo>
                  <a:lnTo>
                    <a:pt x="571" y="546"/>
                  </a:lnTo>
                  <a:lnTo>
                    <a:pt x="571" y="548"/>
                  </a:lnTo>
                  <a:lnTo>
                    <a:pt x="573" y="548"/>
                  </a:lnTo>
                  <a:lnTo>
                    <a:pt x="576" y="548"/>
                  </a:lnTo>
                  <a:lnTo>
                    <a:pt x="576" y="548"/>
                  </a:lnTo>
                  <a:lnTo>
                    <a:pt x="576" y="548"/>
                  </a:lnTo>
                  <a:lnTo>
                    <a:pt x="573" y="551"/>
                  </a:lnTo>
                  <a:lnTo>
                    <a:pt x="573" y="551"/>
                  </a:lnTo>
                  <a:lnTo>
                    <a:pt x="571" y="551"/>
                  </a:lnTo>
                  <a:lnTo>
                    <a:pt x="569" y="551"/>
                  </a:lnTo>
                  <a:lnTo>
                    <a:pt x="569" y="551"/>
                  </a:lnTo>
                  <a:lnTo>
                    <a:pt x="567" y="548"/>
                  </a:lnTo>
                  <a:lnTo>
                    <a:pt x="567" y="548"/>
                  </a:lnTo>
                  <a:lnTo>
                    <a:pt x="564" y="551"/>
                  </a:lnTo>
                  <a:lnTo>
                    <a:pt x="564" y="551"/>
                  </a:lnTo>
                  <a:lnTo>
                    <a:pt x="564" y="551"/>
                  </a:lnTo>
                  <a:lnTo>
                    <a:pt x="562" y="548"/>
                  </a:lnTo>
                  <a:lnTo>
                    <a:pt x="562" y="548"/>
                  </a:lnTo>
                  <a:lnTo>
                    <a:pt x="562" y="548"/>
                  </a:lnTo>
                  <a:lnTo>
                    <a:pt x="560" y="548"/>
                  </a:lnTo>
                  <a:lnTo>
                    <a:pt x="560" y="546"/>
                  </a:lnTo>
                  <a:lnTo>
                    <a:pt x="555" y="544"/>
                  </a:lnTo>
                  <a:lnTo>
                    <a:pt x="555" y="544"/>
                  </a:lnTo>
                  <a:lnTo>
                    <a:pt x="555" y="544"/>
                  </a:lnTo>
                  <a:lnTo>
                    <a:pt x="555" y="546"/>
                  </a:lnTo>
                  <a:lnTo>
                    <a:pt x="553" y="546"/>
                  </a:lnTo>
                  <a:lnTo>
                    <a:pt x="553" y="546"/>
                  </a:lnTo>
                  <a:lnTo>
                    <a:pt x="553" y="544"/>
                  </a:lnTo>
                  <a:lnTo>
                    <a:pt x="546" y="542"/>
                  </a:lnTo>
                  <a:lnTo>
                    <a:pt x="546" y="542"/>
                  </a:lnTo>
                  <a:lnTo>
                    <a:pt x="544" y="539"/>
                  </a:lnTo>
                  <a:lnTo>
                    <a:pt x="544" y="542"/>
                  </a:lnTo>
                  <a:lnTo>
                    <a:pt x="542" y="539"/>
                  </a:lnTo>
                  <a:lnTo>
                    <a:pt x="542" y="539"/>
                  </a:lnTo>
                  <a:lnTo>
                    <a:pt x="539" y="537"/>
                  </a:lnTo>
                  <a:lnTo>
                    <a:pt x="535" y="535"/>
                  </a:lnTo>
                  <a:lnTo>
                    <a:pt x="533" y="535"/>
                  </a:lnTo>
                  <a:lnTo>
                    <a:pt x="533" y="535"/>
                  </a:lnTo>
                  <a:lnTo>
                    <a:pt x="530" y="533"/>
                  </a:lnTo>
                  <a:lnTo>
                    <a:pt x="526" y="530"/>
                  </a:lnTo>
                  <a:lnTo>
                    <a:pt x="517" y="526"/>
                  </a:lnTo>
                  <a:lnTo>
                    <a:pt x="508" y="523"/>
                  </a:lnTo>
                  <a:lnTo>
                    <a:pt x="501" y="523"/>
                  </a:lnTo>
                  <a:lnTo>
                    <a:pt x="492" y="523"/>
                  </a:lnTo>
                  <a:lnTo>
                    <a:pt x="489" y="523"/>
                  </a:lnTo>
                  <a:lnTo>
                    <a:pt x="489" y="523"/>
                  </a:lnTo>
                  <a:lnTo>
                    <a:pt x="487" y="526"/>
                  </a:lnTo>
                  <a:lnTo>
                    <a:pt x="487" y="526"/>
                  </a:lnTo>
                  <a:lnTo>
                    <a:pt x="485" y="528"/>
                  </a:lnTo>
                  <a:lnTo>
                    <a:pt x="485" y="528"/>
                  </a:lnTo>
                  <a:lnTo>
                    <a:pt x="483" y="528"/>
                  </a:lnTo>
                  <a:lnTo>
                    <a:pt x="476" y="528"/>
                  </a:lnTo>
                  <a:lnTo>
                    <a:pt x="469" y="530"/>
                  </a:lnTo>
                  <a:lnTo>
                    <a:pt x="462" y="533"/>
                  </a:lnTo>
                  <a:lnTo>
                    <a:pt x="458" y="535"/>
                  </a:lnTo>
                  <a:lnTo>
                    <a:pt x="453" y="537"/>
                  </a:lnTo>
                  <a:lnTo>
                    <a:pt x="446" y="544"/>
                  </a:lnTo>
                  <a:lnTo>
                    <a:pt x="446" y="546"/>
                  </a:lnTo>
                  <a:lnTo>
                    <a:pt x="444" y="548"/>
                  </a:lnTo>
                  <a:lnTo>
                    <a:pt x="444" y="551"/>
                  </a:lnTo>
                  <a:lnTo>
                    <a:pt x="442" y="551"/>
                  </a:lnTo>
                  <a:lnTo>
                    <a:pt x="437" y="551"/>
                  </a:lnTo>
                  <a:lnTo>
                    <a:pt x="435" y="551"/>
                  </a:lnTo>
                  <a:lnTo>
                    <a:pt x="435" y="551"/>
                  </a:lnTo>
                  <a:lnTo>
                    <a:pt x="431" y="551"/>
                  </a:lnTo>
                  <a:lnTo>
                    <a:pt x="431" y="548"/>
                  </a:lnTo>
                  <a:lnTo>
                    <a:pt x="428" y="544"/>
                  </a:lnTo>
                  <a:lnTo>
                    <a:pt x="428" y="544"/>
                  </a:lnTo>
                  <a:lnTo>
                    <a:pt x="426" y="537"/>
                  </a:lnTo>
                  <a:lnTo>
                    <a:pt x="421" y="528"/>
                  </a:lnTo>
                  <a:lnTo>
                    <a:pt x="412" y="514"/>
                  </a:lnTo>
                  <a:lnTo>
                    <a:pt x="403" y="505"/>
                  </a:lnTo>
                  <a:lnTo>
                    <a:pt x="394" y="496"/>
                  </a:lnTo>
                  <a:lnTo>
                    <a:pt x="390" y="494"/>
                  </a:lnTo>
                  <a:lnTo>
                    <a:pt x="383" y="489"/>
                  </a:lnTo>
                  <a:lnTo>
                    <a:pt x="378" y="487"/>
                  </a:lnTo>
                  <a:lnTo>
                    <a:pt x="374" y="487"/>
                  </a:lnTo>
                  <a:lnTo>
                    <a:pt x="369" y="487"/>
                  </a:lnTo>
                  <a:lnTo>
                    <a:pt x="367" y="487"/>
                  </a:lnTo>
                  <a:lnTo>
                    <a:pt x="365" y="487"/>
                  </a:lnTo>
                  <a:lnTo>
                    <a:pt x="360" y="487"/>
                  </a:lnTo>
                  <a:lnTo>
                    <a:pt x="358" y="487"/>
                  </a:lnTo>
                  <a:lnTo>
                    <a:pt x="356" y="487"/>
                  </a:lnTo>
                  <a:lnTo>
                    <a:pt x="356" y="489"/>
                  </a:lnTo>
                  <a:lnTo>
                    <a:pt x="356" y="489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1" y="487"/>
                  </a:lnTo>
                  <a:lnTo>
                    <a:pt x="351" y="487"/>
                  </a:lnTo>
                  <a:lnTo>
                    <a:pt x="349" y="487"/>
                  </a:lnTo>
                  <a:lnTo>
                    <a:pt x="344" y="483"/>
                  </a:lnTo>
                  <a:lnTo>
                    <a:pt x="338" y="478"/>
                  </a:lnTo>
                  <a:lnTo>
                    <a:pt x="331" y="476"/>
                  </a:lnTo>
                  <a:lnTo>
                    <a:pt x="328" y="474"/>
                  </a:lnTo>
                  <a:lnTo>
                    <a:pt x="324" y="474"/>
                  </a:lnTo>
                  <a:lnTo>
                    <a:pt x="319" y="476"/>
                  </a:lnTo>
                  <a:lnTo>
                    <a:pt x="319" y="478"/>
                  </a:lnTo>
                  <a:lnTo>
                    <a:pt x="319" y="478"/>
                  </a:lnTo>
                  <a:lnTo>
                    <a:pt x="319" y="478"/>
                  </a:lnTo>
                  <a:lnTo>
                    <a:pt x="319" y="478"/>
                  </a:lnTo>
                  <a:lnTo>
                    <a:pt x="317" y="478"/>
                  </a:lnTo>
                  <a:lnTo>
                    <a:pt x="319" y="478"/>
                  </a:lnTo>
                  <a:lnTo>
                    <a:pt x="317" y="478"/>
                  </a:lnTo>
                  <a:lnTo>
                    <a:pt x="315" y="478"/>
                  </a:lnTo>
                  <a:lnTo>
                    <a:pt x="315" y="476"/>
                  </a:lnTo>
                  <a:lnTo>
                    <a:pt x="310" y="469"/>
                  </a:lnTo>
                  <a:lnTo>
                    <a:pt x="308" y="467"/>
                  </a:lnTo>
                  <a:lnTo>
                    <a:pt x="306" y="464"/>
                  </a:lnTo>
                  <a:lnTo>
                    <a:pt x="306" y="462"/>
                  </a:lnTo>
                  <a:lnTo>
                    <a:pt x="304" y="458"/>
                  </a:lnTo>
                  <a:lnTo>
                    <a:pt x="297" y="449"/>
                  </a:lnTo>
                  <a:lnTo>
                    <a:pt x="290" y="440"/>
                  </a:lnTo>
                  <a:lnTo>
                    <a:pt x="285" y="435"/>
                  </a:lnTo>
                  <a:lnTo>
                    <a:pt x="285" y="435"/>
                  </a:lnTo>
                  <a:lnTo>
                    <a:pt x="285" y="435"/>
                  </a:lnTo>
                  <a:lnTo>
                    <a:pt x="281" y="430"/>
                  </a:lnTo>
                  <a:lnTo>
                    <a:pt x="276" y="426"/>
                  </a:lnTo>
                  <a:lnTo>
                    <a:pt x="270" y="417"/>
                  </a:lnTo>
                  <a:lnTo>
                    <a:pt x="270" y="417"/>
                  </a:lnTo>
                  <a:lnTo>
                    <a:pt x="263" y="412"/>
                  </a:lnTo>
                  <a:lnTo>
                    <a:pt x="258" y="408"/>
                  </a:lnTo>
                  <a:lnTo>
                    <a:pt x="256" y="406"/>
                  </a:lnTo>
                  <a:lnTo>
                    <a:pt x="254" y="403"/>
                  </a:lnTo>
                  <a:lnTo>
                    <a:pt x="249" y="399"/>
                  </a:lnTo>
                  <a:lnTo>
                    <a:pt x="238" y="392"/>
                  </a:lnTo>
                  <a:lnTo>
                    <a:pt x="224" y="385"/>
                  </a:lnTo>
                  <a:lnTo>
                    <a:pt x="222" y="383"/>
                  </a:lnTo>
                  <a:lnTo>
                    <a:pt x="222" y="383"/>
                  </a:lnTo>
                  <a:lnTo>
                    <a:pt x="222" y="383"/>
                  </a:lnTo>
                  <a:lnTo>
                    <a:pt x="217" y="383"/>
                  </a:lnTo>
                  <a:lnTo>
                    <a:pt x="213" y="381"/>
                  </a:lnTo>
                  <a:lnTo>
                    <a:pt x="211" y="381"/>
                  </a:lnTo>
                  <a:lnTo>
                    <a:pt x="211" y="378"/>
                  </a:lnTo>
                  <a:lnTo>
                    <a:pt x="208" y="378"/>
                  </a:lnTo>
                  <a:lnTo>
                    <a:pt x="208" y="378"/>
                  </a:lnTo>
                  <a:lnTo>
                    <a:pt x="208" y="378"/>
                  </a:lnTo>
                  <a:lnTo>
                    <a:pt x="208" y="378"/>
                  </a:lnTo>
                  <a:lnTo>
                    <a:pt x="206" y="369"/>
                  </a:lnTo>
                  <a:lnTo>
                    <a:pt x="206" y="367"/>
                  </a:lnTo>
                  <a:lnTo>
                    <a:pt x="206" y="365"/>
                  </a:lnTo>
                  <a:lnTo>
                    <a:pt x="204" y="356"/>
                  </a:lnTo>
                  <a:lnTo>
                    <a:pt x="197" y="340"/>
                  </a:lnTo>
                  <a:lnTo>
                    <a:pt x="192" y="331"/>
                  </a:lnTo>
                  <a:lnTo>
                    <a:pt x="186" y="322"/>
                  </a:lnTo>
                  <a:lnTo>
                    <a:pt x="183" y="319"/>
                  </a:lnTo>
                  <a:lnTo>
                    <a:pt x="179" y="317"/>
                  </a:lnTo>
                  <a:lnTo>
                    <a:pt x="177" y="315"/>
                  </a:lnTo>
                  <a:lnTo>
                    <a:pt x="174" y="315"/>
                  </a:lnTo>
                  <a:lnTo>
                    <a:pt x="174" y="315"/>
                  </a:lnTo>
                  <a:lnTo>
                    <a:pt x="170" y="313"/>
                  </a:lnTo>
                  <a:lnTo>
                    <a:pt x="168" y="310"/>
                  </a:lnTo>
                  <a:lnTo>
                    <a:pt x="163" y="308"/>
                  </a:lnTo>
                  <a:lnTo>
                    <a:pt x="158" y="306"/>
                  </a:lnTo>
                  <a:lnTo>
                    <a:pt x="156" y="299"/>
                  </a:lnTo>
                  <a:lnTo>
                    <a:pt x="154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47" y="294"/>
                  </a:lnTo>
                  <a:lnTo>
                    <a:pt x="143" y="294"/>
                  </a:lnTo>
                  <a:lnTo>
                    <a:pt x="140" y="292"/>
                  </a:lnTo>
                  <a:lnTo>
                    <a:pt x="138" y="292"/>
                  </a:lnTo>
                  <a:lnTo>
                    <a:pt x="138" y="288"/>
                  </a:lnTo>
                  <a:lnTo>
                    <a:pt x="136" y="285"/>
                  </a:lnTo>
                  <a:lnTo>
                    <a:pt x="133" y="285"/>
                  </a:lnTo>
                  <a:lnTo>
                    <a:pt x="133" y="285"/>
                  </a:lnTo>
                  <a:lnTo>
                    <a:pt x="131" y="285"/>
                  </a:lnTo>
                  <a:lnTo>
                    <a:pt x="127" y="281"/>
                  </a:lnTo>
                  <a:lnTo>
                    <a:pt x="124" y="281"/>
                  </a:lnTo>
                  <a:lnTo>
                    <a:pt x="124" y="279"/>
                  </a:lnTo>
                  <a:lnTo>
                    <a:pt x="122" y="279"/>
                  </a:lnTo>
                  <a:lnTo>
                    <a:pt x="120" y="279"/>
                  </a:lnTo>
                  <a:lnTo>
                    <a:pt x="120" y="279"/>
                  </a:lnTo>
                  <a:lnTo>
                    <a:pt x="118" y="279"/>
                  </a:lnTo>
                  <a:lnTo>
                    <a:pt x="118" y="279"/>
                  </a:lnTo>
                  <a:lnTo>
                    <a:pt x="115" y="279"/>
                  </a:lnTo>
                  <a:lnTo>
                    <a:pt x="115" y="279"/>
                  </a:lnTo>
                  <a:lnTo>
                    <a:pt x="113" y="279"/>
                  </a:lnTo>
                  <a:lnTo>
                    <a:pt x="113" y="281"/>
                  </a:lnTo>
                  <a:lnTo>
                    <a:pt x="111" y="281"/>
                  </a:lnTo>
                  <a:lnTo>
                    <a:pt x="111" y="281"/>
                  </a:lnTo>
                  <a:lnTo>
                    <a:pt x="109" y="281"/>
                  </a:lnTo>
                  <a:lnTo>
                    <a:pt x="106" y="281"/>
                  </a:lnTo>
                  <a:lnTo>
                    <a:pt x="104" y="283"/>
                  </a:lnTo>
                  <a:lnTo>
                    <a:pt x="104" y="283"/>
                  </a:lnTo>
                  <a:lnTo>
                    <a:pt x="102" y="283"/>
                  </a:lnTo>
                  <a:lnTo>
                    <a:pt x="102" y="281"/>
                  </a:lnTo>
                  <a:lnTo>
                    <a:pt x="102" y="281"/>
                  </a:lnTo>
                  <a:lnTo>
                    <a:pt x="99" y="279"/>
                  </a:lnTo>
                  <a:lnTo>
                    <a:pt x="99" y="276"/>
                  </a:lnTo>
                  <a:lnTo>
                    <a:pt x="97" y="274"/>
                  </a:lnTo>
                  <a:lnTo>
                    <a:pt x="97" y="274"/>
                  </a:lnTo>
                  <a:lnTo>
                    <a:pt x="97" y="272"/>
                  </a:lnTo>
                  <a:lnTo>
                    <a:pt x="97" y="269"/>
                  </a:lnTo>
                  <a:lnTo>
                    <a:pt x="95" y="267"/>
                  </a:lnTo>
                  <a:lnTo>
                    <a:pt x="95" y="267"/>
                  </a:lnTo>
                  <a:lnTo>
                    <a:pt x="93" y="265"/>
                  </a:lnTo>
                  <a:lnTo>
                    <a:pt x="90" y="263"/>
                  </a:lnTo>
                  <a:lnTo>
                    <a:pt x="90" y="263"/>
                  </a:lnTo>
                  <a:lnTo>
                    <a:pt x="90" y="260"/>
                  </a:lnTo>
                  <a:lnTo>
                    <a:pt x="90" y="263"/>
                  </a:lnTo>
                  <a:lnTo>
                    <a:pt x="90" y="260"/>
                  </a:lnTo>
                  <a:lnTo>
                    <a:pt x="90" y="260"/>
                  </a:lnTo>
                  <a:lnTo>
                    <a:pt x="90" y="260"/>
                  </a:lnTo>
                  <a:lnTo>
                    <a:pt x="90" y="260"/>
                  </a:lnTo>
                  <a:lnTo>
                    <a:pt x="88" y="260"/>
                  </a:lnTo>
                  <a:lnTo>
                    <a:pt x="88" y="260"/>
                  </a:lnTo>
                  <a:lnTo>
                    <a:pt x="88" y="260"/>
                  </a:lnTo>
                  <a:lnTo>
                    <a:pt x="88" y="260"/>
                  </a:lnTo>
                  <a:lnTo>
                    <a:pt x="88" y="256"/>
                  </a:lnTo>
                  <a:lnTo>
                    <a:pt x="86" y="256"/>
                  </a:lnTo>
                  <a:lnTo>
                    <a:pt x="86" y="254"/>
                  </a:lnTo>
                  <a:lnTo>
                    <a:pt x="84" y="254"/>
                  </a:lnTo>
                  <a:lnTo>
                    <a:pt x="84" y="254"/>
                  </a:lnTo>
                  <a:lnTo>
                    <a:pt x="84" y="251"/>
                  </a:lnTo>
                  <a:lnTo>
                    <a:pt x="84" y="251"/>
                  </a:lnTo>
                  <a:lnTo>
                    <a:pt x="81" y="251"/>
                  </a:lnTo>
                  <a:lnTo>
                    <a:pt x="81" y="249"/>
                  </a:lnTo>
                  <a:lnTo>
                    <a:pt x="77" y="245"/>
                  </a:lnTo>
                  <a:lnTo>
                    <a:pt x="77" y="242"/>
                  </a:lnTo>
                  <a:lnTo>
                    <a:pt x="75" y="240"/>
                  </a:lnTo>
                  <a:lnTo>
                    <a:pt x="75" y="238"/>
                  </a:lnTo>
                  <a:lnTo>
                    <a:pt x="75" y="235"/>
                  </a:lnTo>
                  <a:lnTo>
                    <a:pt x="77" y="235"/>
                  </a:lnTo>
                  <a:lnTo>
                    <a:pt x="77" y="233"/>
                  </a:lnTo>
                </a:path>
              </a:pathLst>
            </a:custGeom>
            <a:solidFill>
              <a:schemeClr val="accent1"/>
            </a:soli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4842934" y="2849807"/>
              <a:ext cx="1234017" cy="579193"/>
            </a:xfrm>
            <a:custGeom>
              <a:avLst/>
              <a:gdLst/>
              <a:ahLst/>
              <a:cxnLst>
                <a:cxn ang="0">
                  <a:pos x="77" y="243"/>
                </a:cxn>
                <a:cxn ang="0">
                  <a:pos x="52" y="225"/>
                </a:cxn>
                <a:cxn ang="0">
                  <a:pos x="39" y="191"/>
                </a:cxn>
                <a:cxn ang="0">
                  <a:pos x="30" y="162"/>
                </a:cxn>
                <a:cxn ang="0">
                  <a:pos x="27" y="134"/>
                </a:cxn>
                <a:cxn ang="0">
                  <a:pos x="41" y="118"/>
                </a:cxn>
                <a:cxn ang="0">
                  <a:pos x="52" y="118"/>
                </a:cxn>
                <a:cxn ang="0">
                  <a:pos x="75" y="121"/>
                </a:cxn>
                <a:cxn ang="0">
                  <a:pos x="86" y="109"/>
                </a:cxn>
                <a:cxn ang="0">
                  <a:pos x="84" y="93"/>
                </a:cxn>
                <a:cxn ang="0">
                  <a:pos x="79" y="80"/>
                </a:cxn>
                <a:cxn ang="0">
                  <a:pos x="98" y="71"/>
                </a:cxn>
                <a:cxn ang="0">
                  <a:pos x="111" y="62"/>
                </a:cxn>
                <a:cxn ang="0">
                  <a:pos x="123" y="32"/>
                </a:cxn>
                <a:cxn ang="0">
                  <a:pos x="143" y="35"/>
                </a:cxn>
                <a:cxn ang="0">
                  <a:pos x="154" y="35"/>
                </a:cxn>
                <a:cxn ang="0">
                  <a:pos x="177" y="14"/>
                </a:cxn>
                <a:cxn ang="0">
                  <a:pos x="209" y="3"/>
                </a:cxn>
                <a:cxn ang="0">
                  <a:pos x="236" y="48"/>
                </a:cxn>
                <a:cxn ang="0">
                  <a:pos x="261" y="96"/>
                </a:cxn>
                <a:cxn ang="0">
                  <a:pos x="309" y="148"/>
                </a:cxn>
                <a:cxn ang="0">
                  <a:pos x="354" y="180"/>
                </a:cxn>
                <a:cxn ang="0">
                  <a:pos x="361" y="182"/>
                </a:cxn>
                <a:cxn ang="0">
                  <a:pos x="377" y="202"/>
                </a:cxn>
                <a:cxn ang="0">
                  <a:pos x="395" y="220"/>
                </a:cxn>
                <a:cxn ang="0">
                  <a:pos x="438" y="239"/>
                </a:cxn>
                <a:cxn ang="0">
                  <a:pos x="440" y="248"/>
                </a:cxn>
                <a:cxn ang="0">
                  <a:pos x="442" y="264"/>
                </a:cxn>
                <a:cxn ang="0">
                  <a:pos x="454" y="293"/>
                </a:cxn>
                <a:cxn ang="0">
                  <a:pos x="433" y="325"/>
                </a:cxn>
                <a:cxn ang="0">
                  <a:pos x="417" y="350"/>
                </a:cxn>
                <a:cxn ang="0">
                  <a:pos x="401" y="372"/>
                </a:cxn>
                <a:cxn ang="0">
                  <a:pos x="381" y="386"/>
                </a:cxn>
                <a:cxn ang="0">
                  <a:pos x="372" y="359"/>
                </a:cxn>
                <a:cxn ang="0">
                  <a:pos x="356" y="352"/>
                </a:cxn>
                <a:cxn ang="0">
                  <a:pos x="340" y="343"/>
                </a:cxn>
                <a:cxn ang="0">
                  <a:pos x="324" y="347"/>
                </a:cxn>
                <a:cxn ang="0">
                  <a:pos x="318" y="359"/>
                </a:cxn>
                <a:cxn ang="0">
                  <a:pos x="304" y="366"/>
                </a:cxn>
                <a:cxn ang="0">
                  <a:pos x="306" y="381"/>
                </a:cxn>
                <a:cxn ang="0">
                  <a:pos x="309" y="395"/>
                </a:cxn>
                <a:cxn ang="0">
                  <a:pos x="299" y="397"/>
                </a:cxn>
                <a:cxn ang="0">
                  <a:pos x="288" y="404"/>
                </a:cxn>
                <a:cxn ang="0">
                  <a:pos x="270" y="413"/>
                </a:cxn>
                <a:cxn ang="0">
                  <a:pos x="245" y="415"/>
                </a:cxn>
                <a:cxn ang="0">
                  <a:pos x="225" y="406"/>
                </a:cxn>
                <a:cxn ang="0">
                  <a:pos x="200" y="402"/>
                </a:cxn>
                <a:cxn ang="0">
                  <a:pos x="184" y="391"/>
                </a:cxn>
                <a:cxn ang="0">
                  <a:pos x="159" y="397"/>
                </a:cxn>
                <a:cxn ang="0">
                  <a:pos x="127" y="386"/>
                </a:cxn>
                <a:cxn ang="0">
                  <a:pos x="100" y="384"/>
                </a:cxn>
                <a:cxn ang="0">
                  <a:pos x="93" y="366"/>
                </a:cxn>
                <a:cxn ang="0">
                  <a:pos x="89" y="347"/>
                </a:cxn>
                <a:cxn ang="0">
                  <a:pos x="66" y="332"/>
                </a:cxn>
                <a:cxn ang="0">
                  <a:pos x="39" y="320"/>
                </a:cxn>
                <a:cxn ang="0">
                  <a:pos x="9" y="316"/>
                </a:cxn>
                <a:cxn ang="0">
                  <a:pos x="2" y="284"/>
                </a:cxn>
                <a:cxn ang="0">
                  <a:pos x="18" y="270"/>
                </a:cxn>
                <a:cxn ang="0">
                  <a:pos x="25" y="261"/>
                </a:cxn>
                <a:cxn ang="0">
                  <a:pos x="43" y="268"/>
                </a:cxn>
                <a:cxn ang="0">
                  <a:pos x="64" y="273"/>
                </a:cxn>
                <a:cxn ang="0">
                  <a:pos x="77" y="268"/>
                </a:cxn>
                <a:cxn ang="0">
                  <a:pos x="93" y="257"/>
                </a:cxn>
              </a:cxnLst>
              <a:rect l="0" t="0" r="r" b="b"/>
              <a:pathLst>
                <a:path w="460" h="422">
                  <a:moveTo>
                    <a:pt x="93" y="257"/>
                  </a:moveTo>
                  <a:lnTo>
                    <a:pt x="91" y="254"/>
                  </a:lnTo>
                  <a:lnTo>
                    <a:pt x="91" y="254"/>
                  </a:lnTo>
                  <a:lnTo>
                    <a:pt x="89" y="254"/>
                  </a:lnTo>
                  <a:lnTo>
                    <a:pt x="86" y="252"/>
                  </a:lnTo>
                  <a:lnTo>
                    <a:pt x="84" y="254"/>
                  </a:lnTo>
                  <a:lnTo>
                    <a:pt x="82" y="250"/>
                  </a:lnTo>
                  <a:lnTo>
                    <a:pt x="79" y="248"/>
                  </a:lnTo>
                  <a:lnTo>
                    <a:pt x="82" y="245"/>
                  </a:lnTo>
                  <a:lnTo>
                    <a:pt x="79" y="243"/>
                  </a:lnTo>
                  <a:lnTo>
                    <a:pt x="77" y="243"/>
                  </a:lnTo>
                  <a:lnTo>
                    <a:pt x="77" y="241"/>
                  </a:lnTo>
                  <a:lnTo>
                    <a:pt x="70" y="241"/>
                  </a:lnTo>
                  <a:lnTo>
                    <a:pt x="68" y="241"/>
                  </a:lnTo>
                  <a:lnTo>
                    <a:pt x="66" y="239"/>
                  </a:lnTo>
                  <a:lnTo>
                    <a:pt x="64" y="236"/>
                  </a:lnTo>
                  <a:lnTo>
                    <a:pt x="64" y="234"/>
                  </a:lnTo>
                  <a:lnTo>
                    <a:pt x="64" y="232"/>
                  </a:lnTo>
                  <a:lnTo>
                    <a:pt x="61" y="232"/>
                  </a:lnTo>
                  <a:lnTo>
                    <a:pt x="59" y="230"/>
                  </a:lnTo>
                  <a:lnTo>
                    <a:pt x="55" y="227"/>
                  </a:lnTo>
                  <a:lnTo>
                    <a:pt x="52" y="225"/>
                  </a:lnTo>
                  <a:lnTo>
                    <a:pt x="50" y="211"/>
                  </a:lnTo>
                  <a:lnTo>
                    <a:pt x="48" y="211"/>
                  </a:lnTo>
                  <a:lnTo>
                    <a:pt x="43" y="207"/>
                  </a:lnTo>
                  <a:lnTo>
                    <a:pt x="41" y="207"/>
                  </a:lnTo>
                  <a:lnTo>
                    <a:pt x="39" y="205"/>
                  </a:lnTo>
                  <a:lnTo>
                    <a:pt x="39" y="202"/>
                  </a:lnTo>
                  <a:lnTo>
                    <a:pt x="34" y="200"/>
                  </a:lnTo>
                  <a:lnTo>
                    <a:pt x="32" y="200"/>
                  </a:lnTo>
                  <a:lnTo>
                    <a:pt x="32" y="198"/>
                  </a:lnTo>
                  <a:lnTo>
                    <a:pt x="34" y="196"/>
                  </a:lnTo>
                  <a:lnTo>
                    <a:pt x="39" y="191"/>
                  </a:lnTo>
                  <a:lnTo>
                    <a:pt x="39" y="189"/>
                  </a:lnTo>
                  <a:lnTo>
                    <a:pt x="41" y="186"/>
                  </a:lnTo>
                  <a:lnTo>
                    <a:pt x="39" y="184"/>
                  </a:lnTo>
                  <a:lnTo>
                    <a:pt x="39" y="182"/>
                  </a:lnTo>
                  <a:lnTo>
                    <a:pt x="39" y="182"/>
                  </a:lnTo>
                  <a:lnTo>
                    <a:pt x="32" y="180"/>
                  </a:lnTo>
                  <a:lnTo>
                    <a:pt x="23" y="171"/>
                  </a:lnTo>
                  <a:lnTo>
                    <a:pt x="21" y="168"/>
                  </a:lnTo>
                  <a:lnTo>
                    <a:pt x="25" y="162"/>
                  </a:lnTo>
                  <a:lnTo>
                    <a:pt x="27" y="162"/>
                  </a:lnTo>
                  <a:lnTo>
                    <a:pt x="30" y="162"/>
                  </a:lnTo>
                  <a:lnTo>
                    <a:pt x="30" y="162"/>
                  </a:lnTo>
                  <a:lnTo>
                    <a:pt x="34" y="155"/>
                  </a:lnTo>
                  <a:lnTo>
                    <a:pt x="34" y="155"/>
                  </a:lnTo>
                  <a:lnTo>
                    <a:pt x="34" y="143"/>
                  </a:lnTo>
                  <a:lnTo>
                    <a:pt x="34" y="143"/>
                  </a:lnTo>
                  <a:lnTo>
                    <a:pt x="32" y="143"/>
                  </a:lnTo>
                  <a:lnTo>
                    <a:pt x="32" y="141"/>
                  </a:lnTo>
                  <a:lnTo>
                    <a:pt x="30" y="141"/>
                  </a:lnTo>
                  <a:lnTo>
                    <a:pt x="30" y="139"/>
                  </a:lnTo>
                  <a:lnTo>
                    <a:pt x="30" y="139"/>
                  </a:lnTo>
                  <a:lnTo>
                    <a:pt x="27" y="134"/>
                  </a:lnTo>
                  <a:lnTo>
                    <a:pt x="30" y="134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4" y="132"/>
                  </a:lnTo>
                  <a:lnTo>
                    <a:pt x="32" y="125"/>
                  </a:lnTo>
                  <a:lnTo>
                    <a:pt x="36" y="121"/>
                  </a:lnTo>
                  <a:lnTo>
                    <a:pt x="36" y="121"/>
                  </a:lnTo>
                  <a:lnTo>
                    <a:pt x="36" y="118"/>
                  </a:lnTo>
                  <a:lnTo>
                    <a:pt x="39" y="118"/>
                  </a:lnTo>
                  <a:lnTo>
                    <a:pt x="41" y="118"/>
                  </a:lnTo>
                  <a:lnTo>
                    <a:pt x="41" y="118"/>
                  </a:lnTo>
                  <a:lnTo>
                    <a:pt x="43" y="118"/>
                  </a:lnTo>
                  <a:lnTo>
                    <a:pt x="43" y="118"/>
                  </a:lnTo>
                  <a:lnTo>
                    <a:pt x="43" y="118"/>
                  </a:lnTo>
                  <a:lnTo>
                    <a:pt x="45" y="118"/>
                  </a:lnTo>
                  <a:lnTo>
                    <a:pt x="45" y="118"/>
                  </a:lnTo>
                  <a:lnTo>
                    <a:pt x="48" y="121"/>
                  </a:lnTo>
                  <a:lnTo>
                    <a:pt x="50" y="121"/>
                  </a:lnTo>
                  <a:lnTo>
                    <a:pt x="50" y="121"/>
                  </a:lnTo>
                  <a:lnTo>
                    <a:pt x="52" y="121"/>
                  </a:lnTo>
                  <a:lnTo>
                    <a:pt x="52" y="121"/>
                  </a:lnTo>
                  <a:lnTo>
                    <a:pt x="52" y="118"/>
                  </a:lnTo>
                  <a:lnTo>
                    <a:pt x="59" y="118"/>
                  </a:lnTo>
                  <a:lnTo>
                    <a:pt x="61" y="118"/>
                  </a:lnTo>
                  <a:lnTo>
                    <a:pt x="64" y="123"/>
                  </a:lnTo>
                  <a:lnTo>
                    <a:pt x="64" y="123"/>
                  </a:lnTo>
                  <a:lnTo>
                    <a:pt x="64" y="121"/>
                  </a:lnTo>
                  <a:lnTo>
                    <a:pt x="66" y="121"/>
                  </a:lnTo>
                  <a:lnTo>
                    <a:pt x="66" y="121"/>
                  </a:lnTo>
                  <a:lnTo>
                    <a:pt x="68" y="121"/>
                  </a:lnTo>
                  <a:lnTo>
                    <a:pt x="70" y="118"/>
                  </a:lnTo>
                  <a:lnTo>
                    <a:pt x="73" y="118"/>
                  </a:lnTo>
                  <a:lnTo>
                    <a:pt x="75" y="121"/>
                  </a:lnTo>
                  <a:lnTo>
                    <a:pt x="77" y="118"/>
                  </a:lnTo>
                  <a:lnTo>
                    <a:pt x="79" y="118"/>
                  </a:lnTo>
                  <a:lnTo>
                    <a:pt x="79" y="118"/>
                  </a:lnTo>
                  <a:lnTo>
                    <a:pt x="82" y="118"/>
                  </a:lnTo>
                  <a:lnTo>
                    <a:pt x="86" y="116"/>
                  </a:lnTo>
                  <a:lnTo>
                    <a:pt x="86" y="116"/>
                  </a:lnTo>
                  <a:lnTo>
                    <a:pt x="89" y="114"/>
                  </a:lnTo>
                  <a:lnTo>
                    <a:pt x="89" y="114"/>
                  </a:lnTo>
                  <a:lnTo>
                    <a:pt x="89" y="114"/>
                  </a:lnTo>
                  <a:lnTo>
                    <a:pt x="89" y="114"/>
                  </a:lnTo>
                  <a:lnTo>
                    <a:pt x="86" y="109"/>
                  </a:lnTo>
                  <a:lnTo>
                    <a:pt x="89" y="107"/>
                  </a:lnTo>
                  <a:lnTo>
                    <a:pt x="89" y="105"/>
                  </a:lnTo>
                  <a:lnTo>
                    <a:pt x="89" y="103"/>
                  </a:lnTo>
                  <a:lnTo>
                    <a:pt x="91" y="100"/>
                  </a:lnTo>
                  <a:lnTo>
                    <a:pt x="91" y="98"/>
                  </a:lnTo>
                  <a:lnTo>
                    <a:pt x="91" y="98"/>
                  </a:lnTo>
                  <a:lnTo>
                    <a:pt x="91" y="96"/>
                  </a:lnTo>
                  <a:lnTo>
                    <a:pt x="91" y="96"/>
                  </a:lnTo>
                  <a:lnTo>
                    <a:pt x="89" y="93"/>
                  </a:lnTo>
                  <a:lnTo>
                    <a:pt x="86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2" y="93"/>
                  </a:lnTo>
                  <a:lnTo>
                    <a:pt x="79" y="91"/>
                  </a:lnTo>
                  <a:lnTo>
                    <a:pt x="79" y="91"/>
                  </a:lnTo>
                  <a:lnTo>
                    <a:pt x="77" y="89"/>
                  </a:lnTo>
                  <a:lnTo>
                    <a:pt x="75" y="87"/>
                  </a:lnTo>
                  <a:lnTo>
                    <a:pt x="75" y="84"/>
                  </a:lnTo>
                  <a:lnTo>
                    <a:pt x="75" y="80"/>
                  </a:lnTo>
                  <a:lnTo>
                    <a:pt x="77" y="78"/>
                  </a:lnTo>
                  <a:lnTo>
                    <a:pt x="77" y="78"/>
                  </a:lnTo>
                  <a:lnTo>
                    <a:pt x="79" y="80"/>
                  </a:lnTo>
                  <a:lnTo>
                    <a:pt x="82" y="78"/>
                  </a:lnTo>
                  <a:lnTo>
                    <a:pt x="84" y="80"/>
                  </a:lnTo>
                  <a:lnTo>
                    <a:pt x="86" y="80"/>
                  </a:lnTo>
                  <a:lnTo>
                    <a:pt x="89" y="80"/>
                  </a:lnTo>
                  <a:lnTo>
                    <a:pt x="91" y="78"/>
                  </a:lnTo>
                  <a:lnTo>
                    <a:pt x="93" y="75"/>
                  </a:lnTo>
                  <a:lnTo>
                    <a:pt x="95" y="73"/>
                  </a:lnTo>
                  <a:lnTo>
                    <a:pt x="98" y="75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8" y="71"/>
                  </a:lnTo>
                  <a:lnTo>
                    <a:pt x="98" y="69"/>
                  </a:lnTo>
                  <a:lnTo>
                    <a:pt x="98" y="66"/>
                  </a:lnTo>
                  <a:lnTo>
                    <a:pt x="98" y="64"/>
                  </a:lnTo>
                  <a:lnTo>
                    <a:pt x="100" y="64"/>
                  </a:lnTo>
                  <a:lnTo>
                    <a:pt x="102" y="64"/>
                  </a:lnTo>
                  <a:lnTo>
                    <a:pt x="104" y="62"/>
                  </a:lnTo>
                  <a:lnTo>
                    <a:pt x="104" y="64"/>
                  </a:lnTo>
                  <a:lnTo>
                    <a:pt x="109" y="64"/>
                  </a:lnTo>
                  <a:lnTo>
                    <a:pt x="111" y="62"/>
                  </a:lnTo>
                  <a:lnTo>
                    <a:pt x="111" y="62"/>
                  </a:lnTo>
                  <a:lnTo>
                    <a:pt x="111" y="62"/>
                  </a:lnTo>
                  <a:lnTo>
                    <a:pt x="113" y="59"/>
                  </a:lnTo>
                  <a:lnTo>
                    <a:pt x="113" y="57"/>
                  </a:lnTo>
                  <a:lnTo>
                    <a:pt x="113" y="57"/>
                  </a:lnTo>
                  <a:lnTo>
                    <a:pt x="113" y="57"/>
                  </a:lnTo>
                  <a:lnTo>
                    <a:pt x="113" y="55"/>
                  </a:lnTo>
                  <a:lnTo>
                    <a:pt x="113" y="50"/>
                  </a:lnTo>
                  <a:lnTo>
                    <a:pt x="116" y="44"/>
                  </a:lnTo>
                  <a:lnTo>
                    <a:pt x="116" y="44"/>
                  </a:lnTo>
                  <a:lnTo>
                    <a:pt x="120" y="41"/>
                  </a:lnTo>
                  <a:lnTo>
                    <a:pt x="120" y="32"/>
                  </a:lnTo>
                  <a:lnTo>
                    <a:pt x="123" y="32"/>
                  </a:lnTo>
                  <a:lnTo>
                    <a:pt x="127" y="37"/>
                  </a:lnTo>
                  <a:lnTo>
                    <a:pt x="127" y="37"/>
                  </a:lnTo>
                  <a:lnTo>
                    <a:pt x="129" y="37"/>
                  </a:lnTo>
                  <a:lnTo>
                    <a:pt x="129" y="37"/>
                  </a:lnTo>
                  <a:lnTo>
                    <a:pt x="132" y="39"/>
                  </a:lnTo>
                  <a:lnTo>
                    <a:pt x="132" y="37"/>
                  </a:lnTo>
                  <a:lnTo>
                    <a:pt x="134" y="37"/>
                  </a:lnTo>
                  <a:lnTo>
                    <a:pt x="138" y="37"/>
                  </a:lnTo>
                  <a:lnTo>
                    <a:pt x="138" y="35"/>
                  </a:lnTo>
                  <a:lnTo>
                    <a:pt x="141" y="35"/>
                  </a:lnTo>
                  <a:lnTo>
                    <a:pt x="143" y="35"/>
                  </a:lnTo>
                  <a:lnTo>
                    <a:pt x="143" y="32"/>
                  </a:lnTo>
                  <a:lnTo>
                    <a:pt x="145" y="32"/>
                  </a:lnTo>
                  <a:lnTo>
                    <a:pt x="145" y="32"/>
                  </a:lnTo>
                  <a:lnTo>
                    <a:pt x="145" y="35"/>
                  </a:lnTo>
                  <a:lnTo>
                    <a:pt x="145" y="35"/>
                  </a:lnTo>
                  <a:lnTo>
                    <a:pt x="148" y="37"/>
                  </a:lnTo>
                  <a:lnTo>
                    <a:pt x="148" y="37"/>
                  </a:lnTo>
                  <a:lnTo>
                    <a:pt x="150" y="37"/>
                  </a:lnTo>
                  <a:lnTo>
                    <a:pt x="150" y="35"/>
                  </a:lnTo>
                  <a:lnTo>
                    <a:pt x="154" y="35"/>
                  </a:lnTo>
                  <a:lnTo>
                    <a:pt x="154" y="35"/>
                  </a:lnTo>
                  <a:lnTo>
                    <a:pt x="157" y="32"/>
                  </a:lnTo>
                  <a:lnTo>
                    <a:pt x="163" y="28"/>
                  </a:lnTo>
                  <a:lnTo>
                    <a:pt x="163" y="25"/>
                  </a:lnTo>
                  <a:lnTo>
                    <a:pt x="163" y="25"/>
                  </a:lnTo>
                  <a:lnTo>
                    <a:pt x="166" y="21"/>
                  </a:lnTo>
                  <a:lnTo>
                    <a:pt x="163" y="21"/>
                  </a:lnTo>
                  <a:lnTo>
                    <a:pt x="163" y="19"/>
                  </a:lnTo>
                  <a:lnTo>
                    <a:pt x="168" y="16"/>
                  </a:lnTo>
                  <a:lnTo>
                    <a:pt x="168" y="16"/>
                  </a:lnTo>
                  <a:lnTo>
                    <a:pt x="172" y="16"/>
                  </a:lnTo>
                  <a:lnTo>
                    <a:pt x="177" y="14"/>
                  </a:lnTo>
                  <a:lnTo>
                    <a:pt x="179" y="14"/>
                  </a:lnTo>
                  <a:lnTo>
                    <a:pt x="182" y="14"/>
                  </a:lnTo>
                  <a:lnTo>
                    <a:pt x="182" y="14"/>
                  </a:lnTo>
                  <a:lnTo>
                    <a:pt x="186" y="12"/>
                  </a:lnTo>
                  <a:lnTo>
                    <a:pt x="191" y="10"/>
                  </a:lnTo>
                  <a:lnTo>
                    <a:pt x="191" y="7"/>
                  </a:lnTo>
                  <a:lnTo>
                    <a:pt x="197" y="5"/>
                  </a:lnTo>
                  <a:lnTo>
                    <a:pt x="197" y="5"/>
                  </a:lnTo>
                  <a:lnTo>
                    <a:pt x="202" y="5"/>
                  </a:lnTo>
                  <a:lnTo>
                    <a:pt x="202" y="5"/>
                  </a:lnTo>
                  <a:lnTo>
                    <a:pt x="209" y="3"/>
                  </a:lnTo>
                  <a:lnTo>
                    <a:pt x="211" y="0"/>
                  </a:lnTo>
                  <a:lnTo>
                    <a:pt x="213" y="0"/>
                  </a:lnTo>
                  <a:lnTo>
                    <a:pt x="218" y="0"/>
                  </a:lnTo>
                  <a:lnTo>
                    <a:pt x="222" y="19"/>
                  </a:lnTo>
                  <a:lnTo>
                    <a:pt x="225" y="28"/>
                  </a:lnTo>
                  <a:lnTo>
                    <a:pt x="227" y="35"/>
                  </a:lnTo>
                  <a:lnTo>
                    <a:pt x="229" y="39"/>
                  </a:lnTo>
                  <a:lnTo>
                    <a:pt x="234" y="48"/>
                  </a:lnTo>
                  <a:lnTo>
                    <a:pt x="236" y="48"/>
                  </a:lnTo>
                  <a:lnTo>
                    <a:pt x="236" y="48"/>
                  </a:lnTo>
                  <a:lnTo>
                    <a:pt x="236" y="48"/>
                  </a:lnTo>
                  <a:lnTo>
                    <a:pt x="234" y="48"/>
                  </a:lnTo>
                  <a:lnTo>
                    <a:pt x="236" y="48"/>
                  </a:lnTo>
                  <a:lnTo>
                    <a:pt x="236" y="48"/>
                  </a:lnTo>
                  <a:lnTo>
                    <a:pt x="236" y="50"/>
                  </a:lnTo>
                  <a:lnTo>
                    <a:pt x="236" y="53"/>
                  </a:lnTo>
                  <a:lnTo>
                    <a:pt x="240" y="62"/>
                  </a:lnTo>
                  <a:lnTo>
                    <a:pt x="245" y="71"/>
                  </a:lnTo>
                  <a:lnTo>
                    <a:pt x="250" y="75"/>
                  </a:lnTo>
                  <a:lnTo>
                    <a:pt x="254" y="82"/>
                  </a:lnTo>
                  <a:lnTo>
                    <a:pt x="259" y="89"/>
                  </a:lnTo>
                  <a:lnTo>
                    <a:pt x="261" y="96"/>
                  </a:lnTo>
                  <a:lnTo>
                    <a:pt x="261" y="96"/>
                  </a:lnTo>
                  <a:lnTo>
                    <a:pt x="265" y="103"/>
                  </a:lnTo>
                  <a:lnTo>
                    <a:pt x="270" y="107"/>
                  </a:lnTo>
                  <a:lnTo>
                    <a:pt x="274" y="114"/>
                  </a:lnTo>
                  <a:lnTo>
                    <a:pt x="284" y="123"/>
                  </a:lnTo>
                  <a:lnTo>
                    <a:pt x="286" y="125"/>
                  </a:lnTo>
                  <a:lnTo>
                    <a:pt x="295" y="137"/>
                  </a:lnTo>
                  <a:lnTo>
                    <a:pt x="304" y="143"/>
                  </a:lnTo>
                  <a:lnTo>
                    <a:pt x="306" y="146"/>
                  </a:lnTo>
                  <a:lnTo>
                    <a:pt x="306" y="143"/>
                  </a:lnTo>
                  <a:lnTo>
                    <a:pt x="309" y="148"/>
                  </a:lnTo>
                  <a:lnTo>
                    <a:pt x="313" y="152"/>
                  </a:lnTo>
                  <a:lnTo>
                    <a:pt x="320" y="157"/>
                  </a:lnTo>
                  <a:lnTo>
                    <a:pt x="331" y="164"/>
                  </a:lnTo>
                  <a:lnTo>
                    <a:pt x="345" y="173"/>
                  </a:lnTo>
                  <a:lnTo>
                    <a:pt x="347" y="173"/>
                  </a:lnTo>
                  <a:lnTo>
                    <a:pt x="347" y="173"/>
                  </a:lnTo>
                  <a:lnTo>
                    <a:pt x="349" y="175"/>
                  </a:lnTo>
                  <a:lnTo>
                    <a:pt x="352" y="175"/>
                  </a:lnTo>
                  <a:lnTo>
                    <a:pt x="352" y="175"/>
                  </a:lnTo>
                  <a:lnTo>
                    <a:pt x="354" y="177"/>
                  </a:lnTo>
                  <a:lnTo>
                    <a:pt x="354" y="180"/>
                  </a:lnTo>
                  <a:lnTo>
                    <a:pt x="358" y="180"/>
                  </a:lnTo>
                  <a:lnTo>
                    <a:pt x="361" y="182"/>
                  </a:lnTo>
                  <a:lnTo>
                    <a:pt x="358" y="180"/>
                  </a:lnTo>
                  <a:lnTo>
                    <a:pt x="358" y="180"/>
                  </a:lnTo>
                  <a:lnTo>
                    <a:pt x="358" y="180"/>
                  </a:lnTo>
                  <a:lnTo>
                    <a:pt x="356" y="180"/>
                  </a:lnTo>
                  <a:lnTo>
                    <a:pt x="356" y="180"/>
                  </a:lnTo>
                  <a:lnTo>
                    <a:pt x="356" y="182"/>
                  </a:lnTo>
                  <a:lnTo>
                    <a:pt x="356" y="184"/>
                  </a:lnTo>
                  <a:lnTo>
                    <a:pt x="356" y="184"/>
                  </a:lnTo>
                  <a:lnTo>
                    <a:pt x="361" y="182"/>
                  </a:lnTo>
                  <a:lnTo>
                    <a:pt x="356" y="184"/>
                  </a:lnTo>
                  <a:lnTo>
                    <a:pt x="361" y="189"/>
                  </a:lnTo>
                  <a:lnTo>
                    <a:pt x="361" y="189"/>
                  </a:lnTo>
                  <a:lnTo>
                    <a:pt x="361" y="189"/>
                  </a:lnTo>
                  <a:lnTo>
                    <a:pt x="361" y="191"/>
                  </a:lnTo>
                  <a:lnTo>
                    <a:pt x="365" y="196"/>
                  </a:lnTo>
                  <a:lnTo>
                    <a:pt x="367" y="196"/>
                  </a:lnTo>
                  <a:lnTo>
                    <a:pt x="370" y="198"/>
                  </a:lnTo>
                  <a:lnTo>
                    <a:pt x="370" y="200"/>
                  </a:lnTo>
                  <a:lnTo>
                    <a:pt x="374" y="202"/>
                  </a:lnTo>
                  <a:lnTo>
                    <a:pt x="377" y="202"/>
                  </a:lnTo>
                  <a:lnTo>
                    <a:pt x="381" y="209"/>
                  </a:lnTo>
                  <a:lnTo>
                    <a:pt x="383" y="209"/>
                  </a:lnTo>
                  <a:lnTo>
                    <a:pt x="381" y="211"/>
                  </a:lnTo>
                  <a:lnTo>
                    <a:pt x="381" y="211"/>
                  </a:lnTo>
                  <a:lnTo>
                    <a:pt x="386" y="216"/>
                  </a:lnTo>
                  <a:lnTo>
                    <a:pt x="390" y="218"/>
                  </a:lnTo>
                  <a:lnTo>
                    <a:pt x="395" y="220"/>
                  </a:lnTo>
                  <a:lnTo>
                    <a:pt x="392" y="220"/>
                  </a:lnTo>
                  <a:lnTo>
                    <a:pt x="392" y="220"/>
                  </a:lnTo>
                  <a:lnTo>
                    <a:pt x="395" y="220"/>
                  </a:lnTo>
                  <a:lnTo>
                    <a:pt x="395" y="220"/>
                  </a:lnTo>
                  <a:lnTo>
                    <a:pt x="406" y="227"/>
                  </a:lnTo>
                  <a:lnTo>
                    <a:pt x="411" y="230"/>
                  </a:lnTo>
                  <a:lnTo>
                    <a:pt x="417" y="232"/>
                  </a:lnTo>
                  <a:lnTo>
                    <a:pt x="422" y="234"/>
                  </a:lnTo>
                  <a:lnTo>
                    <a:pt x="429" y="236"/>
                  </a:lnTo>
                  <a:lnTo>
                    <a:pt x="433" y="236"/>
                  </a:lnTo>
                  <a:lnTo>
                    <a:pt x="433" y="239"/>
                  </a:lnTo>
                  <a:lnTo>
                    <a:pt x="435" y="239"/>
                  </a:lnTo>
                  <a:lnTo>
                    <a:pt x="438" y="239"/>
                  </a:lnTo>
                  <a:lnTo>
                    <a:pt x="438" y="239"/>
                  </a:lnTo>
                  <a:lnTo>
                    <a:pt x="438" y="239"/>
                  </a:lnTo>
                  <a:lnTo>
                    <a:pt x="438" y="239"/>
                  </a:lnTo>
                  <a:lnTo>
                    <a:pt x="440" y="239"/>
                  </a:lnTo>
                  <a:lnTo>
                    <a:pt x="438" y="239"/>
                  </a:lnTo>
                  <a:lnTo>
                    <a:pt x="438" y="239"/>
                  </a:lnTo>
                  <a:lnTo>
                    <a:pt x="438" y="236"/>
                  </a:lnTo>
                  <a:lnTo>
                    <a:pt x="440" y="239"/>
                  </a:lnTo>
                  <a:lnTo>
                    <a:pt x="440" y="241"/>
                  </a:lnTo>
                  <a:lnTo>
                    <a:pt x="440" y="241"/>
                  </a:lnTo>
                  <a:lnTo>
                    <a:pt x="440" y="243"/>
                  </a:lnTo>
                  <a:lnTo>
                    <a:pt x="442" y="245"/>
                  </a:lnTo>
                  <a:lnTo>
                    <a:pt x="440" y="248"/>
                  </a:lnTo>
                  <a:lnTo>
                    <a:pt x="442" y="252"/>
                  </a:lnTo>
                  <a:lnTo>
                    <a:pt x="442" y="252"/>
                  </a:lnTo>
                  <a:lnTo>
                    <a:pt x="442" y="254"/>
                  </a:lnTo>
                  <a:lnTo>
                    <a:pt x="442" y="257"/>
                  </a:lnTo>
                  <a:lnTo>
                    <a:pt x="442" y="257"/>
                  </a:lnTo>
                  <a:lnTo>
                    <a:pt x="442" y="257"/>
                  </a:lnTo>
                  <a:lnTo>
                    <a:pt x="442" y="264"/>
                  </a:lnTo>
                  <a:lnTo>
                    <a:pt x="442" y="264"/>
                  </a:lnTo>
                  <a:lnTo>
                    <a:pt x="442" y="264"/>
                  </a:lnTo>
                  <a:lnTo>
                    <a:pt x="442" y="264"/>
                  </a:lnTo>
                  <a:lnTo>
                    <a:pt x="442" y="264"/>
                  </a:lnTo>
                  <a:lnTo>
                    <a:pt x="445" y="266"/>
                  </a:lnTo>
                  <a:lnTo>
                    <a:pt x="451" y="270"/>
                  </a:lnTo>
                  <a:lnTo>
                    <a:pt x="458" y="275"/>
                  </a:lnTo>
                  <a:lnTo>
                    <a:pt x="458" y="277"/>
                  </a:lnTo>
                  <a:lnTo>
                    <a:pt x="454" y="284"/>
                  </a:lnTo>
                  <a:lnTo>
                    <a:pt x="458" y="284"/>
                  </a:lnTo>
                  <a:lnTo>
                    <a:pt x="458" y="286"/>
                  </a:lnTo>
                  <a:lnTo>
                    <a:pt x="460" y="286"/>
                  </a:lnTo>
                  <a:lnTo>
                    <a:pt x="458" y="289"/>
                  </a:lnTo>
                  <a:lnTo>
                    <a:pt x="456" y="293"/>
                  </a:lnTo>
                  <a:lnTo>
                    <a:pt x="454" y="293"/>
                  </a:lnTo>
                  <a:lnTo>
                    <a:pt x="451" y="295"/>
                  </a:lnTo>
                  <a:lnTo>
                    <a:pt x="447" y="298"/>
                  </a:lnTo>
                  <a:lnTo>
                    <a:pt x="445" y="302"/>
                  </a:lnTo>
                  <a:lnTo>
                    <a:pt x="442" y="304"/>
                  </a:lnTo>
                  <a:lnTo>
                    <a:pt x="440" y="307"/>
                  </a:lnTo>
                  <a:lnTo>
                    <a:pt x="440" y="309"/>
                  </a:lnTo>
                  <a:lnTo>
                    <a:pt x="438" y="311"/>
                  </a:lnTo>
                  <a:lnTo>
                    <a:pt x="435" y="316"/>
                  </a:lnTo>
                  <a:lnTo>
                    <a:pt x="433" y="318"/>
                  </a:lnTo>
                  <a:lnTo>
                    <a:pt x="431" y="323"/>
                  </a:lnTo>
                  <a:lnTo>
                    <a:pt x="433" y="325"/>
                  </a:lnTo>
                  <a:lnTo>
                    <a:pt x="431" y="329"/>
                  </a:lnTo>
                  <a:lnTo>
                    <a:pt x="431" y="329"/>
                  </a:lnTo>
                  <a:lnTo>
                    <a:pt x="429" y="332"/>
                  </a:lnTo>
                  <a:lnTo>
                    <a:pt x="429" y="334"/>
                  </a:lnTo>
                  <a:lnTo>
                    <a:pt x="429" y="334"/>
                  </a:lnTo>
                  <a:lnTo>
                    <a:pt x="426" y="334"/>
                  </a:lnTo>
                  <a:lnTo>
                    <a:pt x="426" y="336"/>
                  </a:lnTo>
                  <a:lnTo>
                    <a:pt x="422" y="338"/>
                  </a:lnTo>
                  <a:lnTo>
                    <a:pt x="420" y="341"/>
                  </a:lnTo>
                  <a:lnTo>
                    <a:pt x="420" y="345"/>
                  </a:lnTo>
                  <a:lnTo>
                    <a:pt x="417" y="350"/>
                  </a:lnTo>
                  <a:lnTo>
                    <a:pt x="415" y="354"/>
                  </a:lnTo>
                  <a:lnTo>
                    <a:pt x="415" y="354"/>
                  </a:lnTo>
                  <a:lnTo>
                    <a:pt x="413" y="357"/>
                  </a:lnTo>
                  <a:lnTo>
                    <a:pt x="413" y="359"/>
                  </a:lnTo>
                  <a:lnTo>
                    <a:pt x="411" y="366"/>
                  </a:lnTo>
                  <a:lnTo>
                    <a:pt x="408" y="366"/>
                  </a:lnTo>
                  <a:lnTo>
                    <a:pt x="406" y="366"/>
                  </a:lnTo>
                  <a:lnTo>
                    <a:pt x="404" y="370"/>
                  </a:lnTo>
                  <a:lnTo>
                    <a:pt x="401" y="372"/>
                  </a:lnTo>
                  <a:lnTo>
                    <a:pt x="401" y="372"/>
                  </a:lnTo>
                  <a:lnTo>
                    <a:pt x="401" y="372"/>
                  </a:lnTo>
                  <a:lnTo>
                    <a:pt x="399" y="372"/>
                  </a:lnTo>
                  <a:lnTo>
                    <a:pt x="401" y="375"/>
                  </a:lnTo>
                  <a:lnTo>
                    <a:pt x="399" y="377"/>
                  </a:lnTo>
                  <a:lnTo>
                    <a:pt x="397" y="379"/>
                  </a:lnTo>
                  <a:lnTo>
                    <a:pt x="397" y="379"/>
                  </a:lnTo>
                  <a:lnTo>
                    <a:pt x="395" y="381"/>
                  </a:lnTo>
                  <a:lnTo>
                    <a:pt x="392" y="384"/>
                  </a:lnTo>
                  <a:lnTo>
                    <a:pt x="392" y="384"/>
                  </a:lnTo>
                  <a:lnTo>
                    <a:pt x="390" y="386"/>
                  </a:lnTo>
                  <a:lnTo>
                    <a:pt x="383" y="386"/>
                  </a:lnTo>
                  <a:lnTo>
                    <a:pt x="381" y="386"/>
                  </a:lnTo>
                  <a:lnTo>
                    <a:pt x="381" y="386"/>
                  </a:lnTo>
                  <a:lnTo>
                    <a:pt x="383" y="384"/>
                  </a:lnTo>
                  <a:lnTo>
                    <a:pt x="383" y="381"/>
                  </a:lnTo>
                  <a:lnTo>
                    <a:pt x="381" y="377"/>
                  </a:lnTo>
                  <a:lnTo>
                    <a:pt x="381" y="372"/>
                  </a:lnTo>
                  <a:lnTo>
                    <a:pt x="381" y="372"/>
                  </a:lnTo>
                  <a:lnTo>
                    <a:pt x="379" y="370"/>
                  </a:lnTo>
                  <a:lnTo>
                    <a:pt x="379" y="366"/>
                  </a:lnTo>
                  <a:lnTo>
                    <a:pt x="377" y="361"/>
                  </a:lnTo>
                  <a:lnTo>
                    <a:pt x="377" y="359"/>
                  </a:lnTo>
                  <a:lnTo>
                    <a:pt x="372" y="359"/>
                  </a:lnTo>
                  <a:lnTo>
                    <a:pt x="372" y="357"/>
                  </a:lnTo>
                  <a:lnTo>
                    <a:pt x="367" y="354"/>
                  </a:lnTo>
                  <a:lnTo>
                    <a:pt x="367" y="352"/>
                  </a:lnTo>
                  <a:lnTo>
                    <a:pt x="363" y="350"/>
                  </a:lnTo>
                  <a:lnTo>
                    <a:pt x="363" y="352"/>
                  </a:lnTo>
                  <a:lnTo>
                    <a:pt x="358" y="352"/>
                  </a:lnTo>
                  <a:lnTo>
                    <a:pt x="358" y="347"/>
                  </a:lnTo>
                  <a:lnTo>
                    <a:pt x="356" y="347"/>
                  </a:lnTo>
                  <a:lnTo>
                    <a:pt x="354" y="350"/>
                  </a:lnTo>
                  <a:lnTo>
                    <a:pt x="354" y="350"/>
                  </a:lnTo>
                  <a:lnTo>
                    <a:pt x="356" y="352"/>
                  </a:lnTo>
                  <a:lnTo>
                    <a:pt x="354" y="354"/>
                  </a:lnTo>
                  <a:lnTo>
                    <a:pt x="349" y="354"/>
                  </a:lnTo>
                  <a:lnTo>
                    <a:pt x="349" y="352"/>
                  </a:lnTo>
                  <a:lnTo>
                    <a:pt x="349" y="352"/>
                  </a:lnTo>
                  <a:lnTo>
                    <a:pt x="347" y="350"/>
                  </a:lnTo>
                  <a:lnTo>
                    <a:pt x="347" y="350"/>
                  </a:lnTo>
                  <a:lnTo>
                    <a:pt x="347" y="347"/>
                  </a:lnTo>
                  <a:lnTo>
                    <a:pt x="345" y="345"/>
                  </a:lnTo>
                  <a:lnTo>
                    <a:pt x="345" y="345"/>
                  </a:lnTo>
                  <a:lnTo>
                    <a:pt x="345" y="343"/>
                  </a:lnTo>
                  <a:lnTo>
                    <a:pt x="340" y="343"/>
                  </a:lnTo>
                  <a:lnTo>
                    <a:pt x="338" y="343"/>
                  </a:lnTo>
                  <a:lnTo>
                    <a:pt x="338" y="341"/>
                  </a:lnTo>
                  <a:lnTo>
                    <a:pt x="336" y="341"/>
                  </a:lnTo>
                  <a:lnTo>
                    <a:pt x="333" y="338"/>
                  </a:lnTo>
                  <a:lnTo>
                    <a:pt x="331" y="338"/>
                  </a:lnTo>
                  <a:lnTo>
                    <a:pt x="329" y="341"/>
                  </a:lnTo>
                  <a:lnTo>
                    <a:pt x="329" y="343"/>
                  </a:lnTo>
                  <a:lnTo>
                    <a:pt x="329" y="343"/>
                  </a:lnTo>
                  <a:lnTo>
                    <a:pt x="327" y="345"/>
                  </a:lnTo>
                  <a:lnTo>
                    <a:pt x="327" y="345"/>
                  </a:lnTo>
                  <a:lnTo>
                    <a:pt x="324" y="347"/>
                  </a:lnTo>
                  <a:lnTo>
                    <a:pt x="324" y="347"/>
                  </a:lnTo>
                  <a:lnTo>
                    <a:pt x="324" y="347"/>
                  </a:lnTo>
                  <a:lnTo>
                    <a:pt x="322" y="350"/>
                  </a:lnTo>
                  <a:lnTo>
                    <a:pt x="320" y="350"/>
                  </a:lnTo>
                  <a:lnTo>
                    <a:pt x="320" y="352"/>
                  </a:lnTo>
                  <a:lnTo>
                    <a:pt x="318" y="352"/>
                  </a:lnTo>
                  <a:lnTo>
                    <a:pt x="320" y="354"/>
                  </a:lnTo>
                  <a:lnTo>
                    <a:pt x="320" y="354"/>
                  </a:lnTo>
                  <a:lnTo>
                    <a:pt x="318" y="354"/>
                  </a:lnTo>
                  <a:lnTo>
                    <a:pt x="318" y="357"/>
                  </a:lnTo>
                  <a:lnTo>
                    <a:pt x="318" y="359"/>
                  </a:lnTo>
                  <a:lnTo>
                    <a:pt x="315" y="359"/>
                  </a:lnTo>
                  <a:lnTo>
                    <a:pt x="313" y="361"/>
                  </a:lnTo>
                  <a:lnTo>
                    <a:pt x="313" y="359"/>
                  </a:lnTo>
                  <a:lnTo>
                    <a:pt x="313" y="359"/>
                  </a:lnTo>
                  <a:lnTo>
                    <a:pt x="313" y="361"/>
                  </a:lnTo>
                  <a:lnTo>
                    <a:pt x="311" y="361"/>
                  </a:lnTo>
                  <a:lnTo>
                    <a:pt x="313" y="363"/>
                  </a:lnTo>
                  <a:lnTo>
                    <a:pt x="311" y="363"/>
                  </a:lnTo>
                  <a:lnTo>
                    <a:pt x="309" y="361"/>
                  </a:lnTo>
                  <a:lnTo>
                    <a:pt x="304" y="363"/>
                  </a:lnTo>
                  <a:lnTo>
                    <a:pt x="304" y="366"/>
                  </a:lnTo>
                  <a:lnTo>
                    <a:pt x="302" y="363"/>
                  </a:lnTo>
                  <a:lnTo>
                    <a:pt x="302" y="368"/>
                  </a:lnTo>
                  <a:lnTo>
                    <a:pt x="299" y="368"/>
                  </a:lnTo>
                  <a:lnTo>
                    <a:pt x="299" y="370"/>
                  </a:lnTo>
                  <a:lnTo>
                    <a:pt x="302" y="375"/>
                  </a:lnTo>
                  <a:lnTo>
                    <a:pt x="302" y="375"/>
                  </a:lnTo>
                  <a:lnTo>
                    <a:pt x="302" y="372"/>
                  </a:lnTo>
                  <a:lnTo>
                    <a:pt x="304" y="372"/>
                  </a:lnTo>
                  <a:lnTo>
                    <a:pt x="304" y="375"/>
                  </a:lnTo>
                  <a:lnTo>
                    <a:pt x="304" y="379"/>
                  </a:lnTo>
                  <a:lnTo>
                    <a:pt x="306" y="381"/>
                  </a:lnTo>
                  <a:lnTo>
                    <a:pt x="306" y="381"/>
                  </a:lnTo>
                  <a:lnTo>
                    <a:pt x="306" y="386"/>
                  </a:lnTo>
                  <a:lnTo>
                    <a:pt x="309" y="388"/>
                  </a:lnTo>
                  <a:lnTo>
                    <a:pt x="311" y="386"/>
                  </a:lnTo>
                  <a:lnTo>
                    <a:pt x="313" y="388"/>
                  </a:lnTo>
                  <a:lnTo>
                    <a:pt x="315" y="391"/>
                  </a:lnTo>
                  <a:lnTo>
                    <a:pt x="313" y="393"/>
                  </a:lnTo>
                  <a:lnTo>
                    <a:pt x="313" y="395"/>
                  </a:lnTo>
                  <a:lnTo>
                    <a:pt x="311" y="395"/>
                  </a:lnTo>
                  <a:lnTo>
                    <a:pt x="309" y="395"/>
                  </a:lnTo>
                  <a:lnTo>
                    <a:pt x="309" y="395"/>
                  </a:lnTo>
                  <a:lnTo>
                    <a:pt x="309" y="391"/>
                  </a:lnTo>
                  <a:lnTo>
                    <a:pt x="306" y="391"/>
                  </a:lnTo>
                  <a:lnTo>
                    <a:pt x="306" y="391"/>
                  </a:lnTo>
                  <a:lnTo>
                    <a:pt x="306" y="393"/>
                  </a:lnTo>
                  <a:lnTo>
                    <a:pt x="304" y="393"/>
                  </a:lnTo>
                  <a:lnTo>
                    <a:pt x="304" y="395"/>
                  </a:lnTo>
                  <a:lnTo>
                    <a:pt x="304" y="395"/>
                  </a:lnTo>
                  <a:lnTo>
                    <a:pt x="304" y="397"/>
                  </a:lnTo>
                  <a:lnTo>
                    <a:pt x="304" y="397"/>
                  </a:lnTo>
                  <a:lnTo>
                    <a:pt x="302" y="397"/>
                  </a:lnTo>
                  <a:lnTo>
                    <a:pt x="299" y="397"/>
                  </a:lnTo>
                  <a:lnTo>
                    <a:pt x="297" y="400"/>
                  </a:lnTo>
                  <a:lnTo>
                    <a:pt x="297" y="397"/>
                  </a:lnTo>
                  <a:lnTo>
                    <a:pt x="295" y="397"/>
                  </a:lnTo>
                  <a:lnTo>
                    <a:pt x="295" y="400"/>
                  </a:lnTo>
                  <a:lnTo>
                    <a:pt x="293" y="402"/>
                  </a:lnTo>
                  <a:lnTo>
                    <a:pt x="295" y="404"/>
                  </a:lnTo>
                  <a:lnTo>
                    <a:pt x="295" y="404"/>
                  </a:lnTo>
                  <a:lnTo>
                    <a:pt x="295" y="409"/>
                  </a:lnTo>
                  <a:lnTo>
                    <a:pt x="290" y="411"/>
                  </a:lnTo>
                  <a:lnTo>
                    <a:pt x="290" y="409"/>
                  </a:lnTo>
                  <a:lnTo>
                    <a:pt x="288" y="404"/>
                  </a:lnTo>
                  <a:lnTo>
                    <a:pt x="288" y="404"/>
                  </a:lnTo>
                  <a:lnTo>
                    <a:pt x="288" y="402"/>
                  </a:lnTo>
                  <a:lnTo>
                    <a:pt x="286" y="402"/>
                  </a:lnTo>
                  <a:lnTo>
                    <a:pt x="286" y="400"/>
                  </a:lnTo>
                  <a:lnTo>
                    <a:pt x="281" y="402"/>
                  </a:lnTo>
                  <a:lnTo>
                    <a:pt x="281" y="402"/>
                  </a:lnTo>
                  <a:lnTo>
                    <a:pt x="279" y="404"/>
                  </a:lnTo>
                  <a:lnTo>
                    <a:pt x="277" y="409"/>
                  </a:lnTo>
                  <a:lnTo>
                    <a:pt x="277" y="413"/>
                  </a:lnTo>
                  <a:lnTo>
                    <a:pt x="274" y="415"/>
                  </a:lnTo>
                  <a:lnTo>
                    <a:pt x="270" y="413"/>
                  </a:lnTo>
                  <a:lnTo>
                    <a:pt x="270" y="415"/>
                  </a:lnTo>
                  <a:lnTo>
                    <a:pt x="270" y="418"/>
                  </a:lnTo>
                  <a:lnTo>
                    <a:pt x="270" y="420"/>
                  </a:lnTo>
                  <a:lnTo>
                    <a:pt x="270" y="422"/>
                  </a:lnTo>
                  <a:lnTo>
                    <a:pt x="263" y="420"/>
                  </a:lnTo>
                  <a:lnTo>
                    <a:pt x="261" y="418"/>
                  </a:lnTo>
                  <a:lnTo>
                    <a:pt x="252" y="418"/>
                  </a:lnTo>
                  <a:lnTo>
                    <a:pt x="250" y="418"/>
                  </a:lnTo>
                  <a:lnTo>
                    <a:pt x="247" y="420"/>
                  </a:lnTo>
                  <a:lnTo>
                    <a:pt x="245" y="420"/>
                  </a:lnTo>
                  <a:lnTo>
                    <a:pt x="245" y="415"/>
                  </a:lnTo>
                  <a:lnTo>
                    <a:pt x="243" y="413"/>
                  </a:lnTo>
                  <a:lnTo>
                    <a:pt x="243" y="411"/>
                  </a:lnTo>
                  <a:lnTo>
                    <a:pt x="240" y="411"/>
                  </a:lnTo>
                  <a:lnTo>
                    <a:pt x="238" y="411"/>
                  </a:lnTo>
                  <a:lnTo>
                    <a:pt x="236" y="409"/>
                  </a:lnTo>
                  <a:lnTo>
                    <a:pt x="236" y="406"/>
                  </a:lnTo>
                  <a:lnTo>
                    <a:pt x="234" y="404"/>
                  </a:lnTo>
                  <a:lnTo>
                    <a:pt x="234" y="406"/>
                  </a:lnTo>
                  <a:lnTo>
                    <a:pt x="231" y="409"/>
                  </a:lnTo>
                  <a:lnTo>
                    <a:pt x="227" y="406"/>
                  </a:lnTo>
                  <a:lnTo>
                    <a:pt x="225" y="406"/>
                  </a:lnTo>
                  <a:lnTo>
                    <a:pt x="222" y="404"/>
                  </a:lnTo>
                  <a:lnTo>
                    <a:pt x="222" y="404"/>
                  </a:lnTo>
                  <a:lnTo>
                    <a:pt x="218" y="404"/>
                  </a:lnTo>
                  <a:lnTo>
                    <a:pt x="216" y="404"/>
                  </a:lnTo>
                  <a:lnTo>
                    <a:pt x="213" y="400"/>
                  </a:lnTo>
                  <a:lnTo>
                    <a:pt x="213" y="400"/>
                  </a:lnTo>
                  <a:lnTo>
                    <a:pt x="211" y="402"/>
                  </a:lnTo>
                  <a:lnTo>
                    <a:pt x="211" y="402"/>
                  </a:lnTo>
                  <a:lnTo>
                    <a:pt x="209" y="404"/>
                  </a:lnTo>
                  <a:lnTo>
                    <a:pt x="202" y="402"/>
                  </a:lnTo>
                  <a:lnTo>
                    <a:pt x="200" y="402"/>
                  </a:lnTo>
                  <a:lnTo>
                    <a:pt x="200" y="400"/>
                  </a:lnTo>
                  <a:lnTo>
                    <a:pt x="197" y="397"/>
                  </a:lnTo>
                  <a:lnTo>
                    <a:pt x="197" y="393"/>
                  </a:lnTo>
                  <a:lnTo>
                    <a:pt x="195" y="393"/>
                  </a:lnTo>
                  <a:lnTo>
                    <a:pt x="195" y="393"/>
                  </a:lnTo>
                  <a:lnTo>
                    <a:pt x="191" y="388"/>
                  </a:lnTo>
                  <a:lnTo>
                    <a:pt x="191" y="386"/>
                  </a:lnTo>
                  <a:lnTo>
                    <a:pt x="191" y="386"/>
                  </a:lnTo>
                  <a:lnTo>
                    <a:pt x="188" y="386"/>
                  </a:lnTo>
                  <a:lnTo>
                    <a:pt x="186" y="388"/>
                  </a:lnTo>
                  <a:lnTo>
                    <a:pt x="184" y="391"/>
                  </a:lnTo>
                  <a:lnTo>
                    <a:pt x="182" y="388"/>
                  </a:lnTo>
                  <a:lnTo>
                    <a:pt x="179" y="384"/>
                  </a:lnTo>
                  <a:lnTo>
                    <a:pt x="172" y="381"/>
                  </a:lnTo>
                  <a:lnTo>
                    <a:pt x="168" y="384"/>
                  </a:lnTo>
                  <a:lnTo>
                    <a:pt x="166" y="386"/>
                  </a:lnTo>
                  <a:lnTo>
                    <a:pt x="168" y="386"/>
                  </a:lnTo>
                  <a:lnTo>
                    <a:pt x="168" y="388"/>
                  </a:lnTo>
                  <a:lnTo>
                    <a:pt x="168" y="391"/>
                  </a:lnTo>
                  <a:lnTo>
                    <a:pt x="163" y="393"/>
                  </a:lnTo>
                  <a:lnTo>
                    <a:pt x="161" y="393"/>
                  </a:lnTo>
                  <a:lnTo>
                    <a:pt x="159" y="397"/>
                  </a:lnTo>
                  <a:lnTo>
                    <a:pt x="154" y="400"/>
                  </a:lnTo>
                  <a:lnTo>
                    <a:pt x="152" y="404"/>
                  </a:lnTo>
                  <a:lnTo>
                    <a:pt x="150" y="402"/>
                  </a:lnTo>
                  <a:lnTo>
                    <a:pt x="148" y="400"/>
                  </a:lnTo>
                  <a:lnTo>
                    <a:pt x="145" y="400"/>
                  </a:lnTo>
                  <a:lnTo>
                    <a:pt x="145" y="402"/>
                  </a:lnTo>
                  <a:lnTo>
                    <a:pt x="136" y="397"/>
                  </a:lnTo>
                  <a:lnTo>
                    <a:pt x="136" y="395"/>
                  </a:lnTo>
                  <a:lnTo>
                    <a:pt x="134" y="393"/>
                  </a:lnTo>
                  <a:lnTo>
                    <a:pt x="132" y="388"/>
                  </a:lnTo>
                  <a:lnTo>
                    <a:pt x="127" y="386"/>
                  </a:lnTo>
                  <a:lnTo>
                    <a:pt x="125" y="386"/>
                  </a:lnTo>
                  <a:lnTo>
                    <a:pt x="123" y="386"/>
                  </a:lnTo>
                  <a:lnTo>
                    <a:pt x="120" y="384"/>
                  </a:lnTo>
                  <a:lnTo>
                    <a:pt x="120" y="384"/>
                  </a:lnTo>
                  <a:lnTo>
                    <a:pt x="120" y="384"/>
                  </a:lnTo>
                  <a:lnTo>
                    <a:pt x="118" y="381"/>
                  </a:lnTo>
                  <a:lnTo>
                    <a:pt x="118" y="381"/>
                  </a:lnTo>
                  <a:lnTo>
                    <a:pt x="107" y="377"/>
                  </a:lnTo>
                  <a:lnTo>
                    <a:pt x="102" y="377"/>
                  </a:lnTo>
                  <a:lnTo>
                    <a:pt x="102" y="384"/>
                  </a:lnTo>
                  <a:lnTo>
                    <a:pt x="100" y="384"/>
                  </a:lnTo>
                  <a:lnTo>
                    <a:pt x="100" y="384"/>
                  </a:lnTo>
                  <a:lnTo>
                    <a:pt x="98" y="381"/>
                  </a:lnTo>
                  <a:lnTo>
                    <a:pt x="95" y="379"/>
                  </a:lnTo>
                  <a:lnTo>
                    <a:pt x="95" y="379"/>
                  </a:lnTo>
                  <a:lnTo>
                    <a:pt x="95" y="375"/>
                  </a:lnTo>
                  <a:lnTo>
                    <a:pt x="95" y="372"/>
                  </a:lnTo>
                  <a:lnTo>
                    <a:pt x="95" y="370"/>
                  </a:lnTo>
                  <a:lnTo>
                    <a:pt x="95" y="368"/>
                  </a:lnTo>
                  <a:lnTo>
                    <a:pt x="93" y="368"/>
                  </a:lnTo>
                  <a:lnTo>
                    <a:pt x="93" y="366"/>
                  </a:lnTo>
                  <a:lnTo>
                    <a:pt x="93" y="366"/>
                  </a:lnTo>
                  <a:lnTo>
                    <a:pt x="93" y="363"/>
                  </a:lnTo>
                  <a:lnTo>
                    <a:pt x="95" y="361"/>
                  </a:lnTo>
                  <a:lnTo>
                    <a:pt x="98" y="354"/>
                  </a:lnTo>
                  <a:lnTo>
                    <a:pt x="98" y="352"/>
                  </a:lnTo>
                  <a:lnTo>
                    <a:pt x="98" y="350"/>
                  </a:lnTo>
                  <a:lnTo>
                    <a:pt x="93" y="347"/>
                  </a:lnTo>
                  <a:lnTo>
                    <a:pt x="91" y="345"/>
                  </a:lnTo>
                  <a:lnTo>
                    <a:pt x="91" y="345"/>
                  </a:lnTo>
                  <a:lnTo>
                    <a:pt x="91" y="347"/>
                  </a:lnTo>
                  <a:lnTo>
                    <a:pt x="91" y="347"/>
                  </a:lnTo>
                  <a:lnTo>
                    <a:pt x="89" y="347"/>
                  </a:lnTo>
                  <a:lnTo>
                    <a:pt x="86" y="345"/>
                  </a:lnTo>
                  <a:lnTo>
                    <a:pt x="86" y="345"/>
                  </a:lnTo>
                  <a:lnTo>
                    <a:pt x="84" y="341"/>
                  </a:lnTo>
                  <a:lnTo>
                    <a:pt x="77" y="336"/>
                  </a:lnTo>
                  <a:lnTo>
                    <a:pt x="75" y="338"/>
                  </a:lnTo>
                  <a:lnTo>
                    <a:pt x="75" y="338"/>
                  </a:lnTo>
                  <a:lnTo>
                    <a:pt x="73" y="338"/>
                  </a:lnTo>
                  <a:lnTo>
                    <a:pt x="70" y="336"/>
                  </a:lnTo>
                  <a:lnTo>
                    <a:pt x="68" y="334"/>
                  </a:lnTo>
                  <a:lnTo>
                    <a:pt x="66" y="334"/>
                  </a:lnTo>
                  <a:lnTo>
                    <a:pt x="66" y="332"/>
                  </a:lnTo>
                  <a:lnTo>
                    <a:pt x="64" y="334"/>
                  </a:lnTo>
                  <a:lnTo>
                    <a:pt x="59" y="332"/>
                  </a:lnTo>
                  <a:lnTo>
                    <a:pt x="57" y="329"/>
                  </a:lnTo>
                  <a:lnTo>
                    <a:pt x="57" y="327"/>
                  </a:lnTo>
                  <a:lnTo>
                    <a:pt x="50" y="327"/>
                  </a:lnTo>
                  <a:lnTo>
                    <a:pt x="48" y="327"/>
                  </a:lnTo>
                  <a:lnTo>
                    <a:pt x="45" y="325"/>
                  </a:lnTo>
                  <a:lnTo>
                    <a:pt x="45" y="325"/>
                  </a:lnTo>
                  <a:lnTo>
                    <a:pt x="41" y="325"/>
                  </a:lnTo>
                  <a:lnTo>
                    <a:pt x="39" y="323"/>
                  </a:lnTo>
                  <a:lnTo>
                    <a:pt x="39" y="320"/>
                  </a:lnTo>
                  <a:lnTo>
                    <a:pt x="36" y="320"/>
                  </a:lnTo>
                  <a:lnTo>
                    <a:pt x="34" y="318"/>
                  </a:lnTo>
                  <a:lnTo>
                    <a:pt x="30" y="318"/>
                  </a:lnTo>
                  <a:lnTo>
                    <a:pt x="23" y="313"/>
                  </a:lnTo>
                  <a:lnTo>
                    <a:pt x="23" y="313"/>
                  </a:lnTo>
                  <a:lnTo>
                    <a:pt x="23" y="316"/>
                  </a:lnTo>
                  <a:lnTo>
                    <a:pt x="23" y="320"/>
                  </a:lnTo>
                  <a:lnTo>
                    <a:pt x="18" y="320"/>
                  </a:lnTo>
                  <a:lnTo>
                    <a:pt x="14" y="320"/>
                  </a:lnTo>
                  <a:lnTo>
                    <a:pt x="11" y="318"/>
                  </a:lnTo>
                  <a:lnTo>
                    <a:pt x="9" y="316"/>
                  </a:lnTo>
                  <a:lnTo>
                    <a:pt x="7" y="311"/>
                  </a:lnTo>
                  <a:lnTo>
                    <a:pt x="2" y="307"/>
                  </a:lnTo>
                  <a:lnTo>
                    <a:pt x="2" y="302"/>
                  </a:lnTo>
                  <a:lnTo>
                    <a:pt x="2" y="302"/>
                  </a:lnTo>
                  <a:lnTo>
                    <a:pt x="0" y="298"/>
                  </a:lnTo>
                  <a:lnTo>
                    <a:pt x="2" y="293"/>
                  </a:lnTo>
                  <a:lnTo>
                    <a:pt x="2" y="291"/>
                  </a:lnTo>
                  <a:lnTo>
                    <a:pt x="2" y="286"/>
                  </a:lnTo>
                  <a:lnTo>
                    <a:pt x="2" y="284"/>
                  </a:lnTo>
                  <a:lnTo>
                    <a:pt x="2" y="284"/>
                  </a:lnTo>
                  <a:lnTo>
                    <a:pt x="2" y="284"/>
                  </a:lnTo>
                  <a:lnTo>
                    <a:pt x="2" y="282"/>
                  </a:lnTo>
                  <a:lnTo>
                    <a:pt x="5" y="284"/>
                  </a:lnTo>
                  <a:lnTo>
                    <a:pt x="7" y="284"/>
                  </a:lnTo>
                  <a:lnTo>
                    <a:pt x="7" y="282"/>
                  </a:lnTo>
                  <a:lnTo>
                    <a:pt x="9" y="282"/>
                  </a:lnTo>
                  <a:lnTo>
                    <a:pt x="14" y="277"/>
                  </a:lnTo>
                  <a:lnTo>
                    <a:pt x="14" y="275"/>
                  </a:lnTo>
                  <a:lnTo>
                    <a:pt x="16" y="275"/>
                  </a:lnTo>
                  <a:lnTo>
                    <a:pt x="16" y="273"/>
                  </a:lnTo>
                  <a:lnTo>
                    <a:pt x="16" y="270"/>
                  </a:lnTo>
                  <a:lnTo>
                    <a:pt x="18" y="270"/>
                  </a:lnTo>
                  <a:lnTo>
                    <a:pt x="18" y="268"/>
                  </a:lnTo>
                  <a:lnTo>
                    <a:pt x="18" y="264"/>
                  </a:lnTo>
                  <a:lnTo>
                    <a:pt x="16" y="264"/>
                  </a:lnTo>
                  <a:lnTo>
                    <a:pt x="16" y="261"/>
                  </a:lnTo>
                  <a:lnTo>
                    <a:pt x="18" y="261"/>
                  </a:lnTo>
                  <a:lnTo>
                    <a:pt x="18" y="261"/>
                  </a:lnTo>
                  <a:lnTo>
                    <a:pt x="21" y="261"/>
                  </a:lnTo>
                  <a:lnTo>
                    <a:pt x="23" y="261"/>
                  </a:lnTo>
                  <a:lnTo>
                    <a:pt x="23" y="264"/>
                  </a:lnTo>
                  <a:lnTo>
                    <a:pt x="25" y="261"/>
                  </a:lnTo>
                  <a:lnTo>
                    <a:pt x="25" y="261"/>
                  </a:lnTo>
                  <a:lnTo>
                    <a:pt x="30" y="264"/>
                  </a:lnTo>
                  <a:lnTo>
                    <a:pt x="30" y="264"/>
                  </a:lnTo>
                  <a:lnTo>
                    <a:pt x="32" y="266"/>
                  </a:lnTo>
                  <a:lnTo>
                    <a:pt x="34" y="266"/>
                  </a:lnTo>
                  <a:lnTo>
                    <a:pt x="34" y="268"/>
                  </a:lnTo>
                  <a:lnTo>
                    <a:pt x="36" y="268"/>
                  </a:lnTo>
                  <a:lnTo>
                    <a:pt x="39" y="270"/>
                  </a:lnTo>
                  <a:lnTo>
                    <a:pt x="41" y="270"/>
                  </a:lnTo>
                  <a:lnTo>
                    <a:pt x="41" y="268"/>
                  </a:lnTo>
                  <a:lnTo>
                    <a:pt x="43" y="268"/>
                  </a:lnTo>
                  <a:lnTo>
                    <a:pt x="43" y="268"/>
                  </a:lnTo>
                  <a:lnTo>
                    <a:pt x="43" y="268"/>
                  </a:lnTo>
                  <a:lnTo>
                    <a:pt x="45" y="270"/>
                  </a:lnTo>
                  <a:lnTo>
                    <a:pt x="45" y="268"/>
                  </a:lnTo>
                  <a:lnTo>
                    <a:pt x="48" y="270"/>
                  </a:lnTo>
                  <a:lnTo>
                    <a:pt x="50" y="273"/>
                  </a:lnTo>
                  <a:lnTo>
                    <a:pt x="52" y="273"/>
                  </a:lnTo>
                  <a:lnTo>
                    <a:pt x="57" y="277"/>
                  </a:lnTo>
                  <a:lnTo>
                    <a:pt x="59" y="277"/>
                  </a:lnTo>
                  <a:lnTo>
                    <a:pt x="61" y="275"/>
                  </a:lnTo>
                  <a:lnTo>
                    <a:pt x="61" y="275"/>
                  </a:lnTo>
                  <a:lnTo>
                    <a:pt x="64" y="273"/>
                  </a:lnTo>
                  <a:lnTo>
                    <a:pt x="66" y="273"/>
                  </a:lnTo>
                  <a:lnTo>
                    <a:pt x="66" y="273"/>
                  </a:lnTo>
                  <a:lnTo>
                    <a:pt x="66" y="273"/>
                  </a:lnTo>
                  <a:lnTo>
                    <a:pt x="68" y="275"/>
                  </a:lnTo>
                  <a:lnTo>
                    <a:pt x="68" y="275"/>
                  </a:lnTo>
                  <a:lnTo>
                    <a:pt x="70" y="275"/>
                  </a:lnTo>
                  <a:lnTo>
                    <a:pt x="70" y="275"/>
                  </a:lnTo>
                  <a:lnTo>
                    <a:pt x="70" y="275"/>
                  </a:lnTo>
                  <a:lnTo>
                    <a:pt x="73" y="275"/>
                  </a:lnTo>
                  <a:lnTo>
                    <a:pt x="77" y="270"/>
                  </a:lnTo>
                  <a:lnTo>
                    <a:pt x="77" y="268"/>
                  </a:lnTo>
                  <a:lnTo>
                    <a:pt x="79" y="266"/>
                  </a:lnTo>
                  <a:lnTo>
                    <a:pt x="79" y="266"/>
                  </a:lnTo>
                  <a:lnTo>
                    <a:pt x="77" y="264"/>
                  </a:lnTo>
                  <a:lnTo>
                    <a:pt x="82" y="264"/>
                  </a:lnTo>
                  <a:lnTo>
                    <a:pt x="84" y="264"/>
                  </a:lnTo>
                  <a:lnTo>
                    <a:pt x="86" y="261"/>
                  </a:lnTo>
                  <a:lnTo>
                    <a:pt x="84" y="259"/>
                  </a:lnTo>
                  <a:lnTo>
                    <a:pt x="86" y="259"/>
                  </a:lnTo>
                  <a:lnTo>
                    <a:pt x="89" y="257"/>
                  </a:lnTo>
                  <a:lnTo>
                    <a:pt x="93" y="257"/>
                  </a:lnTo>
                  <a:lnTo>
                    <a:pt x="93" y="257"/>
                  </a:lnTo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5507567" y="3226777"/>
              <a:ext cx="861484" cy="345098"/>
            </a:xfrm>
            <a:custGeom>
              <a:avLst/>
              <a:gdLst/>
              <a:ahLst/>
              <a:cxnLst>
                <a:cxn ang="0">
                  <a:pos x="220" y="2"/>
                </a:cxn>
                <a:cxn ang="0">
                  <a:pos x="270" y="20"/>
                </a:cxn>
                <a:cxn ang="0">
                  <a:pos x="309" y="54"/>
                </a:cxn>
                <a:cxn ang="0">
                  <a:pos x="302" y="75"/>
                </a:cxn>
                <a:cxn ang="0">
                  <a:pos x="302" y="95"/>
                </a:cxn>
                <a:cxn ang="0">
                  <a:pos x="309" y="113"/>
                </a:cxn>
                <a:cxn ang="0">
                  <a:pos x="318" y="118"/>
                </a:cxn>
                <a:cxn ang="0">
                  <a:pos x="309" y="122"/>
                </a:cxn>
                <a:cxn ang="0">
                  <a:pos x="302" y="129"/>
                </a:cxn>
                <a:cxn ang="0">
                  <a:pos x="293" y="138"/>
                </a:cxn>
                <a:cxn ang="0">
                  <a:pos x="279" y="150"/>
                </a:cxn>
                <a:cxn ang="0">
                  <a:pos x="266" y="150"/>
                </a:cxn>
                <a:cxn ang="0">
                  <a:pos x="266" y="170"/>
                </a:cxn>
                <a:cxn ang="0">
                  <a:pos x="270" y="188"/>
                </a:cxn>
                <a:cxn ang="0">
                  <a:pos x="281" y="202"/>
                </a:cxn>
                <a:cxn ang="0">
                  <a:pos x="257" y="213"/>
                </a:cxn>
                <a:cxn ang="0">
                  <a:pos x="238" y="218"/>
                </a:cxn>
                <a:cxn ang="0">
                  <a:pos x="222" y="227"/>
                </a:cxn>
                <a:cxn ang="0">
                  <a:pos x="200" y="231"/>
                </a:cxn>
                <a:cxn ang="0">
                  <a:pos x="184" y="247"/>
                </a:cxn>
                <a:cxn ang="0">
                  <a:pos x="168" y="243"/>
                </a:cxn>
                <a:cxn ang="0">
                  <a:pos x="150" y="233"/>
                </a:cxn>
                <a:cxn ang="0">
                  <a:pos x="130" y="224"/>
                </a:cxn>
                <a:cxn ang="0">
                  <a:pos x="102" y="218"/>
                </a:cxn>
                <a:cxn ang="0">
                  <a:pos x="82" y="206"/>
                </a:cxn>
                <a:cxn ang="0">
                  <a:pos x="64" y="215"/>
                </a:cxn>
                <a:cxn ang="0">
                  <a:pos x="50" y="213"/>
                </a:cxn>
                <a:cxn ang="0">
                  <a:pos x="43" y="224"/>
                </a:cxn>
                <a:cxn ang="0">
                  <a:pos x="52" y="247"/>
                </a:cxn>
                <a:cxn ang="0">
                  <a:pos x="39" y="245"/>
                </a:cxn>
                <a:cxn ang="0">
                  <a:pos x="27" y="236"/>
                </a:cxn>
                <a:cxn ang="0">
                  <a:pos x="18" y="218"/>
                </a:cxn>
                <a:cxn ang="0">
                  <a:pos x="23" y="204"/>
                </a:cxn>
                <a:cxn ang="0">
                  <a:pos x="23" y="195"/>
                </a:cxn>
                <a:cxn ang="0">
                  <a:pos x="18" y="184"/>
                </a:cxn>
                <a:cxn ang="0">
                  <a:pos x="14" y="159"/>
                </a:cxn>
                <a:cxn ang="0">
                  <a:pos x="5" y="150"/>
                </a:cxn>
                <a:cxn ang="0">
                  <a:pos x="23" y="145"/>
                </a:cxn>
                <a:cxn ang="0">
                  <a:pos x="34" y="127"/>
                </a:cxn>
                <a:cxn ang="0">
                  <a:pos x="48" y="129"/>
                </a:cxn>
                <a:cxn ang="0">
                  <a:pos x="57" y="122"/>
                </a:cxn>
                <a:cxn ang="0">
                  <a:pos x="62" y="120"/>
                </a:cxn>
                <a:cxn ang="0">
                  <a:pos x="59" y="111"/>
                </a:cxn>
                <a:cxn ang="0">
                  <a:pos x="52" y="95"/>
                </a:cxn>
                <a:cxn ang="0">
                  <a:pos x="64" y="86"/>
                </a:cxn>
                <a:cxn ang="0">
                  <a:pos x="73" y="79"/>
                </a:cxn>
                <a:cxn ang="0">
                  <a:pos x="80" y="70"/>
                </a:cxn>
                <a:cxn ang="0">
                  <a:pos x="91" y="68"/>
                </a:cxn>
                <a:cxn ang="0">
                  <a:pos x="102" y="77"/>
                </a:cxn>
                <a:cxn ang="0">
                  <a:pos x="116" y="77"/>
                </a:cxn>
                <a:cxn ang="0">
                  <a:pos x="132" y="95"/>
                </a:cxn>
                <a:cxn ang="0">
                  <a:pos x="143" y="111"/>
                </a:cxn>
                <a:cxn ang="0">
                  <a:pos x="154" y="97"/>
                </a:cxn>
                <a:cxn ang="0">
                  <a:pos x="168" y="79"/>
                </a:cxn>
                <a:cxn ang="0">
                  <a:pos x="182" y="59"/>
                </a:cxn>
                <a:cxn ang="0">
                  <a:pos x="193" y="34"/>
                </a:cxn>
              </a:cxnLst>
              <a:rect l="0" t="0" r="r" b="b"/>
              <a:pathLst>
                <a:path w="320" h="249">
                  <a:moveTo>
                    <a:pt x="211" y="14"/>
                  </a:moveTo>
                  <a:lnTo>
                    <a:pt x="213" y="11"/>
                  </a:lnTo>
                  <a:lnTo>
                    <a:pt x="211" y="11"/>
                  </a:lnTo>
                  <a:lnTo>
                    <a:pt x="211" y="9"/>
                  </a:lnTo>
                  <a:lnTo>
                    <a:pt x="207" y="9"/>
                  </a:lnTo>
                  <a:lnTo>
                    <a:pt x="211" y="2"/>
                  </a:lnTo>
                  <a:lnTo>
                    <a:pt x="211" y="0"/>
                  </a:lnTo>
                  <a:lnTo>
                    <a:pt x="213" y="0"/>
                  </a:lnTo>
                  <a:lnTo>
                    <a:pt x="220" y="2"/>
                  </a:lnTo>
                  <a:lnTo>
                    <a:pt x="225" y="7"/>
                  </a:lnTo>
                  <a:lnTo>
                    <a:pt x="225" y="7"/>
                  </a:lnTo>
                  <a:lnTo>
                    <a:pt x="232" y="9"/>
                  </a:lnTo>
                  <a:lnTo>
                    <a:pt x="236" y="11"/>
                  </a:lnTo>
                  <a:lnTo>
                    <a:pt x="245" y="14"/>
                  </a:lnTo>
                  <a:lnTo>
                    <a:pt x="259" y="16"/>
                  </a:lnTo>
                  <a:lnTo>
                    <a:pt x="259" y="16"/>
                  </a:lnTo>
                  <a:lnTo>
                    <a:pt x="270" y="18"/>
                  </a:lnTo>
                  <a:lnTo>
                    <a:pt x="270" y="20"/>
                  </a:lnTo>
                  <a:lnTo>
                    <a:pt x="272" y="23"/>
                  </a:lnTo>
                  <a:lnTo>
                    <a:pt x="279" y="25"/>
                  </a:lnTo>
                  <a:lnTo>
                    <a:pt x="288" y="32"/>
                  </a:lnTo>
                  <a:lnTo>
                    <a:pt x="291" y="36"/>
                  </a:lnTo>
                  <a:lnTo>
                    <a:pt x="295" y="38"/>
                  </a:lnTo>
                  <a:lnTo>
                    <a:pt x="297" y="41"/>
                  </a:lnTo>
                  <a:lnTo>
                    <a:pt x="309" y="43"/>
                  </a:lnTo>
                  <a:lnTo>
                    <a:pt x="309" y="52"/>
                  </a:lnTo>
                  <a:lnTo>
                    <a:pt x="309" y="54"/>
                  </a:lnTo>
                  <a:lnTo>
                    <a:pt x="309" y="54"/>
                  </a:lnTo>
                  <a:lnTo>
                    <a:pt x="309" y="59"/>
                  </a:lnTo>
                  <a:lnTo>
                    <a:pt x="311" y="59"/>
                  </a:lnTo>
                  <a:lnTo>
                    <a:pt x="306" y="61"/>
                  </a:lnTo>
                  <a:lnTo>
                    <a:pt x="306" y="66"/>
                  </a:lnTo>
                  <a:lnTo>
                    <a:pt x="306" y="68"/>
                  </a:lnTo>
                  <a:lnTo>
                    <a:pt x="306" y="68"/>
                  </a:lnTo>
                  <a:lnTo>
                    <a:pt x="302" y="70"/>
                  </a:lnTo>
                  <a:lnTo>
                    <a:pt x="302" y="75"/>
                  </a:lnTo>
                  <a:lnTo>
                    <a:pt x="302" y="77"/>
                  </a:lnTo>
                  <a:lnTo>
                    <a:pt x="302" y="77"/>
                  </a:lnTo>
                  <a:lnTo>
                    <a:pt x="304" y="79"/>
                  </a:lnTo>
                  <a:lnTo>
                    <a:pt x="306" y="82"/>
                  </a:lnTo>
                  <a:lnTo>
                    <a:pt x="306" y="84"/>
                  </a:lnTo>
                  <a:lnTo>
                    <a:pt x="306" y="86"/>
                  </a:lnTo>
                  <a:lnTo>
                    <a:pt x="306" y="91"/>
                  </a:lnTo>
                  <a:lnTo>
                    <a:pt x="302" y="93"/>
                  </a:lnTo>
                  <a:lnTo>
                    <a:pt x="302" y="95"/>
                  </a:lnTo>
                  <a:lnTo>
                    <a:pt x="302" y="100"/>
                  </a:lnTo>
                  <a:lnTo>
                    <a:pt x="304" y="100"/>
                  </a:lnTo>
                  <a:lnTo>
                    <a:pt x="304" y="102"/>
                  </a:lnTo>
                  <a:lnTo>
                    <a:pt x="309" y="104"/>
                  </a:lnTo>
                  <a:lnTo>
                    <a:pt x="306" y="106"/>
                  </a:lnTo>
                  <a:lnTo>
                    <a:pt x="304" y="104"/>
                  </a:lnTo>
                  <a:lnTo>
                    <a:pt x="304" y="106"/>
                  </a:lnTo>
                  <a:lnTo>
                    <a:pt x="309" y="113"/>
                  </a:lnTo>
                  <a:lnTo>
                    <a:pt x="309" y="113"/>
                  </a:lnTo>
                  <a:lnTo>
                    <a:pt x="309" y="116"/>
                  </a:lnTo>
                  <a:lnTo>
                    <a:pt x="311" y="116"/>
                  </a:lnTo>
                  <a:lnTo>
                    <a:pt x="311" y="116"/>
                  </a:lnTo>
                  <a:lnTo>
                    <a:pt x="311" y="116"/>
                  </a:lnTo>
                  <a:lnTo>
                    <a:pt x="313" y="116"/>
                  </a:lnTo>
                  <a:lnTo>
                    <a:pt x="313" y="118"/>
                  </a:lnTo>
                  <a:lnTo>
                    <a:pt x="313" y="116"/>
                  </a:lnTo>
                  <a:lnTo>
                    <a:pt x="315" y="118"/>
                  </a:lnTo>
                  <a:lnTo>
                    <a:pt x="318" y="118"/>
                  </a:lnTo>
                  <a:lnTo>
                    <a:pt x="318" y="118"/>
                  </a:lnTo>
                  <a:lnTo>
                    <a:pt x="320" y="118"/>
                  </a:lnTo>
                  <a:lnTo>
                    <a:pt x="320" y="118"/>
                  </a:lnTo>
                  <a:lnTo>
                    <a:pt x="320" y="118"/>
                  </a:lnTo>
                  <a:lnTo>
                    <a:pt x="318" y="118"/>
                  </a:lnTo>
                  <a:lnTo>
                    <a:pt x="315" y="120"/>
                  </a:lnTo>
                  <a:lnTo>
                    <a:pt x="313" y="120"/>
                  </a:lnTo>
                  <a:lnTo>
                    <a:pt x="313" y="122"/>
                  </a:lnTo>
                  <a:lnTo>
                    <a:pt x="309" y="122"/>
                  </a:lnTo>
                  <a:lnTo>
                    <a:pt x="309" y="125"/>
                  </a:lnTo>
                  <a:lnTo>
                    <a:pt x="309" y="127"/>
                  </a:lnTo>
                  <a:lnTo>
                    <a:pt x="306" y="127"/>
                  </a:lnTo>
                  <a:lnTo>
                    <a:pt x="306" y="129"/>
                  </a:lnTo>
                  <a:lnTo>
                    <a:pt x="306" y="131"/>
                  </a:lnTo>
                  <a:lnTo>
                    <a:pt x="306" y="131"/>
                  </a:lnTo>
                  <a:lnTo>
                    <a:pt x="304" y="131"/>
                  </a:lnTo>
                  <a:lnTo>
                    <a:pt x="304" y="129"/>
                  </a:lnTo>
                  <a:lnTo>
                    <a:pt x="302" y="129"/>
                  </a:lnTo>
                  <a:lnTo>
                    <a:pt x="302" y="131"/>
                  </a:lnTo>
                  <a:lnTo>
                    <a:pt x="302" y="131"/>
                  </a:lnTo>
                  <a:lnTo>
                    <a:pt x="302" y="131"/>
                  </a:lnTo>
                  <a:lnTo>
                    <a:pt x="300" y="134"/>
                  </a:lnTo>
                  <a:lnTo>
                    <a:pt x="300" y="134"/>
                  </a:lnTo>
                  <a:lnTo>
                    <a:pt x="297" y="136"/>
                  </a:lnTo>
                  <a:lnTo>
                    <a:pt x="297" y="138"/>
                  </a:lnTo>
                  <a:lnTo>
                    <a:pt x="295" y="136"/>
                  </a:lnTo>
                  <a:lnTo>
                    <a:pt x="293" y="138"/>
                  </a:lnTo>
                  <a:lnTo>
                    <a:pt x="291" y="143"/>
                  </a:lnTo>
                  <a:lnTo>
                    <a:pt x="291" y="145"/>
                  </a:lnTo>
                  <a:lnTo>
                    <a:pt x="288" y="145"/>
                  </a:lnTo>
                  <a:lnTo>
                    <a:pt x="286" y="147"/>
                  </a:lnTo>
                  <a:lnTo>
                    <a:pt x="286" y="147"/>
                  </a:lnTo>
                  <a:lnTo>
                    <a:pt x="286" y="150"/>
                  </a:lnTo>
                  <a:lnTo>
                    <a:pt x="281" y="152"/>
                  </a:lnTo>
                  <a:lnTo>
                    <a:pt x="281" y="147"/>
                  </a:lnTo>
                  <a:lnTo>
                    <a:pt x="279" y="150"/>
                  </a:lnTo>
                  <a:lnTo>
                    <a:pt x="279" y="150"/>
                  </a:lnTo>
                  <a:lnTo>
                    <a:pt x="277" y="150"/>
                  </a:lnTo>
                  <a:lnTo>
                    <a:pt x="277" y="145"/>
                  </a:lnTo>
                  <a:lnTo>
                    <a:pt x="277" y="145"/>
                  </a:lnTo>
                  <a:lnTo>
                    <a:pt x="272" y="145"/>
                  </a:lnTo>
                  <a:lnTo>
                    <a:pt x="270" y="145"/>
                  </a:lnTo>
                  <a:lnTo>
                    <a:pt x="270" y="143"/>
                  </a:lnTo>
                  <a:lnTo>
                    <a:pt x="268" y="143"/>
                  </a:lnTo>
                  <a:lnTo>
                    <a:pt x="266" y="150"/>
                  </a:lnTo>
                  <a:lnTo>
                    <a:pt x="263" y="154"/>
                  </a:lnTo>
                  <a:lnTo>
                    <a:pt x="263" y="154"/>
                  </a:lnTo>
                  <a:lnTo>
                    <a:pt x="268" y="156"/>
                  </a:lnTo>
                  <a:lnTo>
                    <a:pt x="266" y="156"/>
                  </a:lnTo>
                  <a:lnTo>
                    <a:pt x="266" y="161"/>
                  </a:lnTo>
                  <a:lnTo>
                    <a:pt x="268" y="163"/>
                  </a:lnTo>
                  <a:lnTo>
                    <a:pt x="268" y="168"/>
                  </a:lnTo>
                  <a:lnTo>
                    <a:pt x="268" y="170"/>
                  </a:lnTo>
                  <a:lnTo>
                    <a:pt x="266" y="170"/>
                  </a:lnTo>
                  <a:lnTo>
                    <a:pt x="268" y="172"/>
                  </a:lnTo>
                  <a:lnTo>
                    <a:pt x="266" y="177"/>
                  </a:lnTo>
                  <a:lnTo>
                    <a:pt x="266" y="179"/>
                  </a:lnTo>
                  <a:lnTo>
                    <a:pt x="266" y="181"/>
                  </a:lnTo>
                  <a:lnTo>
                    <a:pt x="266" y="186"/>
                  </a:lnTo>
                  <a:lnTo>
                    <a:pt x="270" y="188"/>
                  </a:lnTo>
                  <a:lnTo>
                    <a:pt x="270" y="188"/>
                  </a:lnTo>
                  <a:lnTo>
                    <a:pt x="270" y="186"/>
                  </a:lnTo>
                  <a:lnTo>
                    <a:pt x="270" y="188"/>
                  </a:lnTo>
                  <a:lnTo>
                    <a:pt x="272" y="188"/>
                  </a:lnTo>
                  <a:lnTo>
                    <a:pt x="275" y="188"/>
                  </a:lnTo>
                  <a:lnTo>
                    <a:pt x="275" y="190"/>
                  </a:lnTo>
                  <a:lnTo>
                    <a:pt x="277" y="190"/>
                  </a:lnTo>
                  <a:lnTo>
                    <a:pt x="279" y="193"/>
                  </a:lnTo>
                  <a:lnTo>
                    <a:pt x="284" y="197"/>
                  </a:lnTo>
                  <a:lnTo>
                    <a:pt x="286" y="199"/>
                  </a:lnTo>
                  <a:lnTo>
                    <a:pt x="284" y="199"/>
                  </a:lnTo>
                  <a:lnTo>
                    <a:pt x="281" y="202"/>
                  </a:lnTo>
                  <a:lnTo>
                    <a:pt x="279" y="202"/>
                  </a:lnTo>
                  <a:lnTo>
                    <a:pt x="279" y="204"/>
                  </a:lnTo>
                  <a:lnTo>
                    <a:pt x="279" y="206"/>
                  </a:lnTo>
                  <a:lnTo>
                    <a:pt x="277" y="206"/>
                  </a:lnTo>
                  <a:lnTo>
                    <a:pt x="275" y="206"/>
                  </a:lnTo>
                  <a:lnTo>
                    <a:pt x="272" y="209"/>
                  </a:lnTo>
                  <a:lnTo>
                    <a:pt x="266" y="211"/>
                  </a:lnTo>
                  <a:lnTo>
                    <a:pt x="261" y="213"/>
                  </a:lnTo>
                  <a:lnTo>
                    <a:pt x="257" y="213"/>
                  </a:lnTo>
                  <a:lnTo>
                    <a:pt x="254" y="215"/>
                  </a:lnTo>
                  <a:lnTo>
                    <a:pt x="252" y="220"/>
                  </a:lnTo>
                  <a:lnTo>
                    <a:pt x="250" y="222"/>
                  </a:lnTo>
                  <a:lnTo>
                    <a:pt x="247" y="222"/>
                  </a:lnTo>
                  <a:lnTo>
                    <a:pt x="243" y="222"/>
                  </a:lnTo>
                  <a:lnTo>
                    <a:pt x="243" y="222"/>
                  </a:lnTo>
                  <a:lnTo>
                    <a:pt x="241" y="220"/>
                  </a:lnTo>
                  <a:lnTo>
                    <a:pt x="238" y="220"/>
                  </a:lnTo>
                  <a:lnTo>
                    <a:pt x="238" y="218"/>
                  </a:lnTo>
                  <a:lnTo>
                    <a:pt x="236" y="218"/>
                  </a:lnTo>
                  <a:lnTo>
                    <a:pt x="234" y="215"/>
                  </a:lnTo>
                  <a:lnTo>
                    <a:pt x="229" y="215"/>
                  </a:lnTo>
                  <a:lnTo>
                    <a:pt x="227" y="215"/>
                  </a:lnTo>
                  <a:lnTo>
                    <a:pt x="225" y="218"/>
                  </a:lnTo>
                  <a:lnTo>
                    <a:pt x="225" y="218"/>
                  </a:lnTo>
                  <a:lnTo>
                    <a:pt x="225" y="220"/>
                  </a:lnTo>
                  <a:lnTo>
                    <a:pt x="222" y="224"/>
                  </a:lnTo>
                  <a:lnTo>
                    <a:pt x="222" y="227"/>
                  </a:lnTo>
                  <a:lnTo>
                    <a:pt x="220" y="231"/>
                  </a:lnTo>
                  <a:lnTo>
                    <a:pt x="216" y="231"/>
                  </a:lnTo>
                  <a:lnTo>
                    <a:pt x="216" y="231"/>
                  </a:lnTo>
                  <a:lnTo>
                    <a:pt x="211" y="233"/>
                  </a:lnTo>
                  <a:lnTo>
                    <a:pt x="209" y="233"/>
                  </a:lnTo>
                  <a:lnTo>
                    <a:pt x="209" y="231"/>
                  </a:lnTo>
                  <a:lnTo>
                    <a:pt x="207" y="231"/>
                  </a:lnTo>
                  <a:lnTo>
                    <a:pt x="202" y="231"/>
                  </a:lnTo>
                  <a:lnTo>
                    <a:pt x="200" y="231"/>
                  </a:lnTo>
                  <a:lnTo>
                    <a:pt x="195" y="233"/>
                  </a:lnTo>
                  <a:lnTo>
                    <a:pt x="198" y="236"/>
                  </a:lnTo>
                  <a:lnTo>
                    <a:pt x="198" y="238"/>
                  </a:lnTo>
                  <a:lnTo>
                    <a:pt x="195" y="236"/>
                  </a:lnTo>
                  <a:lnTo>
                    <a:pt x="193" y="238"/>
                  </a:lnTo>
                  <a:lnTo>
                    <a:pt x="188" y="240"/>
                  </a:lnTo>
                  <a:lnTo>
                    <a:pt x="188" y="243"/>
                  </a:lnTo>
                  <a:lnTo>
                    <a:pt x="186" y="245"/>
                  </a:lnTo>
                  <a:lnTo>
                    <a:pt x="184" y="247"/>
                  </a:lnTo>
                  <a:lnTo>
                    <a:pt x="184" y="247"/>
                  </a:lnTo>
                  <a:lnTo>
                    <a:pt x="182" y="249"/>
                  </a:lnTo>
                  <a:lnTo>
                    <a:pt x="177" y="245"/>
                  </a:lnTo>
                  <a:lnTo>
                    <a:pt x="177" y="245"/>
                  </a:lnTo>
                  <a:lnTo>
                    <a:pt x="177" y="243"/>
                  </a:lnTo>
                  <a:lnTo>
                    <a:pt x="177" y="243"/>
                  </a:lnTo>
                  <a:lnTo>
                    <a:pt x="175" y="240"/>
                  </a:lnTo>
                  <a:lnTo>
                    <a:pt x="173" y="240"/>
                  </a:lnTo>
                  <a:lnTo>
                    <a:pt x="168" y="243"/>
                  </a:lnTo>
                  <a:lnTo>
                    <a:pt x="161" y="243"/>
                  </a:lnTo>
                  <a:lnTo>
                    <a:pt x="157" y="245"/>
                  </a:lnTo>
                  <a:lnTo>
                    <a:pt x="157" y="243"/>
                  </a:lnTo>
                  <a:lnTo>
                    <a:pt x="154" y="243"/>
                  </a:lnTo>
                  <a:lnTo>
                    <a:pt x="152" y="240"/>
                  </a:lnTo>
                  <a:lnTo>
                    <a:pt x="150" y="238"/>
                  </a:lnTo>
                  <a:lnTo>
                    <a:pt x="150" y="238"/>
                  </a:lnTo>
                  <a:lnTo>
                    <a:pt x="148" y="233"/>
                  </a:lnTo>
                  <a:lnTo>
                    <a:pt x="150" y="233"/>
                  </a:lnTo>
                  <a:lnTo>
                    <a:pt x="148" y="231"/>
                  </a:lnTo>
                  <a:lnTo>
                    <a:pt x="145" y="231"/>
                  </a:lnTo>
                  <a:lnTo>
                    <a:pt x="141" y="229"/>
                  </a:lnTo>
                  <a:lnTo>
                    <a:pt x="139" y="229"/>
                  </a:lnTo>
                  <a:lnTo>
                    <a:pt x="134" y="229"/>
                  </a:lnTo>
                  <a:lnTo>
                    <a:pt x="134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0" y="224"/>
                  </a:lnTo>
                  <a:lnTo>
                    <a:pt x="127" y="227"/>
                  </a:lnTo>
                  <a:lnTo>
                    <a:pt x="127" y="227"/>
                  </a:lnTo>
                  <a:lnTo>
                    <a:pt x="123" y="224"/>
                  </a:lnTo>
                  <a:lnTo>
                    <a:pt x="123" y="224"/>
                  </a:lnTo>
                  <a:lnTo>
                    <a:pt x="116" y="222"/>
                  </a:lnTo>
                  <a:lnTo>
                    <a:pt x="111" y="220"/>
                  </a:lnTo>
                  <a:lnTo>
                    <a:pt x="107" y="222"/>
                  </a:lnTo>
                  <a:lnTo>
                    <a:pt x="105" y="220"/>
                  </a:lnTo>
                  <a:lnTo>
                    <a:pt x="102" y="218"/>
                  </a:lnTo>
                  <a:lnTo>
                    <a:pt x="96" y="215"/>
                  </a:lnTo>
                  <a:lnTo>
                    <a:pt x="98" y="213"/>
                  </a:lnTo>
                  <a:lnTo>
                    <a:pt x="98" y="213"/>
                  </a:lnTo>
                  <a:lnTo>
                    <a:pt x="96" y="213"/>
                  </a:lnTo>
                  <a:lnTo>
                    <a:pt x="93" y="211"/>
                  </a:lnTo>
                  <a:lnTo>
                    <a:pt x="86" y="213"/>
                  </a:lnTo>
                  <a:lnTo>
                    <a:pt x="84" y="209"/>
                  </a:lnTo>
                  <a:lnTo>
                    <a:pt x="84" y="209"/>
                  </a:lnTo>
                  <a:lnTo>
                    <a:pt x="82" y="206"/>
                  </a:lnTo>
                  <a:lnTo>
                    <a:pt x="77" y="209"/>
                  </a:lnTo>
                  <a:lnTo>
                    <a:pt x="73" y="206"/>
                  </a:lnTo>
                  <a:lnTo>
                    <a:pt x="73" y="209"/>
                  </a:lnTo>
                  <a:lnTo>
                    <a:pt x="71" y="209"/>
                  </a:lnTo>
                  <a:lnTo>
                    <a:pt x="71" y="209"/>
                  </a:lnTo>
                  <a:lnTo>
                    <a:pt x="68" y="209"/>
                  </a:lnTo>
                  <a:lnTo>
                    <a:pt x="66" y="209"/>
                  </a:lnTo>
                  <a:lnTo>
                    <a:pt x="64" y="211"/>
                  </a:lnTo>
                  <a:lnTo>
                    <a:pt x="64" y="215"/>
                  </a:lnTo>
                  <a:lnTo>
                    <a:pt x="64" y="215"/>
                  </a:lnTo>
                  <a:lnTo>
                    <a:pt x="62" y="213"/>
                  </a:lnTo>
                  <a:lnTo>
                    <a:pt x="59" y="213"/>
                  </a:lnTo>
                  <a:lnTo>
                    <a:pt x="57" y="209"/>
                  </a:lnTo>
                  <a:lnTo>
                    <a:pt x="52" y="206"/>
                  </a:lnTo>
                  <a:lnTo>
                    <a:pt x="52" y="206"/>
                  </a:lnTo>
                  <a:lnTo>
                    <a:pt x="52" y="211"/>
                  </a:lnTo>
                  <a:lnTo>
                    <a:pt x="50" y="211"/>
                  </a:lnTo>
                  <a:lnTo>
                    <a:pt x="50" y="213"/>
                  </a:lnTo>
                  <a:lnTo>
                    <a:pt x="50" y="213"/>
                  </a:lnTo>
                  <a:lnTo>
                    <a:pt x="48" y="213"/>
                  </a:lnTo>
                  <a:lnTo>
                    <a:pt x="46" y="215"/>
                  </a:lnTo>
                  <a:lnTo>
                    <a:pt x="46" y="218"/>
                  </a:lnTo>
                  <a:lnTo>
                    <a:pt x="43" y="222"/>
                  </a:lnTo>
                  <a:lnTo>
                    <a:pt x="43" y="222"/>
                  </a:lnTo>
                  <a:lnTo>
                    <a:pt x="43" y="222"/>
                  </a:lnTo>
                  <a:lnTo>
                    <a:pt x="43" y="222"/>
                  </a:lnTo>
                  <a:lnTo>
                    <a:pt x="43" y="224"/>
                  </a:lnTo>
                  <a:lnTo>
                    <a:pt x="43" y="224"/>
                  </a:lnTo>
                  <a:lnTo>
                    <a:pt x="43" y="229"/>
                  </a:lnTo>
                  <a:lnTo>
                    <a:pt x="46" y="233"/>
                  </a:lnTo>
                  <a:lnTo>
                    <a:pt x="50" y="236"/>
                  </a:lnTo>
                  <a:lnTo>
                    <a:pt x="50" y="238"/>
                  </a:lnTo>
                  <a:lnTo>
                    <a:pt x="50" y="240"/>
                  </a:lnTo>
                  <a:lnTo>
                    <a:pt x="50" y="243"/>
                  </a:lnTo>
                  <a:lnTo>
                    <a:pt x="50" y="245"/>
                  </a:lnTo>
                  <a:lnTo>
                    <a:pt x="52" y="247"/>
                  </a:lnTo>
                  <a:lnTo>
                    <a:pt x="52" y="247"/>
                  </a:lnTo>
                  <a:lnTo>
                    <a:pt x="50" y="247"/>
                  </a:lnTo>
                  <a:lnTo>
                    <a:pt x="50" y="247"/>
                  </a:lnTo>
                  <a:lnTo>
                    <a:pt x="50" y="247"/>
                  </a:lnTo>
                  <a:lnTo>
                    <a:pt x="48" y="247"/>
                  </a:lnTo>
                  <a:lnTo>
                    <a:pt x="46" y="245"/>
                  </a:lnTo>
                  <a:lnTo>
                    <a:pt x="43" y="245"/>
                  </a:lnTo>
                  <a:lnTo>
                    <a:pt x="39" y="245"/>
                  </a:lnTo>
                  <a:lnTo>
                    <a:pt x="39" y="245"/>
                  </a:lnTo>
                  <a:lnTo>
                    <a:pt x="34" y="247"/>
                  </a:lnTo>
                  <a:lnTo>
                    <a:pt x="34" y="247"/>
                  </a:lnTo>
                  <a:lnTo>
                    <a:pt x="32" y="247"/>
                  </a:lnTo>
                  <a:lnTo>
                    <a:pt x="32" y="245"/>
                  </a:lnTo>
                  <a:lnTo>
                    <a:pt x="30" y="243"/>
                  </a:lnTo>
                  <a:lnTo>
                    <a:pt x="30" y="240"/>
                  </a:lnTo>
                  <a:lnTo>
                    <a:pt x="30" y="238"/>
                  </a:lnTo>
                  <a:lnTo>
                    <a:pt x="27" y="238"/>
                  </a:lnTo>
                  <a:lnTo>
                    <a:pt x="27" y="236"/>
                  </a:lnTo>
                  <a:lnTo>
                    <a:pt x="23" y="236"/>
                  </a:lnTo>
                  <a:lnTo>
                    <a:pt x="23" y="233"/>
                  </a:lnTo>
                  <a:lnTo>
                    <a:pt x="23" y="231"/>
                  </a:lnTo>
                  <a:lnTo>
                    <a:pt x="23" y="227"/>
                  </a:lnTo>
                  <a:lnTo>
                    <a:pt x="23" y="227"/>
                  </a:lnTo>
                  <a:lnTo>
                    <a:pt x="18" y="224"/>
                  </a:lnTo>
                  <a:lnTo>
                    <a:pt x="16" y="224"/>
                  </a:lnTo>
                  <a:lnTo>
                    <a:pt x="16" y="220"/>
                  </a:lnTo>
                  <a:lnTo>
                    <a:pt x="18" y="218"/>
                  </a:lnTo>
                  <a:lnTo>
                    <a:pt x="18" y="215"/>
                  </a:lnTo>
                  <a:lnTo>
                    <a:pt x="16" y="215"/>
                  </a:lnTo>
                  <a:lnTo>
                    <a:pt x="14" y="213"/>
                  </a:lnTo>
                  <a:lnTo>
                    <a:pt x="14" y="213"/>
                  </a:lnTo>
                  <a:lnTo>
                    <a:pt x="14" y="213"/>
                  </a:lnTo>
                  <a:lnTo>
                    <a:pt x="16" y="211"/>
                  </a:lnTo>
                  <a:lnTo>
                    <a:pt x="18" y="209"/>
                  </a:lnTo>
                  <a:lnTo>
                    <a:pt x="18" y="206"/>
                  </a:lnTo>
                  <a:lnTo>
                    <a:pt x="23" y="204"/>
                  </a:lnTo>
                  <a:lnTo>
                    <a:pt x="25" y="204"/>
                  </a:lnTo>
                  <a:lnTo>
                    <a:pt x="25" y="202"/>
                  </a:lnTo>
                  <a:lnTo>
                    <a:pt x="27" y="202"/>
                  </a:lnTo>
                  <a:lnTo>
                    <a:pt x="27" y="202"/>
                  </a:lnTo>
                  <a:lnTo>
                    <a:pt x="23" y="199"/>
                  </a:lnTo>
                  <a:lnTo>
                    <a:pt x="21" y="197"/>
                  </a:lnTo>
                  <a:lnTo>
                    <a:pt x="21" y="197"/>
                  </a:lnTo>
                  <a:lnTo>
                    <a:pt x="23" y="197"/>
                  </a:lnTo>
                  <a:lnTo>
                    <a:pt x="23" y="195"/>
                  </a:lnTo>
                  <a:lnTo>
                    <a:pt x="25" y="195"/>
                  </a:lnTo>
                  <a:lnTo>
                    <a:pt x="25" y="193"/>
                  </a:lnTo>
                  <a:lnTo>
                    <a:pt x="25" y="190"/>
                  </a:lnTo>
                  <a:lnTo>
                    <a:pt x="25" y="188"/>
                  </a:lnTo>
                  <a:lnTo>
                    <a:pt x="23" y="188"/>
                  </a:lnTo>
                  <a:lnTo>
                    <a:pt x="21" y="188"/>
                  </a:lnTo>
                  <a:lnTo>
                    <a:pt x="21" y="186"/>
                  </a:lnTo>
                  <a:lnTo>
                    <a:pt x="21" y="186"/>
                  </a:lnTo>
                  <a:lnTo>
                    <a:pt x="18" y="184"/>
                  </a:lnTo>
                  <a:lnTo>
                    <a:pt x="18" y="184"/>
                  </a:lnTo>
                  <a:lnTo>
                    <a:pt x="21" y="179"/>
                  </a:lnTo>
                  <a:lnTo>
                    <a:pt x="21" y="179"/>
                  </a:lnTo>
                  <a:lnTo>
                    <a:pt x="21" y="179"/>
                  </a:lnTo>
                  <a:lnTo>
                    <a:pt x="21" y="177"/>
                  </a:lnTo>
                  <a:lnTo>
                    <a:pt x="21" y="172"/>
                  </a:lnTo>
                  <a:lnTo>
                    <a:pt x="16" y="168"/>
                  </a:lnTo>
                  <a:lnTo>
                    <a:pt x="16" y="161"/>
                  </a:lnTo>
                  <a:lnTo>
                    <a:pt x="14" y="159"/>
                  </a:lnTo>
                  <a:lnTo>
                    <a:pt x="14" y="156"/>
                  </a:lnTo>
                  <a:lnTo>
                    <a:pt x="12" y="154"/>
                  </a:lnTo>
                  <a:lnTo>
                    <a:pt x="12" y="154"/>
                  </a:lnTo>
                  <a:lnTo>
                    <a:pt x="12" y="154"/>
                  </a:lnTo>
                  <a:lnTo>
                    <a:pt x="9" y="152"/>
                  </a:lnTo>
                  <a:lnTo>
                    <a:pt x="9" y="152"/>
                  </a:lnTo>
                  <a:lnTo>
                    <a:pt x="7" y="150"/>
                  </a:lnTo>
                  <a:lnTo>
                    <a:pt x="7" y="150"/>
                  </a:lnTo>
                  <a:lnTo>
                    <a:pt x="5" y="150"/>
                  </a:lnTo>
                  <a:lnTo>
                    <a:pt x="5" y="150"/>
                  </a:lnTo>
                  <a:lnTo>
                    <a:pt x="3" y="147"/>
                  </a:lnTo>
                  <a:lnTo>
                    <a:pt x="0" y="145"/>
                  </a:lnTo>
                  <a:lnTo>
                    <a:pt x="3" y="143"/>
                  </a:lnTo>
                  <a:lnTo>
                    <a:pt x="5" y="143"/>
                  </a:lnTo>
                  <a:lnTo>
                    <a:pt x="14" y="143"/>
                  </a:lnTo>
                  <a:lnTo>
                    <a:pt x="16" y="145"/>
                  </a:lnTo>
                  <a:lnTo>
                    <a:pt x="23" y="147"/>
                  </a:lnTo>
                  <a:lnTo>
                    <a:pt x="23" y="145"/>
                  </a:lnTo>
                  <a:lnTo>
                    <a:pt x="23" y="143"/>
                  </a:lnTo>
                  <a:lnTo>
                    <a:pt x="23" y="140"/>
                  </a:lnTo>
                  <a:lnTo>
                    <a:pt x="23" y="138"/>
                  </a:lnTo>
                  <a:lnTo>
                    <a:pt x="27" y="140"/>
                  </a:lnTo>
                  <a:lnTo>
                    <a:pt x="30" y="138"/>
                  </a:lnTo>
                  <a:lnTo>
                    <a:pt x="30" y="134"/>
                  </a:lnTo>
                  <a:lnTo>
                    <a:pt x="32" y="129"/>
                  </a:lnTo>
                  <a:lnTo>
                    <a:pt x="34" y="127"/>
                  </a:lnTo>
                  <a:lnTo>
                    <a:pt x="34" y="127"/>
                  </a:lnTo>
                  <a:lnTo>
                    <a:pt x="39" y="125"/>
                  </a:lnTo>
                  <a:lnTo>
                    <a:pt x="39" y="127"/>
                  </a:lnTo>
                  <a:lnTo>
                    <a:pt x="41" y="127"/>
                  </a:lnTo>
                  <a:lnTo>
                    <a:pt x="41" y="129"/>
                  </a:lnTo>
                  <a:lnTo>
                    <a:pt x="41" y="129"/>
                  </a:lnTo>
                  <a:lnTo>
                    <a:pt x="43" y="134"/>
                  </a:lnTo>
                  <a:lnTo>
                    <a:pt x="43" y="136"/>
                  </a:lnTo>
                  <a:lnTo>
                    <a:pt x="48" y="134"/>
                  </a:lnTo>
                  <a:lnTo>
                    <a:pt x="48" y="129"/>
                  </a:lnTo>
                  <a:lnTo>
                    <a:pt x="48" y="129"/>
                  </a:lnTo>
                  <a:lnTo>
                    <a:pt x="46" y="127"/>
                  </a:lnTo>
                  <a:lnTo>
                    <a:pt x="48" y="125"/>
                  </a:lnTo>
                  <a:lnTo>
                    <a:pt x="48" y="122"/>
                  </a:lnTo>
                  <a:lnTo>
                    <a:pt x="50" y="122"/>
                  </a:lnTo>
                  <a:lnTo>
                    <a:pt x="50" y="125"/>
                  </a:lnTo>
                  <a:lnTo>
                    <a:pt x="52" y="122"/>
                  </a:lnTo>
                  <a:lnTo>
                    <a:pt x="55" y="122"/>
                  </a:lnTo>
                  <a:lnTo>
                    <a:pt x="57" y="122"/>
                  </a:lnTo>
                  <a:lnTo>
                    <a:pt x="57" y="122"/>
                  </a:lnTo>
                  <a:lnTo>
                    <a:pt x="57" y="120"/>
                  </a:lnTo>
                  <a:lnTo>
                    <a:pt x="57" y="120"/>
                  </a:lnTo>
                  <a:lnTo>
                    <a:pt x="57" y="118"/>
                  </a:lnTo>
                  <a:lnTo>
                    <a:pt x="59" y="118"/>
                  </a:lnTo>
                  <a:lnTo>
                    <a:pt x="59" y="116"/>
                  </a:lnTo>
                  <a:lnTo>
                    <a:pt x="59" y="116"/>
                  </a:lnTo>
                  <a:lnTo>
                    <a:pt x="62" y="116"/>
                  </a:lnTo>
                  <a:lnTo>
                    <a:pt x="62" y="120"/>
                  </a:lnTo>
                  <a:lnTo>
                    <a:pt x="62" y="120"/>
                  </a:lnTo>
                  <a:lnTo>
                    <a:pt x="64" y="120"/>
                  </a:lnTo>
                  <a:lnTo>
                    <a:pt x="66" y="120"/>
                  </a:lnTo>
                  <a:lnTo>
                    <a:pt x="66" y="118"/>
                  </a:lnTo>
                  <a:lnTo>
                    <a:pt x="68" y="116"/>
                  </a:lnTo>
                  <a:lnTo>
                    <a:pt x="66" y="113"/>
                  </a:lnTo>
                  <a:lnTo>
                    <a:pt x="64" y="111"/>
                  </a:lnTo>
                  <a:lnTo>
                    <a:pt x="62" y="113"/>
                  </a:lnTo>
                  <a:lnTo>
                    <a:pt x="59" y="111"/>
                  </a:lnTo>
                  <a:lnTo>
                    <a:pt x="59" y="106"/>
                  </a:lnTo>
                  <a:lnTo>
                    <a:pt x="59" y="106"/>
                  </a:lnTo>
                  <a:lnTo>
                    <a:pt x="57" y="104"/>
                  </a:lnTo>
                  <a:lnTo>
                    <a:pt x="57" y="100"/>
                  </a:lnTo>
                  <a:lnTo>
                    <a:pt x="57" y="97"/>
                  </a:lnTo>
                  <a:lnTo>
                    <a:pt x="55" y="97"/>
                  </a:lnTo>
                  <a:lnTo>
                    <a:pt x="55" y="100"/>
                  </a:lnTo>
                  <a:lnTo>
                    <a:pt x="55" y="100"/>
                  </a:lnTo>
                  <a:lnTo>
                    <a:pt x="52" y="95"/>
                  </a:lnTo>
                  <a:lnTo>
                    <a:pt x="52" y="93"/>
                  </a:lnTo>
                  <a:lnTo>
                    <a:pt x="55" y="93"/>
                  </a:lnTo>
                  <a:lnTo>
                    <a:pt x="55" y="88"/>
                  </a:lnTo>
                  <a:lnTo>
                    <a:pt x="57" y="91"/>
                  </a:lnTo>
                  <a:lnTo>
                    <a:pt x="57" y="88"/>
                  </a:lnTo>
                  <a:lnTo>
                    <a:pt x="62" y="86"/>
                  </a:lnTo>
                  <a:lnTo>
                    <a:pt x="64" y="88"/>
                  </a:lnTo>
                  <a:lnTo>
                    <a:pt x="66" y="88"/>
                  </a:lnTo>
                  <a:lnTo>
                    <a:pt x="64" y="86"/>
                  </a:lnTo>
                  <a:lnTo>
                    <a:pt x="66" y="86"/>
                  </a:lnTo>
                  <a:lnTo>
                    <a:pt x="66" y="84"/>
                  </a:lnTo>
                  <a:lnTo>
                    <a:pt x="66" y="84"/>
                  </a:lnTo>
                  <a:lnTo>
                    <a:pt x="66" y="86"/>
                  </a:lnTo>
                  <a:lnTo>
                    <a:pt x="68" y="84"/>
                  </a:lnTo>
                  <a:lnTo>
                    <a:pt x="71" y="84"/>
                  </a:lnTo>
                  <a:lnTo>
                    <a:pt x="71" y="82"/>
                  </a:lnTo>
                  <a:lnTo>
                    <a:pt x="71" y="79"/>
                  </a:lnTo>
                  <a:lnTo>
                    <a:pt x="73" y="79"/>
                  </a:lnTo>
                  <a:lnTo>
                    <a:pt x="73" y="79"/>
                  </a:lnTo>
                  <a:lnTo>
                    <a:pt x="71" y="77"/>
                  </a:lnTo>
                  <a:lnTo>
                    <a:pt x="73" y="77"/>
                  </a:lnTo>
                  <a:lnTo>
                    <a:pt x="73" y="75"/>
                  </a:lnTo>
                  <a:lnTo>
                    <a:pt x="75" y="75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82" y="68"/>
                  </a:lnTo>
                  <a:lnTo>
                    <a:pt x="82" y="68"/>
                  </a:lnTo>
                  <a:lnTo>
                    <a:pt x="82" y="66"/>
                  </a:lnTo>
                  <a:lnTo>
                    <a:pt x="84" y="63"/>
                  </a:lnTo>
                  <a:lnTo>
                    <a:pt x="86" y="63"/>
                  </a:lnTo>
                  <a:lnTo>
                    <a:pt x="89" y="66"/>
                  </a:lnTo>
                  <a:lnTo>
                    <a:pt x="91" y="66"/>
                  </a:lnTo>
                  <a:lnTo>
                    <a:pt x="91" y="68"/>
                  </a:lnTo>
                  <a:lnTo>
                    <a:pt x="93" y="68"/>
                  </a:lnTo>
                  <a:lnTo>
                    <a:pt x="98" y="68"/>
                  </a:lnTo>
                  <a:lnTo>
                    <a:pt x="98" y="70"/>
                  </a:lnTo>
                  <a:lnTo>
                    <a:pt x="98" y="70"/>
                  </a:lnTo>
                  <a:lnTo>
                    <a:pt x="100" y="72"/>
                  </a:lnTo>
                  <a:lnTo>
                    <a:pt x="100" y="75"/>
                  </a:lnTo>
                  <a:lnTo>
                    <a:pt x="100" y="75"/>
                  </a:lnTo>
                  <a:lnTo>
                    <a:pt x="102" y="77"/>
                  </a:lnTo>
                  <a:lnTo>
                    <a:pt x="102" y="77"/>
                  </a:lnTo>
                  <a:lnTo>
                    <a:pt x="102" y="79"/>
                  </a:lnTo>
                  <a:lnTo>
                    <a:pt x="107" y="79"/>
                  </a:lnTo>
                  <a:lnTo>
                    <a:pt x="109" y="77"/>
                  </a:lnTo>
                  <a:lnTo>
                    <a:pt x="107" y="75"/>
                  </a:lnTo>
                  <a:lnTo>
                    <a:pt x="107" y="75"/>
                  </a:lnTo>
                  <a:lnTo>
                    <a:pt x="109" y="72"/>
                  </a:lnTo>
                  <a:lnTo>
                    <a:pt x="111" y="72"/>
                  </a:lnTo>
                  <a:lnTo>
                    <a:pt x="111" y="77"/>
                  </a:lnTo>
                  <a:lnTo>
                    <a:pt x="116" y="77"/>
                  </a:lnTo>
                  <a:lnTo>
                    <a:pt x="116" y="75"/>
                  </a:lnTo>
                  <a:lnTo>
                    <a:pt x="120" y="77"/>
                  </a:lnTo>
                  <a:lnTo>
                    <a:pt x="120" y="79"/>
                  </a:lnTo>
                  <a:lnTo>
                    <a:pt x="125" y="82"/>
                  </a:lnTo>
                  <a:lnTo>
                    <a:pt x="125" y="84"/>
                  </a:lnTo>
                  <a:lnTo>
                    <a:pt x="130" y="84"/>
                  </a:lnTo>
                  <a:lnTo>
                    <a:pt x="130" y="86"/>
                  </a:lnTo>
                  <a:lnTo>
                    <a:pt x="132" y="91"/>
                  </a:lnTo>
                  <a:lnTo>
                    <a:pt x="132" y="95"/>
                  </a:lnTo>
                  <a:lnTo>
                    <a:pt x="134" y="97"/>
                  </a:lnTo>
                  <a:lnTo>
                    <a:pt x="134" y="97"/>
                  </a:lnTo>
                  <a:lnTo>
                    <a:pt x="134" y="102"/>
                  </a:lnTo>
                  <a:lnTo>
                    <a:pt x="136" y="106"/>
                  </a:lnTo>
                  <a:lnTo>
                    <a:pt x="136" y="109"/>
                  </a:lnTo>
                  <a:lnTo>
                    <a:pt x="134" y="111"/>
                  </a:lnTo>
                  <a:lnTo>
                    <a:pt x="134" y="111"/>
                  </a:lnTo>
                  <a:lnTo>
                    <a:pt x="136" y="111"/>
                  </a:lnTo>
                  <a:lnTo>
                    <a:pt x="143" y="111"/>
                  </a:lnTo>
                  <a:lnTo>
                    <a:pt x="145" y="109"/>
                  </a:lnTo>
                  <a:lnTo>
                    <a:pt x="145" y="109"/>
                  </a:lnTo>
                  <a:lnTo>
                    <a:pt x="148" y="106"/>
                  </a:lnTo>
                  <a:lnTo>
                    <a:pt x="150" y="104"/>
                  </a:lnTo>
                  <a:lnTo>
                    <a:pt x="150" y="104"/>
                  </a:lnTo>
                  <a:lnTo>
                    <a:pt x="152" y="102"/>
                  </a:lnTo>
                  <a:lnTo>
                    <a:pt x="154" y="100"/>
                  </a:lnTo>
                  <a:lnTo>
                    <a:pt x="152" y="97"/>
                  </a:lnTo>
                  <a:lnTo>
                    <a:pt x="154" y="97"/>
                  </a:lnTo>
                  <a:lnTo>
                    <a:pt x="154" y="97"/>
                  </a:lnTo>
                  <a:lnTo>
                    <a:pt x="154" y="97"/>
                  </a:lnTo>
                  <a:lnTo>
                    <a:pt x="157" y="95"/>
                  </a:lnTo>
                  <a:lnTo>
                    <a:pt x="159" y="91"/>
                  </a:lnTo>
                  <a:lnTo>
                    <a:pt x="161" y="91"/>
                  </a:lnTo>
                  <a:lnTo>
                    <a:pt x="164" y="91"/>
                  </a:lnTo>
                  <a:lnTo>
                    <a:pt x="166" y="84"/>
                  </a:lnTo>
                  <a:lnTo>
                    <a:pt x="166" y="82"/>
                  </a:lnTo>
                  <a:lnTo>
                    <a:pt x="168" y="79"/>
                  </a:lnTo>
                  <a:lnTo>
                    <a:pt x="168" y="79"/>
                  </a:lnTo>
                  <a:lnTo>
                    <a:pt x="170" y="75"/>
                  </a:lnTo>
                  <a:lnTo>
                    <a:pt x="173" y="70"/>
                  </a:lnTo>
                  <a:lnTo>
                    <a:pt x="173" y="66"/>
                  </a:lnTo>
                  <a:lnTo>
                    <a:pt x="175" y="63"/>
                  </a:lnTo>
                  <a:lnTo>
                    <a:pt x="179" y="61"/>
                  </a:lnTo>
                  <a:lnTo>
                    <a:pt x="179" y="59"/>
                  </a:lnTo>
                  <a:lnTo>
                    <a:pt x="182" y="59"/>
                  </a:lnTo>
                  <a:lnTo>
                    <a:pt x="182" y="59"/>
                  </a:lnTo>
                  <a:lnTo>
                    <a:pt x="182" y="57"/>
                  </a:lnTo>
                  <a:lnTo>
                    <a:pt x="184" y="54"/>
                  </a:lnTo>
                  <a:lnTo>
                    <a:pt x="184" y="54"/>
                  </a:lnTo>
                  <a:lnTo>
                    <a:pt x="186" y="50"/>
                  </a:lnTo>
                  <a:lnTo>
                    <a:pt x="184" y="48"/>
                  </a:lnTo>
                  <a:lnTo>
                    <a:pt x="186" y="43"/>
                  </a:lnTo>
                  <a:lnTo>
                    <a:pt x="188" y="41"/>
                  </a:lnTo>
                  <a:lnTo>
                    <a:pt x="191" y="36"/>
                  </a:lnTo>
                  <a:lnTo>
                    <a:pt x="193" y="34"/>
                  </a:lnTo>
                  <a:lnTo>
                    <a:pt x="193" y="32"/>
                  </a:lnTo>
                  <a:lnTo>
                    <a:pt x="195" y="29"/>
                  </a:lnTo>
                  <a:lnTo>
                    <a:pt x="198" y="27"/>
                  </a:lnTo>
                  <a:lnTo>
                    <a:pt x="200" y="23"/>
                  </a:lnTo>
                  <a:lnTo>
                    <a:pt x="204" y="20"/>
                  </a:lnTo>
                  <a:lnTo>
                    <a:pt x="207" y="18"/>
                  </a:lnTo>
                  <a:lnTo>
                    <a:pt x="209" y="18"/>
                  </a:lnTo>
                  <a:lnTo>
                    <a:pt x="211" y="1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5416551" y="3501536"/>
              <a:ext cx="1511300" cy="703385"/>
            </a:xfrm>
            <a:custGeom>
              <a:avLst/>
              <a:gdLst/>
              <a:ahLst/>
              <a:cxnLst>
                <a:cxn ang="0">
                  <a:pos x="84" y="259"/>
                </a:cxn>
                <a:cxn ang="0">
                  <a:pos x="93" y="257"/>
                </a:cxn>
                <a:cxn ang="0">
                  <a:pos x="100" y="243"/>
                </a:cxn>
                <a:cxn ang="0">
                  <a:pos x="116" y="250"/>
                </a:cxn>
                <a:cxn ang="0">
                  <a:pos x="120" y="254"/>
                </a:cxn>
                <a:cxn ang="0">
                  <a:pos x="136" y="241"/>
                </a:cxn>
                <a:cxn ang="0">
                  <a:pos x="143" y="236"/>
                </a:cxn>
                <a:cxn ang="0">
                  <a:pos x="147" y="239"/>
                </a:cxn>
                <a:cxn ang="0">
                  <a:pos x="166" y="257"/>
                </a:cxn>
                <a:cxn ang="0">
                  <a:pos x="193" y="266"/>
                </a:cxn>
                <a:cxn ang="0">
                  <a:pos x="186" y="295"/>
                </a:cxn>
                <a:cxn ang="0">
                  <a:pos x="168" y="309"/>
                </a:cxn>
                <a:cxn ang="0">
                  <a:pos x="161" y="325"/>
                </a:cxn>
                <a:cxn ang="0">
                  <a:pos x="170" y="327"/>
                </a:cxn>
                <a:cxn ang="0">
                  <a:pos x="188" y="313"/>
                </a:cxn>
                <a:cxn ang="0">
                  <a:pos x="213" y="313"/>
                </a:cxn>
                <a:cxn ang="0">
                  <a:pos x="229" y="309"/>
                </a:cxn>
                <a:cxn ang="0">
                  <a:pos x="249" y="300"/>
                </a:cxn>
                <a:cxn ang="0">
                  <a:pos x="268" y="291"/>
                </a:cxn>
                <a:cxn ang="0">
                  <a:pos x="345" y="377"/>
                </a:cxn>
                <a:cxn ang="0">
                  <a:pos x="333" y="413"/>
                </a:cxn>
                <a:cxn ang="0">
                  <a:pos x="333" y="440"/>
                </a:cxn>
                <a:cxn ang="0">
                  <a:pos x="370" y="459"/>
                </a:cxn>
                <a:cxn ang="0">
                  <a:pos x="417" y="481"/>
                </a:cxn>
                <a:cxn ang="0">
                  <a:pos x="431" y="504"/>
                </a:cxn>
                <a:cxn ang="0">
                  <a:pos x="456" y="511"/>
                </a:cxn>
                <a:cxn ang="0">
                  <a:pos x="469" y="511"/>
                </a:cxn>
                <a:cxn ang="0">
                  <a:pos x="485" y="493"/>
                </a:cxn>
                <a:cxn ang="0">
                  <a:pos x="522" y="486"/>
                </a:cxn>
                <a:cxn ang="0">
                  <a:pos x="537" y="474"/>
                </a:cxn>
                <a:cxn ang="0">
                  <a:pos x="546" y="436"/>
                </a:cxn>
                <a:cxn ang="0">
                  <a:pos x="556" y="402"/>
                </a:cxn>
                <a:cxn ang="0">
                  <a:pos x="535" y="372"/>
                </a:cxn>
                <a:cxn ang="0">
                  <a:pos x="499" y="345"/>
                </a:cxn>
                <a:cxn ang="0">
                  <a:pos x="488" y="322"/>
                </a:cxn>
                <a:cxn ang="0">
                  <a:pos x="469" y="302"/>
                </a:cxn>
                <a:cxn ang="0">
                  <a:pos x="460" y="273"/>
                </a:cxn>
                <a:cxn ang="0">
                  <a:pos x="438" y="248"/>
                </a:cxn>
                <a:cxn ang="0">
                  <a:pos x="435" y="227"/>
                </a:cxn>
                <a:cxn ang="0">
                  <a:pos x="431" y="202"/>
                </a:cxn>
                <a:cxn ang="0">
                  <a:pos x="458" y="198"/>
                </a:cxn>
                <a:cxn ang="0">
                  <a:pos x="483" y="159"/>
                </a:cxn>
                <a:cxn ang="0">
                  <a:pos x="442" y="127"/>
                </a:cxn>
                <a:cxn ang="0">
                  <a:pos x="399" y="125"/>
                </a:cxn>
                <a:cxn ang="0">
                  <a:pos x="390" y="100"/>
                </a:cxn>
                <a:cxn ang="0">
                  <a:pos x="385" y="71"/>
                </a:cxn>
                <a:cxn ang="0">
                  <a:pos x="358" y="62"/>
                </a:cxn>
                <a:cxn ang="0">
                  <a:pos x="345" y="28"/>
                </a:cxn>
                <a:cxn ang="0">
                  <a:pos x="315" y="3"/>
                </a:cxn>
                <a:cxn ang="0">
                  <a:pos x="274" y="19"/>
                </a:cxn>
                <a:cxn ang="0">
                  <a:pos x="231" y="34"/>
                </a:cxn>
                <a:cxn ang="0">
                  <a:pos x="206" y="41"/>
                </a:cxn>
                <a:cxn ang="0">
                  <a:pos x="168" y="28"/>
                </a:cxn>
                <a:cxn ang="0">
                  <a:pos x="120" y="10"/>
                </a:cxn>
                <a:cxn ang="0">
                  <a:pos x="88" y="7"/>
                </a:cxn>
                <a:cxn ang="0">
                  <a:pos x="86" y="41"/>
                </a:cxn>
                <a:cxn ang="0">
                  <a:pos x="66" y="39"/>
                </a:cxn>
                <a:cxn ang="0">
                  <a:pos x="32" y="39"/>
                </a:cxn>
                <a:cxn ang="0">
                  <a:pos x="27" y="53"/>
                </a:cxn>
                <a:cxn ang="0">
                  <a:pos x="32" y="82"/>
                </a:cxn>
                <a:cxn ang="0">
                  <a:pos x="18" y="96"/>
                </a:cxn>
                <a:cxn ang="0">
                  <a:pos x="20" y="134"/>
                </a:cxn>
              </a:cxnLst>
              <a:rect l="0" t="0" r="r" b="b"/>
              <a:pathLst>
                <a:path w="565" h="513">
                  <a:moveTo>
                    <a:pt x="77" y="220"/>
                  </a:moveTo>
                  <a:lnTo>
                    <a:pt x="79" y="227"/>
                  </a:lnTo>
                  <a:lnTo>
                    <a:pt x="82" y="234"/>
                  </a:lnTo>
                  <a:lnTo>
                    <a:pt x="82" y="239"/>
                  </a:lnTo>
                  <a:lnTo>
                    <a:pt x="82" y="248"/>
                  </a:lnTo>
                  <a:lnTo>
                    <a:pt x="82" y="250"/>
                  </a:lnTo>
                  <a:lnTo>
                    <a:pt x="82" y="250"/>
                  </a:lnTo>
                  <a:lnTo>
                    <a:pt x="82" y="250"/>
                  </a:lnTo>
                  <a:lnTo>
                    <a:pt x="82" y="252"/>
                  </a:lnTo>
                  <a:lnTo>
                    <a:pt x="82" y="252"/>
                  </a:lnTo>
                  <a:lnTo>
                    <a:pt x="82" y="252"/>
                  </a:lnTo>
                  <a:lnTo>
                    <a:pt x="82" y="252"/>
                  </a:lnTo>
                  <a:lnTo>
                    <a:pt x="82" y="254"/>
                  </a:lnTo>
                  <a:lnTo>
                    <a:pt x="82" y="254"/>
                  </a:lnTo>
                  <a:lnTo>
                    <a:pt x="79" y="254"/>
                  </a:lnTo>
                  <a:lnTo>
                    <a:pt x="79" y="257"/>
                  </a:lnTo>
                  <a:lnTo>
                    <a:pt x="82" y="257"/>
                  </a:lnTo>
                  <a:lnTo>
                    <a:pt x="82" y="257"/>
                  </a:lnTo>
                  <a:lnTo>
                    <a:pt x="84" y="259"/>
                  </a:lnTo>
                  <a:lnTo>
                    <a:pt x="86" y="259"/>
                  </a:lnTo>
                  <a:lnTo>
                    <a:pt x="86" y="259"/>
                  </a:lnTo>
                  <a:lnTo>
                    <a:pt x="88" y="259"/>
                  </a:lnTo>
                  <a:lnTo>
                    <a:pt x="93" y="259"/>
                  </a:lnTo>
                  <a:lnTo>
                    <a:pt x="93" y="259"/>
                  </a:lnTo>
                  <a:lnTo>
                    <a:pt x="93" y="261"/>
                  </a:lnTo>
                  <a:lnTo>
                    <a:pt x="93" y="261"/>
                  </a:lnTo>
                  <a:lnTo>
                    <a:pt x="93" y="261"/>
                  </a:lnTo>
                  <a:lnTo>
                    <a:pt x="93" y="261"/>
                  </a:lnTo>
                  <a:lnTo>
                    <a:pt x="95" y="261"/>
                  </a:lnTo>
                  <a:lnTo>
                    <a:pt x="95" y="261"/>
                  </a:lnTo>
                  <a:lnTo>
                    <a:pt x="95" y="259"/>
                  </a:lnTo>
                  <a:lnTo>
                    <a:pt x="95" y="259"/>
                  </a:lnTo>
                  <a:lnTo>
                    <a:pt x="95" y="259"/>
                  </a:lnTo>
                  <a:lnTo>
                    <a:pt x="93" y="259"/>
                  </a:lnTo>
                  <a:lnTo>
                    <a:pt x="93" y="259"/>
                  </a:lnTo>
                  <a:lnTo>
                    <a:pt x="91" y="259"/>
                  </a:lnTo>
                  <a:lnTo>
                    <a:pt x="91" y="257"/>
                  </a:lnTo>
                  <a:lnTo>
                    <a:pt x="93" y="257"/>
                  </a:lnTo>
                  <a:lnTo>
                    <a:pt x="93" y="257"/>
                  </a:lnTo>
                  <a:lnTo>
                    <a:pt x="95" y="257"/>
                  </a:lnTo>
                  <a:lnTo>
                    <a:pt x="93" y="257"/>
                  </a:lnTo>
                  <a:lnTo>
                    <a:pt x="93" y="254"/>
                  </a:lnTo>
                  <a:lnTo>
                    <a:pt x="93" y="254"/>
                  </a:lnTo>
                  <a:lnTo>
                    <a:pt x="93" y="252"/>
                  </a:lnTo>
                  <a:lnTo>
                    <a:pt x="93" y="252"/>
                  </a:lnTo>
                  <a:lnTo>
                    <a:pt x="93" y="252"/>
                  </a:lnTo>
                  <a:lnTo>
                    <a:pt x="93" y="252"/>
                  </a:lnTo>
                  <a:lnTo>
                    <a:pt x="93" y="250"/>
                  </a:lnTo>
                  <a:lnTo>
                    <a:pt x="91" y="250"/>
                  </a:lnTo>
                  <a:lnTo>
                    <a:pt x="91" y="248"/>
                  </a:lnTo>
                  <a:lnTo>
                    <a:pt x="88" y="248"/>
                  </a:lnTo>
                  <a:lnTo>
                    <a:pt x="91" y="248"/>
                  </a:lnTo>
                  <a:lnTo>
                    <a:pt x="91" y="248"/>
                  </a:lnTo>
                  <a:lnTo>
                    <a:pt x="91" y="245"/>
                  </a:lnTo>
                  <a:lnTo>
                    <a:pt x="93" y="243"/>
                  </a:lnTo>
                  <a:lnTo>
                    <a:pt x="98" y="243"/>
                  </a:lnTo>
                  <a:lnTo>
                    <a:pt x="100" y="243"/>
                  </a:lnTo>
                  <a:lnTo>
                    <a:pt x="100" y="243"/>
                  </a:lnTo>
                  <a:lnTo>
                    <a:pt x="100" y="245"/>
                  </a:lnTo>
                  <a:lnTo>
                    <a:pt x="100" y="243"/>
                  </a:lnTo>
                  <a:lnTo>
                    <a:pt x="102" y="245"/>
                  </a:lnTo>
                  <a:lnTo>
                    <a:pt x="102" y="245"/>
                  </a:lnTo>
                  <a:lnTo>
                    <a:pt x="100" y="245"/>
                  </a:lnTo>
                  <a:lnTo>
                    <a:pt x="102" y="245"/>
                  </a:lnTo>
                  <a:lnTo>
                    <a:pt x="102" y="248"/>
                  </a:lnTo>
                  <a:lnTo>
                    <a:pt x="104" y="245"/>
                  </a:lnTo>
                  <a:lnTo>
                    <a:pt x="107" y="248"/>
                  </a:lnTo>
                  <a:lnTo>
                    <a:pt x="109" y="248"/>
                  </a:lnTo>
                  <a:lnTo>
                    <a:pt x="111" y="248"/>
                  </a:lnTo>
                  <a:lnTo>
                    <a:pt x="116" y="248"/>
                  </a:lnTo>
                  <a:lnTo>
                    <a:pt x="113" y="250"/>
                  </a:lnTo>
                  <a:lnTo>
                    <a:pt x="116" y="250"/>
                  </a:lnTo>
                  <a:lnTo>
                    <a:pt x="116" y="250"/>
                  </a:lnTo>
                  <a:lnTo>
                    <a:pt x="116" y="250"/>
                  </a:lnTo>
                  <a:lnTo>
                    <a:pt x="116" y="252"/>
                  </a:lnTo>
                  <a:lnTo>
                    <a:pt x="116" y="250"/>
                  </a:lnTo>
                  <a:lnTo>
                    <a:pt x="116" y="252"/>
                  </a:lnTo>
                  <a:lnTo>
                    <a:pt x="116" y="252"/>
                  </a:lnTo>
                  <a:lnTo>
                    <a:pt x="116" y="252"/>
                  </a:lnTo>
                  <a:lnTo>
                    <a:pt x="116" y="252"/>
                  </a:lnTo>
                  <a:lnTo>
                    <a:pt x="116" y="254"/>
                  </a:lnTo>
                  <a:lnTo>
                    <a:pt x="113" y="252"/>
                  </a:lnTo>
                  <a:lnTo>
                    <a:pt x="113" y="254"/>
                  </a:lnTo>
                  <a:lnTo>
                    <a:pt x="113" y="254"/>
                  </a:lnTo>
                  <a:lnTo>
                    <a:pt x="113" y="254"/>
                  </a:lnTo>
                  <a:lnTo>
                    <a:pt x="113" y="254"/>
                  </a:lnTo>
                  <a:lnTo>
                    <a:pt x="113" y="254"/>
                  </a:lnTo>
                  <a:lnTo>
                    <a:pt x="113" y="257"/>
                  </a:lnTo>
                  <a:lnTo>
                    <a:pt x="116" y="254"/>
                  </a:lnTo>
                  <a:lnTo>
                    <a:pt x="118" y="252"/>
                  </a:lnTo>
                  <a:lnTo>
                    <a:pt x="118" y="254"/>
                  </a:lnTo>
                  <a:lnTo>
                    <a:pt x="118" y="254"/>
                  </a:lnTo>
                  <a:lnTo>
                    <a:pt x="118" y="254"/>
                  </a:lnTo>
                  <a:lnTo>
                    <a:pt x="120" y="254"/>
                  </a:lnTo>
                  <a:lnTo>
                    <a:pt x="120" y="254"/>
                  </a:lnTo>
                  <a:lnTo>
                    <a:pt x="120" y="257"/>
                  </a:lnTo>
                  <a:lnTo>
                    <a:pt x="125" y="252"/>
                  </a:lnTo>
                  <a:lnTo>
                    <a:pt x="125" y="250"/>
                  </a:lnTo>
                  <a:lnTo>
                    <a:pt x="125" y="248"/>
                  </a:lnTo>
                  <a:lnTo>
                    <a:pt x="127" y="245"/>
                  </a:lnTo>
                  <a:lnTo>
                    <a:pt x="129" y="243"/>
                  </a:lnTo>
                  <a:lnTo>
                    <a:pt x="129" y="243"/>
                  </a:lnTo>
                  <a:lnTo>
                    <a:pt x="129" y="243"/>
                  </a:lnTo>
                  <a:lnTo>
                    <a:pt x="129" y="243"/>
                  </a:lnTo>
                  <a:lnTo>
                    <a:pt x="129" y="243"/>
                  </a:lnTo>
                  <a:lnTo>
                    <a:pt x="129" y="241"/>
                  </a:lnTo>
                  <a:lnTo>
                    <a:pt x="132" y="241"/>
                  </a:lnTo>
                  <a:lnTo>
                    <a:pt x="134" y="241"/>
                  </a:lnTo>
                  <a:lnTo>
                    <a:pt x="134" y="241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6" y="243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6" y="239"/>
                  </a:lnTo>
                  <a:lnTo>
                    <a:pt x="138" y="239"/>
                  </a:lnTo>
                  <a:lnTo>
                    <a:pt x="143" y="241"/>
                  </a:lnTo>
                  <a:lnTo>
                    <a:pt x="143" y="241"/>
                  </a:lnTo>
                  <a:lnTo>
                    <a:pt x="143" y="241"/>
                  </a:lnTo>
                  <a:lnTo>
                    <a:pt x="136" y="239"/>
                  </a:lnTo>
                  <a:lnTo>
                    <a:pt x="138" y="239"/>
                  </a:lnTo>
                  <a:lnTo>
                    <a:pt x="138" y="239"/>
                  </a:lnTo>
                  <a:lnTo>
                    <a:pt x="138" y="239"/>
                  </a:lnTo>
                  <a:lnTo>
                    <a:pt x="138" y="236"/>
                  </a:lnTo>
                  <a:lnTo>
                    <a:pt x="141" y="236"/>
                  </a:lnTo>
                  <a:lnTo>
                    <a:pt x="141" y="236"/>
                  </a:lnTo>
                  <a:lnTo>
                    <a:pt x="141" y="236"/>
                  </a:lnTo>
                  <a:lnTo>
                    <a:pt x="141" y="236"/>
                  </a:lnTo>
                  <a:lnTo>
                    <a:pt x="141" y="239"/>
                  </a:lnTo>
                  <a:lnTo>
                    <a:pt x="141" y="236"/>
                  </a:lnTo>
                  <a:lnTo>
                    <a:pt x="141" y="236"/>
                  </a:lnTo>
                  <a:lnTo>
                    <a:pt x="143" y="236"/>
                  </a:lnTo>
                  <a:lnTo>
                    <a:pt x="141" y="239"/>
                  </a:lnTo>
                  <a:lnTo>
                    <a:pt x="143" y="236"/>
                  </a:lnTo>
                  <a:lnTo>
                    <a:pt x="143" y="239"/>
                  </a:lnTo>
                  <a:lnTo>
                    <a:pt x="143" y="236"/>
                  </a:lnTo>
                  <a:lnTo>
                    <a:pt x="143" y="236"/>
                  </a:lnTo>
                  <a:lnTo>
                    <a:pt x="143" y="236"/>
                  </a:lnTo>
                  <a:lnTo>
                    <a:pt x="143" y="236"/>
                  </a:lnTo>
                  <a:lnTo>
                    <a:pt x="143" y="239"/>
                  </a:lnTo>
                  <a:lnTo>
                    <a:pt x="143" y="236"/>
                  </a:lnTo>
                  <a:lnTo>
                    <a:pt x="145" y="236"/>
                  </a:lnTo>
                  <a:lnTo>
                    <a:pt x="145" y="239"/>
                  </a:lnTo>
                  <a:lnTo>
                    <a:pt x="145" y="236"/>
                  </a:lnTo>
                  <a:lnTo>
                    <a:pt x="145" y="236"/>
                  </a:lnTo>
                  <a:lnTo>
                    <a:pt x="145" y="239"/>
                  </a:lnTo>
                  <a:lnTo>
                    <a:pt x="145" y="236"/>
                  </a:lnTo>
                  <a:lnTo>
                    <a:pt x="147" y="236"/>
                  </a:lnTo>
                  <a:lnTo>
                    <a:pt x="147" y="236"/>
                  </a:lnTo>
                  <a:lnTo>
                    <a:pt x="147" y="236"/>
                  </a:lnTo>
                  <a:lnTo>
                    <a:pt x="147" y="239"/>
                  </a:lnTo>
                  <a:lnTo>
                    <a:pt x="147" y="239"/>
                  </a:lnTo>
                  <a:lnTo>
                    <a:pt x="147" y="239"/>
                  </a:lnTo>
                  <a:lnTo>
                    <a:pt x="147" y="239"/>
                  </a:lnTo>
                  <a:lnTo>
                    <a:pt x="147" y="239"/>
                  </a:lnTo>
                  <a:lnTo>
                    <a:pt x="150" y="239"/>
                  </a:lnTo>
                  <a:lnTo>
                    <a:pt x="152" y="241"/>
                  </a:lnTo>
                  <a:lnTo>
                    <a:pt x="154" y="243"/>
                  </a:lnTo>
                  <a:lnTo>
                    <a:pt x="154" y="243"/>
                  </a:lnTo>
                  <a:lnTo>
                    <a:pt x="159" y="245"/>
                  </a:lnTo>
                  <a:lnTo>
                    <a:pt x="159" y="248"/>
                  </a:lnTo>
                  <a:lnTo>
                    <a:pt x="159" y="248"/>
                  </a:lnTo>
                  <a:lnTo>
                    <a:pt x="159" y="248"/>
                  </a:lnTo>
                  <a:lnTo>
                    <a:pt x="159" y="248"/>
                  </a:lnTo>
                  <a:lnTo>
                    <a:pt x="161" y="250"/>
                  </a:lnTo>
                  <a:lnTo>
                    <a:pt x="163" y="250"/>
                  </a:lnTo>
                  <a:lnTo>
                    <a:pt x="163" y="252"/>
                  </a:lnTo>
                  <a:lnTo>
                    <a:pt x="166" y="252"/>
                  </a:lnTo>
                  <a:lnTo>
                    <a:pt x="166" y="254"/>
                  </a:lnTo>
                  <a:lnTo>
                    <a:pt x="166" y="257"/>
                  </a:lnTo>
                  <a:lnTo>
                    <a:pt x="166" y="254"/>
                  </a:lnTo>
                  <a:lnTo>
                    <a:pt x="168" y="254"/>
                  </a:lnTo>
                  <a:lnTo>
                    <a:pt x="168" y="254"/>
                  </a:lnTo>
                  <a:lnTo>
                    <a:pt x="172" y="259"/>
                  </a:lnTo>
                  <a:lnTo>
                    <a:pt x="177" y="264"/>
                  </a:lnTo>
                  <a:lnTo>
                    <a:pt x="177" y="264"/>
                  </a:lnTo>
                  <a:lnTo>
                    <a:pt x="179" y="264"/>
                  </a:lnTo>
                  <a:lnTo>
                    <a:pt x="181" y="266"/>
                  </a:lnTo>
                  <a:lnTo>
                    <a:pt x="184" y="266"/>
                  </a:lnTo>
                  <a:lnTo>
                    <a:pt x="188" y="264"/>
                  </a:lnTo>
                  <a:lnTo>
                    <a:pt x="188" y="266"/>
                  </a:lnTo>
                  <a:lnTo>
                    <a:pt x="190" y="266"/>
                  </a:lnTo>
                  <a:lnTo>
                    <a:pt x="190" y="268"/>
                  </a:lnTo>
                  <a:lnTo>
                    <a:pt x="190" y="266"/>
                  </a:lnTo>
                  <a:lnTo>
                    <a:pt x="190" y="264"/>
                  </a:lnTo>
                  <a:lnTo>
                    <a:pt x="190" y="266"/>
                  </a:lnTo>
                  <a:lnTo>
                    <a:pt x="190" y="266"/>
                  </a:lnTo>
                  <a:lnTo>
                    <a:pt x="193" y="266"/>
                  </a:lnTo>
                  <a:lnTo>
                    <a:pt x="193" y="266"/>
                  </a:lnTo>
                  <a:lnTo>
                    <a:pt x="193" y="268"/>
                  </a:lnTo>
                  <a:lnTo>
                    <a:pt x="193" y="268"/>
                  </a:lnTo>
                  <a:lnTo>
                    <a:pt x="193" y="268"/>
                  </a:lnTo>
                  <a:lnTo>
                    <a:pt x="193" y="268"/>
                  </a:lnTo>
                  <a:lnTo>
                    <a:pt x="197" y="273"/>
                  </a:lnTo>
                  <a:lnTo>
                    <a:pt x="197" y="273"/>
                  </a:lnTo>
                  <a:lnTo>
                    <a:pt x="200" y="275"/>
                  </a:lnTo>
                  <a:lnTo>
                    <a:pt x="200" y="277"/>
                  </a:lnTo>
                  <a:lnTo>
                    <a:pt x="200" y="279"/>
                  </a:lnTo>
                  <a:lnTo>
                    <a:pt x="200" y="284"/>
                  </a:lnTo>
                  <a:lnTo>
                    <a:pt x="197" y="286"/>
                  </a:lnTo>
                  <a:lnTo>
                    <a:pt x="195" y="286"/>
                  </a:lnTo>
                  <a:lnTo>
                    <a:pt x="190" y="288"/>
                  </a:lnTo>
                  <a:lnTo>
                    <a:pt x="190" y="288"/>
                  </a:lnTo>
                  <a:lnTo>
                    <a:pt x="188" y="291"/>
                  </a:lnTo>
                  <a:lnTo>
                    <a:pt x="188" y="293"/>
                  </a:lnTo>
                  <a:lnTo>
                    <a:pt x="188" y="295"/>
                  </a:lnTo>
                  <a:lnTo>
                    <a:pt x="188" y="295"/>
                  </a:lnTo>
                  <a:lnTo>
                    <a:pt x="186" y="295"/>
                  </a:lnTo>
                  <a:lnTo>
                    <a:pt x="184" y="298"/>
                  </a:lnTo>
                  <a:lnTo>
                    <a:pt x="181" y="298"/>
                  </a:lnTo>
                  <a:lnTo>
                    <a:pt x="181" y="300"/>
                  </a:lnTo>
                  <a:lnTo>
                    <a:pt x="181" y="302"/>
                  </a:lnTo>
                  <a:lnTo>
                    <a:pt x="181" y="304"/>
                  </a:lnTo>
                  <a:lnTo>
                    <a:pt x="181" y="304"/>
                  </a:lnTo>
                  <a:lnTo>
                    <a:pt x="181" y="304"/>
                  </a:lnTo>
                  <a:lnTo>
                    <a:pt x="181" y="307"/>
                  </a:lnTo>
                  <a:lnTo>
                    <a:pt x="181" y="307"/>
                  </a:lnTo>
                  <a:lnTo>
                    <a:pt x="181" y="307"/>
                  </a:lnTo>
                  <a:lnTo>
                    <a:pt x="177" y="307"/>
                  </a:lnTo>
                  <a:lnTo>
                    <a:pt x="177" y="307"/>
                  </a:lnTo>
                  <a:lnTo>
                    <a:pt x="175" y="309"/>
                  </a:lnTo>
                  <a:lnTo>
                    <a:pt x="175" y="309"/>
                  </a:lnTo>
                  <a:lnTo>
                    <a:pt x="172" y="309"/>
                  </a:lnTo>
                  <a:lnTo>
                    <a:pt x="170" y="311"/>
                  </a:lnTo>
                  <a:lnTo>
                    <a:pt x="168" y="307"/>
                  </a:lnTo>
                  <a:lnTo>
                    <a:pt x="168" y="309"/>
                  </a:lnTo>
                  <a:lnTo>
                    <a:pt x="168" y="309"/>
                  </a:lnTo>
                  <a:lnTo>
                    <a:pt x="166" y="309"/>
                  </a:lnTo>
                  <a:lnTo>
                    <a:pt x="166" y="311"/>
                  </a:lnTo>
                  <a:lnTo>
                    <a:pt x="166" y="311"/>
                  </a:lnTo>
                  <a:lnTo>
                    <a:pt x="166" y="311"/>
                  </a:lnTo>
                  <a:lnTo>
                    <a:pt x="163" y="311"/>
                  </a:lnTo>
                  <a:lnTo>
                    <a:pt x="166" y="313"/>
                  </a:lnTo>
                  <a:lnTo>
                    <a:pt x="163" y="318"/>
                  </a:lnTo>
                  <a:lnTo>
                    <a:pt x="163" y="318"/>
                  </a:lnTo>
                  <a:lnTo>
                    <a:pt x="163" y="318"/>
                  </a:lnTo>
                  <a:lnTo>
                    <a:pt x="161" y="318"/>
                  </a:lnTo>
                  <a:lnTo>
                    <a:pt x="163" y="320"/>
                  </a:lnTo>
                  <a:lnTo>
                    <a:pt x="161" y="320"/>
                  </a:lnTo>
                  <a:lnTo>
                    <a:pt x="161" y="320"/>
                  </a:lnTo>
                  <a:lnTo>
                    <a:pt x="163" y="322"/>
                  </a:lnTo>
                  <a:lnTo>
                    <a:pt x="161" y="322"/>
                  </a:lnTo>
                  <a:lnTo>
                    <a:pt x="161" y="322"/>
                  </a:lnTo>
                  <a:lnTo>
                    <a:pt x="161" y="325"/>
                  </a:lnTo>
                  <a:lnTo>
                    <a:pt x="161" y="325"/>
                  </a:lnTo>
                  <a:lnTo>
                    <a:pt x="161" y="325"/>
                  </a:lnTo>
                  <a:lnTo>
                    <a:pt x="161" y="325"/>
                  </a:lnTo>
                  <a:lnTo>
                    <a:pt x="161" y="325"/>
                  </a:lnTo>
                  <a:lnTo>
                    <a:pt x="161" y="325"/>
                  </a:lnTo>
                  <a:lnTo>
                    <a:pt x="161" y="325"/>
                  </a:lnTo>
                  <a:lnTo>
                    <a:pt x="161" y="327"/>
                  </a:lnTo>
                  <a:lnTo>
                    <a:pt x="161" y="329"/>
                  </a:lnTo>
                  <a:lnTo>
                    <a:pt x="161" y="329"/>
                  </a:lnTo>
                  <a:lnTo>
                    <a:pt x="161" y="332"/>
                  </a:lnTo>
                  <a:lnTo>
                    <a:pt x="166" y="329"/>
                  </a:lnTo>
                  <a:lnTo>
                    <a:pt x="166" y="327"/>
                  </a:lnTo>
                  <a:lnTo>
                    <a:pt x="166" y="329"/>
                  </a:lnTo>
                  <a:lnTo>
                    <a:pt x="166" y="332"/>
                  </a:lnTo>
                  <a:lnTo>
                    <a:pt x="166" y="329"/>
                  </a:lnTo>
                  <a:lnTo>
                    <a:pt x="168" y="329"/>
                  </a:lnTo>
                  <a:lnTo>
                    <a:pt x="168" y="329"/>
                  </a:lnTo>
                  <a:lnTo>
                    <a:pt x="168" y="327"/>
                  </a:lnTo>
                  <a:lnTo>
                    <a:pt x="168" y="327"/>
                  </a:lnTo>
                  <a:lnTo>
                    <a:pt x="170" y="325"/>
                  </a:lnTo>
                  <a:lnTo>
                    <a:pt x="170" y="327"/>
                  </a:lnTo>
                  <a:lnTo>
                    <a:pt x="172" y="325"/>
                  </a:lnTo>
                  <a:lnTo>
                    <a:pt x="172" y="325"/>
                  </a:lnTo>
                  <a:lnTo>
                    <a:pt x="172" y="325"/>
                  </a:lnTo>
                  <a:lnTo>
                    <a:pt x="172" y="325"/>
                  </a:lnTo>
                  <a:lnTo>
                    <a:pt x="175" y="325"/>
                  </a:lnTo>
                  <a:lnTo>
                    <a:pt x="175" y="322"/>
                  </a:lnTo>
                  <a:lnTo>
                    <a:pt x="177" y="322"/>
                  </a:lnTo>
                  <a:lnTo>
                    <a:pt x="177" y="322"/>
                  </a:lnTo>
                  <a:lnTo>
                    <a:pt x="177" y="322"/>
                  </a:lnTo>
                  <a:lnTo>
                    <a:pt x="179" y="320"/>
                  </a:lnTo>
                  <a:lnTo>
                    <a:pt x="181" y="320"/>
                  </a:lnTo>
                  <a:lnTo>
                    <a:pt x="181" y="320"/>
                  </a:lnTo>
                  <a:lnTo>
                    <a:pt x="181" y="320"/>
                  </a:lnTo>
                  <a:lnTo>
                    <a:pt x="181" y="320"/>
                  </a:lnTo>
                  <a:lnTo>
                    <a:pt x="184" y="320"/>
                  </a:lnTo>
                  <a:lnTo>
                    <a:pt x="184" y="318"/>
                  </a:lnTo>
                  <a:lnTo>
                    <a:pt x="186" y="316"/>
                  </a:lnTo>
                  <a:lnTo>
                    <a:pt x="186" y="316"/>
                  </a:lnTo>
                  <a:lnTo>
                    <a:pt x="188" y="313"/>
                  </a:lnTo>
                  <a:lnTo>
                    <a:pt x="190" y="313"/>
                  </a:lnTo>
                  <a:lnTo>
                    <a:pt x="193" y="313"/>
                  </a:lnTo>
                  <a:lnTo>
                    <a:pt x="193" y="311"/>
                  </a:lnTo>
                  <a:lnTo>
                    <a:pt x="195" y="311"/>
                  </a:lnTo>
                  <a:lnTo>
                    <a:pt x="197" y="311"/>
                  </a:lnTo>
                  <a:lnTo>
                    <a:pt x="200" y="311"/>
                  </a:lnTo>
                  <a:lnTo>
                    <a:pt x="200" y="309"/>
                  </a:lnTo>
                  <a:lnTo>
                    <a:pt x="202" y="309"/>
                  </a:lnTo>
                  <a:lnTo>
                    <a:pt x="202" y="309"/>
                  </a:lnTo>
                  <a:lnTo>
                    <a:pt x="204" y="309"/>
                  </a:lnTo>
                  <a:lnTo>
                    <a:pt x="206" y="309"/>
                  </a:lnTo>
                  <a:lnTo>
                    <a:pt x="206" y="309"/>
                  </a:lnTo>
                  <a:lnTo>
                    <a:pt x="209" y="309"/>
                  </a:lnTo>
                  <a:lnTo>
                    <a:pt x="209" y="309"/>
                  </a:lnTo>
                  <a:lnTo>
                    <a:pt x="209" y="309"/>
                  </a:lnTo>
                  <a:lnTo>
                    <a:pt x="211" y="311"/>
                  </a:lnTo>
                  <a:lnTo>
                    <a:pt x="213" y="311"/>
                  </a:lnTo>
                  <a:lnTo>
                    <a:pt x="213" y="311"/>
                  </a:lnTo>
                  <a:lnTo>
                    <a:pt x="213" y="313"/>
                  </a:lnTo>
                  <a:lnTo>
                    <a:pt x="213" y="313"/>
                  </a:lnTo>
                  <a:lnTo>
                    <a:pt x="215" y="313"/>
                  </a:lnTo>
                  <a:lnTo>
                    <a:pt x="215" y="316"/>
                  </a:lnTo>
                  <a:lnTo>
                    <a:pt x="218" y="313"/>
                  </a:lnTo>
                  <a:lnTo>
                    <a:pt x="218" y="313"/>
                  </a:lnTo>
                  <a:lnTo>
                    <a:pt x="220" y="311"/>
                  </a:lnTo>
                  <a:lnTo>
                    <a:pt x="222" y="311"/>
                  </a:lnTo>
                  <a:lnTo>
                    <a:pt x="224" y="311"/>
                  </a:lnTo>
                  <a:lnTo>
                    <a:pt x="224" y="311"/>
                  </a:lnTo>
                  <a:lnTo>
                    <a:pt x="224" y="311"/>
                  </a:lnTo>
                  <a:lnTo>
                    <a:pt x="224" y="311"/>
                  </a:lnTo>
                  <a:lnTo>
                    <a:pt x="227" y="311"/>
                  </a:lnTo>
                  <a:lnTo>
                    <a:pt x="227" y="311"/>
                  </a:lnTo>
                  <a:lnTo>
                    <a:pt x="227" y="313"/>
                  </a:lnTo>
                  <a:lnTo>
                    <a:pt x="229" y="311"/>
                  </a:lnTo>
                  <a:lnTo>
                    <a:pt x="229" y="309"/>
                  </a:lnTo>
                  <a:lnTo>
                    <a:pt x="229" y="309"/>
                  </a:lnTo>
                  <a:lnTo>
                    <a:pt x="229" y="309"/>
                  </a:lnTo>
                  <a:lnTo>
                    <a:pt x="229" y="309"/>
                  </a:lnTo>
                  <a:lnTo>
                    <a:pt x="229" y="307"/>
                  </a:lnTo>
                  <a:lnTo>
                    <a:pt x="231" y="307"/>
                  </a:lnTo>
                  <a:lnTo>
                    <a:pt x="234" y="304"/>
                  </a:lnTo>
                  <a:lnTo>
                    <a:pt x="236" y="304"/>
                  </a:lnTo>
                  <a:lnTo>
                    <a:pt x="236" y="304"/>
                  </a:lnTo>
                  <a:lnTo>
                    <a:pt x="236" y="304"/>
                  </a:lnTo>
                  <a:lnTo>
                    <a:pt x="236" y="302"/>
                  </a:lnTo>
                  <a:lnTo>
                    <a:pt x="238" y="302"/>
                  </a:lnTo>
                  <a:lnTo>
                    <a:pt x="238" y="302"/>
                  </a:lnTo>
                  <a:lnTo>
                    <a:pt x="238" y="302"/>
                  </a:lnTo>
                  <a:lnTo>
                    <a:pt x="238" y="300"/>
                  </a:lnTo>
                  <a:lnTo>
                    <a:pt x="240" y="298"/>
                  </a:lnTo>
                  <a:lnTo>
                    <a:pt x="243" y="298"/>
                  </a:lnTo>
                  <a:lnTo>
                    <a:pt x="243" y="298"/>
                  </a:lnTo>
                  <a:lnTo>
                    <a:pt x="245" y="300"/>
                  </a:lnTo>
                  <a:lnTo>
                    <a:pt x="247" y="300"/>
                  </a:lnTo>
                  <a:lnTo>
                    <a:pt x="247" y="300"/>
                  </a:lnTo>
                  <a:lnTo>
                    <a:pt x="247" y="300"/>
                  </a:lnTo>
                  <a:lnTo>
                    <a:pt x="249" y="300"/>
                  </a:lnTo>
                  <a:lnTo>
                    <a:pt x="249" y="302"/>
                  </a:lnTo>
                  <a:lnTo>
                    <a:pt x="249" y="302"/>
                  </a:lnTo>
                  <a:lnTo>
                    <a:pt x="252" y="302"/>
                  </a:lnTo>
                  <a:lnTo>
                    <a:pt x="252" y="302"/>
                  </a:lnTo>
                  <a:lnTo>
                    <a:pt x="252" y="302"/>
                  </a:lnTo>
                  <a:lnTo>
                    <a:pt x="254" y="302"/>
                  </a:lnTo>
                  <a:lnTo>
                    <a:pt x="256" y="302"/>
                  </a:lnTo>
                  <a:lnTo>
                    <a:pt x="258" y="302"/>
                  </a:lnTo>
                  <a:lnTo>
                    <a:pt x="258" y="302"/>
                  </a:lnTo>
                  <a:lnTo>
                    <a:pt x="258" y="302"/>
                  </a:lnTo>
                  <a:lnTo>
                    <a:pt x="261" y="300"/>
                  </a:lnTo>
                  <a:lnTo>
                    <a:pt x="261" y="298"/>
                  </a:lnTo>
                  <a:lnTo>
                    <a:pt x="261" y="298"/>
                  </a:lnTo>
                  <a:lnTo>
                    <a:pt x="261" y="298"/>
                  </a:lnTo>
                  <a:lnTo>
                    <a:pt x="263" y="293"/>
                  </a:lnTo>
                  <a:lnTo>
                    <a:pt x="263" y="293"/>
                  </a:lnTo>
                  <a:lnTo>
                    <a:pt x="263" y="293"/>
                  </a:lnTo>
                  <a:lnTo>
                    <a:pt x="265" y="291"/>
                  </a:lnTo>
                  <a:lnTo>
                    <a:pt x="268" y="291"/>
                  </a:lnTo>
                  <a:lnTo>
                    <a:pt x="270" y="286"/>
                  </a:lnTo>
                  <a:lnTo>
                    <a:pt x="272" y="286"/>
                  </a:lnTo>
                  <a:lnTo>
                    <a:pt x="272" y="286"/>
                  </a:lnTo>
                  <a:lnTo>
                    <a:pt x="274" y="286"/>
                  </a:lnTo>
                  <a:lnTo>
                    <a:pt x="274" y="286"/>
                  </a:lnTo>
                  <a:lnTo>
                    <a:pt x="274" y="286"/>
                  </a:lnTo>
                  <a:lnTo>
                    <a:pt x="283" y="291"/>
                  </a:lnTo>
                  <a:lnTo>
                    <a:pt x="293" y="298"/>
                  </a:lnTo>
                  <a:lnTo>
                    <a:pt x="297" y="302"/>
                  </a:lnTo>
                  <a:lnTo>
                    <a:pt x="304" y="309"/>
                  </a:lnTo>
                  <a:lnTo>
                    <a:pt x="311" y="318"/>
                  </a:lnTo>
                  <a:lnTo>
                    <a:pt x="317" y="329"/>
                  </a:lnTo>
                  <a:lnTo>
                    <a:pt x="327" y="350"/>
                  </a:lnTo>
                  <a:lnTo>
                    <a:pt x="329" y="352"/>
                  </a:lnTo>
                  <a:lnTo>
                    <a:pt x="338" y="366"/>
                  </a:lnTo>
                  <a:lnTo>
                    <a:pt x="340" y="370"/>
                  </a:lnTo>
                  <a:lnTo>
                    <a:pt x="340" y="370"/>
                  </a:lnTo>
                  <a:lnTo>
                    <a:pt x="345" y="379"/>
                  </a:lnTo>
                  <a:lnTo>
                    <a:pt x="345" y="377"/>
                  </a:lnTo>
                  <a:lnTo>
                    <a:pt x="347" y="386"/>
                  </a:lnTo>
                  <a:lnTo>
                    <a:pt x="347" y="393"/>
                  </a:lnTo>
                  <a:lnTo>
                    <a:pt x="345" y="395"/>
                  </a:lnTo>
                  <a:lnTo>
                    <a:pt x="345" y="395"/>
                  </a:lnTo>
                  <a:lnTo>
                    <a:pt x="342" y="395"/>
                  </a:lnTo>
                  <a:lnTo>
                    <a:pt x="342" y="395"/>
                  </a:lnTo>
                  <a:lnTo>
                    <a:pt x="342" y="395"/>
                  </a:lnTo>
                  <a:lnTo>
                    <a:pt x="340" y="395"/>
                  </a:lnTo>
                  <a:lnTo>
                    <a:pt x="340" y="397"/>
                  </a:lnTo>
                  <a:lnTo>
                    <a:pt x="340" y="397"/>
                  </a:lnTo>
                  <a:lnTo>
                    <a:pt x="338" y="400"/>
                  </a:lnTo>
                  <a:lnTo>
                    <a:pt x="336" y="400"/>
                  </a:lnTo>
                  <a:lnTo>
                    <a:pt x="333" y="402"/>
                  </a:lnTo>
                  <a:lnTo>
                    <a:pt x="333" y="402"/>
                  </a:lnTo>
                  <a:lnTo>
                    <a:pt x="331" y="404"/>
                  </a:lnTo>
                  <a:lnTo>
                    <a:pt x="331" y="406"/>
                  </a:lnTo>
                  <a:lnTo>
                    <a:pt x="331" y="409"/>
                  </a:lnTo>
                  <a:lnTo>
                    <a:pt x="333" y="409"/>
                  </a:lnTo>
                  <a:lnTo>
                    <a:pt x="333" y="413"/>
                  </a:lnTo>
                  <a:lnTo>
                    <a:pt x="333" y="415"/>
                  </a:lnTo>
                  <a:lnTo>
                    <a:pt x="333" y="415"/>
                  </a:lnTo>
                  <a:lnTo>
                    <a:pt x="333" y="418"/>
                  </a:lnTo>
                  <a:lnTo>
                    <a:pt x="333" y="422"/>
                  </a:lnTo>
                  <a:lnTo>
                    <a:pt x="333" y="425"/>
                  </a:lnTo>
                  <a:lnTo>
                    <a:pt x="331" y="425"/>
                  </a:lnTo>
                  <a:lnTo>
                    <a:pt x="331" y="427"/>
                  </a:lnTo>
                  <a:lnTo>
                    <a:pt x="331" y="425"/>
                  </a:lnTo>
                  <a:lnTo>
                    <a:pt x="331" y="427"/>
                  </a:lnTo>
                  <a:lnTo>
                    <a:pt x="329" y="427"/>
                  </a:lnTo>
                  <a:lnTo>
                    <a:pt x="329" y="429"/>
                  </a:lnTo>
                  <a:lnTo>
                    <a:pt x="324" y="429"/>
                  </a:lnTo>
                  <a:lnTo>
                    <a:pt x="324" y="431"/>
                  </a:lnTo>
                  <a:lnTo>
                    <a:pt x="324" y="431"/>
                  </a:lnTo>
                  <a:lnTo>
                    <a:pt x="324" y="436"/>
                  </a:lnTo>
                  <a:lnTo>
                    <a:pt x="327" y="434"/>
                  </a:lnTo>
                  <a:lnTo>
                    <a:pt x="327" y="436"/>
                  </a:lnTo>
                  <a:lnTo>
                    <a:pt x="329" y="438"/>
                  </a:lnTo>
                  <a:lnTo>
                    <a:pt x="333" y="440"/>
                  </a:lnTo>
                  <a:lnTo>
                    <a:pt x="333" y="438"/>
                  </a:lnTo>
                  <a:lnTo>
                    <a:pt x="336" y="438"/>
                  </a:lnTo>
                  <a:lnTo>
                    <a:pt x="338" y="438"/>
                  </a:lnTo>
                  <a:lnTo>
                    <a:pt x="340" y="440"/>
                  </a:lnTo>
                  <a:lnTo>
                    <a:pt x="342" y="440"/>
                  </a:lnTo>
                  <a:lnTo>
                    <a:pt x="345" y="443"/>
                  </a:lnTo>
                  <a:lnTo>
                    <a:pt x="345" y="440"/>
                  </a:lnTo>
                  <a:lnTo>
                    <a:pt x="347" y="443"/>
                  </a:lnTo>
                  <a:lnTo>
                    <a:pt x="349" y="445"/>
                  </a:lnTo>
                  <a:lnTo>
                    <a:pt x="351" y="445"/>
                  </a:lnTo>
                  <a:lnTo>
                    <a:pt x="356" y="452"/>
                  </a:lnTo>
                  <a:lnTo>
                    <a:pt x="356" y="454"/>
                  </a:lnTo>
                  <a:lnTo>
                    <a:pt x="356" y="454"/>
                  </a:lnTo>
                  <a:lnTo>
                    <a:pt x="358" y="456"/>
                  </a:lnTo>
                  <a:lnTo>
                    <a:pt x="358" y="456"/>
                  </a:lnTo>
                  <a:lnTo>
                    <a:pt x="361" y="459"/>
                  </a:lnTo>
                  <a:lnTo>
                    <a:pt x="363" y="459"/>
                  </a:lnTo>
                  <a:lnTo>
                    <a:pt x="365" y="456"/>
                  </a:lnTo>
                  <a:lnTo>
                    <a:pt x="370" y="459"/>
                  </a:lnTo>
                  <a:lnTo>
                    <a:pt x="372" y="459"/>
                  </a:lnTo>
                  <a:lnTo>
                    <a:pt x="374" y="456"/>
                  </a:lnTo>
                  <a:lnTo>
                    <a:pt x="376" y="456"/>
                  </a:lnTo>
                  <a:lnTo>
                    <a:pt x="379" y="456"/>
                  </a:lnTo>
                  <a:lnTo>
                    <a:pt x="381" y="454"/>
                  </a:lnTo>
                  <a:lnTo>
                    <a:pt x="383" y="454"/>
                  </a:lnTo>
                  <a:lnTo>
                    <a:pt x="385" y="456"/>
                  </a:lnTo>
                  <a:lnTo>
                    <a:pt x="390" y="459"/>
                  </a:lnTo>
                  <a:lnTo>
                    <a:pt x="390" y="461"/>
                  </a:lnTo>
                  <a:lnTo>
                    <a:pt x="399" y="468"/>
                  </a:lnTo>
                  <a:lnTo>
                    <a:pt x="401" y="470"/>
                  </a:lnTo>
                  <a:lnTo>
                    <a:pt x="401" y="472"/>
                  </a:lnTo>
                  <a:lnTo>
                    <a:pt x="404" y="470"/>
                  </a:lnTo>
                  <a:lnTo>
                    <a:pt x="406" y="470"/>
                  </a:lnTo>
                  <a:lnTo>
                    <a:pt x="408" y="472"/>
                  </a:lnTo>
                  <a:lnTo>
                    <a:pt x="413" y="477"/>
                  </a:lnTo>
                  <a:lnTo>
                    <a:pt x="413" y="479"/>
                  </a:lnTo>
                  <a:lnTo>
                    <a:pt x="415" y="479"/>
                  </a:lnTo>
                  <a:lnTo>
                    <a:pt x="417" y="481"/>
                  </a:lnTo>
                  <a:lnTo>
                    <a:pt x="422" y="484"/>
                  </a:lnTo>
                  <a:lnTo>
                    <a:pt x="424" y="484"/>
                  </a:lnTo>
                  <a:lnTo>
                    <a:pt x="429" y="490"/>
                  </a:lnTo>
                  <a:lnTo>
                    <a:pt x="429" y="493"/>
                  </a:lnTo>
                  <a:lnTo>
                    <a:pt x="431" y="502"/>
                  </a:lnTo>
                  <a:lnTo>
                    <a:pt x="429" y="502"/>
                  </a:lnTo>
                  <a:lnTo>
                    <a:pt x="429" y="504"/>
                  </a:lnTo>
                  <a:lnTo>
                    <a:pt x="429" y="502"/>
                  </a:lnTo>
                  <a:lnTo>
                    <a:pt x="426" y="502"/>
                  </a:lnTo>
                  <a:lnTo>
                    <a:pt x="426" y="502"/>
                  </a:lnTo>
                  <a:lnTo>
                    <a:pt x="426" y="504"/>
                  </a:lnTo>
                  <a:lnTo>
                    <a:pt x="426" y="504"/>
                  </a:lnTo>
                  <a:lnTo>
                    <a:pt x="429" y="504"/>
                  </a:lnTo>
                  <a:lnTo>
                    <a:pt x="429" y="506"/>
                  </a:lnTo>
                  <a:lnTo>
                    <a:pt x="429" y="504"/>
                  </a:lnTo>
                  <a:lnTo>
                    <a:pt x="429" y="506"/>
                  </a:lnTo>
                  <a:lnTo>
                    <a:pt x="431" y="504"/>
                  </a:lnTo>
                  <a:lnTo>
                    <a:pt x="431" y="504"/>
                  </a:lnTo>
                  <a:lnTo>
                    <a:pt x="431" y="504"/>
                  </a:lnTo>
                  <a:lnTo>
                    <a:pt x="433" y="504"/>
                  </a:lnTo>
                  <a:lnTo>
                    <a:pt x="433" y="504"/>
                  </a:lnTo>
                  <a:lnTo>
                    <a:pt x="433" y="502"/>
                  </a:lnTo>
                  <a:lnTo>
                    <a:pt x="435" y="502"/>
                  </a:lnTo>
                  <a:lnTo>
                    <a:pt x="438" y="502"/>
                  </a:lnTo>
                  <a:lnTo>
                    <a:pt x="440" y="502"/>
                  </a:lnTo>
                  <a:lnTo>
                    <a:pt x="440" y="502"/>
                  </a:lnTo>
                  <a:lnTo>
                    <a:pt x="447" y="511"/>
                  </a:lnTo>
                  <a:lnTo>
                    <a:pt x="449" y="508"/>
                  </a:lnTo>
                  <a:lnTo>
                    <a:pt x="449" y="511"/>
                  </a:lnTo>
                  <a:lnTo>
                    <a:pt x="451" y="511"/>
                  </a:lnTo>
                  <a:lnTo>
                    <a:pt x="451" y="511"/>
                  </a:lnTo>
                  <a:lnTo>
                    <a:pt x="451" y="511"/>
                  </a:lnTo>
                  <a:lnTo>
                    <a:pt x="451" y="511"/>
                  </a:lnTo>
                  <a:lnTo>
                    <a:pt x="451" y="511"/>
                  </a:lnTo>
                  <a:lnTo>
                    <a:pt x="453" y="511"/>
                  </a:lnTo>
                  <a:lnTo>
                    <a:pt x="453" y="511"/>
                  </a:lnTo>
                  <a:lnTo>
                    <a:pt x="456" y="513"/>
                  </a:lnTo>
                  <a:lnTo>
                    <a:pt x="456" y="511"/>
                  </a:lnTo>
                  <a:lnTo>
                    <a:pt x="458" y="511"/>
                  </a:lnTo>
                  <a:lnTo>
                    <a:pt x="458" y="511"/>
                  </a:lnTo>
                  <a:lnTo>
                    <a:pt x="460" y="513"/>
                  </a:lnTo>
                  <a:lnTo>
                    <a:pt x="460" y="511"/>
                  </a:lnTo>
                  <a:lnTo>
                    <a:pt x="460" y="511"/>
                  </a:lnTo>
                  <a:lnTo>
                    <a:pt x="460" y="513"/>
                  </a:lnTo>
                  <a:lnTo>
                    <a:pt x="463" y="511"/>
                  </a:lnTo>
                  <a:lnTo>
                    <a:pt x="463" y="513"/>
                  </a:lnTo>
                  <a:lnTo>
                    <a:pt x="463" y="513"/>
                  </a:lnTo>
                  <a:lnTo>
                    <a:pt x="465" y="513"/>
                  </a:lnTo>
                  <a:lnTo>
                    <a:pt x="465" y="511"/>
                  </a:lnTo>
                  <a:lnTo>
                    <a:pt x="467" y="511"/>
                  </a:lnTo>
                  <a:lnTo>
                    <a:pt x="467" y="511"/>
                  </a:lnTo>
                  <a:lnTo>
                    <a:pt x="465" y="513"/>
                  </a:lnTo>
                  <a:lnTo>
                    <a:pt x="467" y="513"/>
                  </a:lnTo>
                  <a:lnTo>
                    <a:pt x="467" y="513"/>
                  </a:lnTo>
                  <a:lnTo>
                    <a:pt x="469" y="513"/>
                  </a:lnTo>
                  <a:lnTo>
                    <a:pt x="469" y="513"/>
                  </a:lnTo>
                  <a:lnTo>
                    <a:pt x="469" y="511"/>
                  </a:lnTo>
                  <a:lnTo>
                    <a:pt x="469" y="511"/>
                  </a:lnTo>
                  <a:lnTo>
                    <a:pt x="469" y="511"/>
                  </a:lnTo>
                  <a:lnTo>
                    <a:pt x="469" y="511"/>
                  </a:lnTo>
                  <a:lnTo>
                    <a:pt x="472" y="511"/>
                  </a:lnTo>
                  <a:lnTo>
                    <a:pt x="472" y="508"/>
                  </a:lnTo>
                  <a:lnTo>
                    <a:pt x="472" y="506"/>
                  </a:lnTo>
                  <a:lnTo>
                    <a:pt x="472" y="506"/>
                  </a:lnTo>
                  <a:lnTo>
                    <a:pt x="474" y="506"/>
                  </a:lnTo>
                  <a:lnTo>
                    <a:pt x="474" y="504"/>
                  </a:lnTo>
                  <a:lnTo>
                    <a:pt x="474" y="504"/>
                  </a:lnTo>
                  <a:lnTo>
                    <a:pt x="474" y="504"/>
                  </a:lnTo>
                  <a:lnTo>
                    <a:pt x="478" y="497"/>
                  </a:lnTo>
                  <a:lnTo>
                    <a:pt x="481" y="497"/>
                  </a:lnTo>
                  <a:lnTo>
                    <a:pt x="483" y="495"/>
                  </a:lnTo>
                  <a:lnTo>
                    <a:pt x="485" y="495"/>
                  </a:lnTo>
                  <a:lnTo>
                    <a:pt x="485" y="495"/>
                  </a:lnTo>
                  <a:lnTo>
                    <a:pt x="485" y="495"/>
                  </a:lnTo>
                  <a:lnTo>
                    <a:pt x="485" y="493"/>
                  </a:lnTo>
                  <a:lnTo>
                    <a:pt x="485" y="493"/>
                  </a:lnTo>
                  <a:lnTo>
                    <a:pt x="485" y="490"/>
                  </a:lnTo>
                  <a:lnTo>
                    <a:pt x="488" y="488"/>
                  </a:lnTo>
                  <a:lnTo>
                    <a:pt x="490" y="486"/>
                  </a:lnTo>
                  <a:lnTo>
                    <a:pt x="490" y="486"/>
                  </a:lnTo>
                  <a:lnTo>
                    <a:pt x="492" y="484"/>
                  </a:lnTo>
                  <a:lnTo>
                    <a:pt x="497" y="481"/>
                  </a:lnTo>
                  <a:lnTo>
                    <a:pt x="506" y="481"/>
                  </a:lnTo>
                  <a:lnTo>
                    <a:pt x="508" y="479"/>
                  </a:lnTo>
                  <a:lnTo>
                    <a:pt x="512" y="481"/>
                  </a:lnTo>
                  <a:lnTo>
                    <a:pt x="515" y="481"/>
                  </a:lnTo>
                  <a:lnTo>
                    <a:pt x="519" y="481"/>
                  </a:lnTo>
                  <a:lnTo>
                    <a:pt x="519" y="481"/>
                  </a:lnTo>
                  <a:lnTo>
                    <a:pt x="522" y="481"/>
                  </a:lnTo>
                  <a:lnTo>
                    <a:pt x="524" y="481"/>
                  </a:lnTo>
                  <a:lnTo>
                    <a:pt x="524" y="484"/>
                  </a:lnTo>
                  <a:lnTo>
                    <a:pt x="524" y="484"/>
                  </a:lnTo>
                  <a:lnTo>
                    <a:pt x="524" y="484"/>
                  </a:lnTo>
                  <a:lnTo>
                    <a:pt x="522" y="484"/>
                  </a:lnTo>
                  <a:lnTo>
                    <a:pt x="522" y="486"/>
                  </a:lnTo>
                  <a:lnTo>
                    <a:pt x="524" y="488"/>
                  </a:lnTo>
                  <a:lnTo>
                    <a:pt x="526" y="488"/>
                  </a:lnTo>
                  <a:lnTo>
                    <a:pt x="526" y="490"/>
                  </a:lnTo>
                  <a:lnTo>
                    <a:pt x="528" y="490"/>
                  </a:lnTo>
                  <a:lnTo>
                    <a:pt x="533" y="488"/>
                  </a:lnTo>
                  <a:lnTo>
                    <a:pt x="535" y="486"/>
                  </a:lnTo>
                  <a:lnTo>
                    <a:pt x="535" y="486"/>
                  </a:lnTo>
                  <a:lnTo>
                    <a:pt x="535" y="486"/>
                  </a:lnTo>
                  <a:lnTo>
                    <a:pt x="535" y="484"/>
                  </a:lnTo>
                  <a:lnTo>
                    <a:pt x="533" y="481"/>
                  </a:lnTo>
                  <a:lnTo>
                    <a:pt x="533" y="479"/>
                  </a:lnTo>
                  <a:lnTo>
                    <a:pt x="531" y="479"/>
                  </a:lnTo>
                  <a:lnTo>
                    <a:pt x="531" y="479"/>
                  </a:lnTo>
                  <a:lnTo>
                    <a:pt x="528" y="479"/>
                  </a:lnTo>
                  <a:lnTo>
                    <a:pt x="528" y="479"/>
                  </a:lnTo>
                  <a:lnTo>
                    <a:pt x="528" y="477"/>
                  </a:lnTo>
                  <a:lnTo>
                    <a:pt x="531" y="477"/>
                  </a:lnTo>
                  <a:lnTo>
                    <a:pt x="533" y="477"/>
                  </a:lnTo>
                  <a:lnTo>
                    <a:pt x="537" y="474"/>
                  </a:lnTo>
                  <a:lnTo>
                    <a:pt x="540" y="468"/>
                  </a:lnTo>
                  <a:lnTo>
                    <a:pt x="542" y="463"/>
                  </a:lnTo>
                  <a:lnTo>
                    <a:pt x="542" y="463"/>
                  </a:lnTo>
                  <a:lnTo>
                    <a:pt x="540" y="461"/>
                  </a:lnTo>
                  <a:lnTo>
                    <a:pt x="542" y="459"/>
                  </a:lnTo>
                  <a:lnTo>
                    <a:pt x="542" y="456"/>
                  </a:lnTo>
                  <a:lnTo>
                    <a:pt x="542" y="454"/>
                  </a:lnTo>
                  <a:lnTo>
                    <a:pt x="540" y="452"/>
                  </a:lnTo>
                  <a:lnTo>
                    <a:pt x="540" y="449"/>
                  </a:lnTo>
                  <a:lnTo>
                    <a:pt x="540" y="449"/>
                  </a:lnTo>
                  <a:lnTo>
                    <a:pt x="542" y="447"/>
                  </a:lnTo>
                  <a:lnTo>
                    <a:pt x="542" y="445"/>
                  </a:lnTo>
                  <a:lnTo>
                    <a:pt x="544" y="445"/>
                  </a:lnTo>
                  <a:lnTo>
                    <a:pt x="544" y="445"/>
                  </a:lnTo>
                  <a:lnTo>
                    <a:pt x="542" y="443"/>
                  </a:lnTo>
                  <a:lnTo>
                    <a:pt x="542" y="440"/>
                  </a:lnTo>
                  <a:lnTo>
                    <a:pt x="546" y="438"/>
                  </a:lnTo>
                  <a:lnTo>
                    <a:pt x="546" y="438"/>
                  </a:lnTo>
                  <a:lnTo>
                    <a:pt x="546" y="436"/>
                  </a:lnTo>
                  <a:lnTo>
                    <a:pt x="546" y="436"/>
                  </a:lnTo>
                  <a:lnTo>
                    <a:pt x="549" y="434"/>
                  </a:lnTo>
                  <a:lnTo>
                    <a:pt x="551" y="434"/>
                  </a:lnTo>
                  <a:lnTo>
                    <a:pt x="553" y="431"/>
                  </a:lnTo>
                  <a:lnTo>
                    <a:pt x="556" y="431"/>
                  </a:lnTo>
                  <a:lnTo>
                    <a:pt x="558" y="427"/>
                  </a:lnTo>
                  <a:lnTo>
                    <a:pt x="562" y="427"/>
                  </a:lnTo>
                  <a:lnTo>
                    <a:pt x="562" y="425"/>
                  </a:lnTo>
                  <a:lnTo>
                    <a:pt x="562" y="425"/>
                  </a:lnTo>
                  <a:lnTo>
                    <a:pt x="562" y="422"/>
                  </a:lnTo>
                  <a:lnTo>
                    <a:pt x="560" y="420"/>
                  </a:lnTo>
                  <a:lnTo>
                    <a:pt x="560" y="418"/>
                  </a:lnTo>
                  <a:lnTo>
                    <a:pt x="565" y="415"/>
                  </a:lnTo>
                  <a:lnTo>
                    <a:pt x="562" y="413"/>
                  </a:lnTo>
                  <a:lnTo>
                    <a:pt x="562" y="409"/>
                  </a:lnTo>
                  <a:lnTo>
                    <a:pt x="565" y="406"/>
                  </a:lnTo>
                  <a:lnTo>
                    <a:pt x="562" y="404"/>
                  </a:lnTo>
                  <a:lnTo>
                    <a:pt x="560" y="402"/>
                  </a:lnTo>
                  <a:lnTo>
                    <a:pt x="556" y="402"/>
                  </a:lnTo>
                  <a:lnTo>
                    <a:pt x="553" y="402"/>
                  </a:lnTo>
                  <a:lnTo>
                    <a:pt x="553" y="400"/>
                  </a:lnTo>
                  <a:lnTo>
                    <a:pt x="551" y="400"/>
                  </a:lnTo>
                  <a:lnTo>
                    <a:pt x="549" y="400"/>
                  </a:lnTo>
                  <a:lnTo>
                    <a:pt x="546" y="400"/>
                  </a:lnTo>
                  <a:lnTo>
                    <a:pt x="544" y="395"/>
                  </a:lnTo>
                  <a:lnTo>
                    <a:pt x="542" y="395"/>
                  </a:lnTo>
                  <a:lnTo>
                    <a:pt x="544" y="391"/>
                  </a:lnTo>
                  <a:lnTo>
                    <a:pt x="542" y="391"/>
                  </a:lnTo>
                  <a:lnTo>
                    <a:pt x="540" y="391"/>
                  </a:lnTo>
                  <a:lnTo>
                    <a:pt x="537" y="388"/>
                  </a:lnTo>
                  <a:lnTo>
                    <a:pt x="537" y="386"/>
                  </a:lnTo>
                  <a:lnTo>
                    <a:pt x="537" y="386"/>
                  </a:lnTo>
                  <a:lnTo>
                    <a:pt x="535" y="386"/>
                  </a:lnTo>
                  <a:lnTo>
                    <a:pt x="535" y="381"/>
                  </a:lnTo>
                  <a:lnTo>
                    <a:pt x="535" y="379"/>
                  </a:lnTo>
                  <a:lnTo>
                    <a:pt x="535" y="375"/>
                  </a:lnTo>
                  <a:lnTo>
                    <a:pt x="535" y="372"/>
                  </a:lnTo>
                  <a:lnTo>
                    <a:pt x="535" y="372"/>
                  </a:lnTo>
                  <a:lnTo>
                    <a:pt x="533" y="370"/>
                  </a:lnTo>
                  <a:lnTo>
                    <a:pt x="533" y="370"/>
                  </a:lnTo>
                  <a:lnTo>
                    <a:pt x="528" y="368"/>
                  </a:lnTo>
                  <a:lnTo>
                    <a:pt x="526" y="368"/>
                  </a:lnTo>
                  <a:lnTo>
                    <a:pt x="524" y="366"/>
                  </a:lnTo>
                  <a:lnTo>
                    <a:pt x="524" y="368"/>
                  </a:lnTo>
                  <a:lnTo>
                    <a:pt x="519" y="363"/>
                  </a:lnTo>
                  <a:lnTo>
                    <a:pt x="519" y="361"/>
                  </a:lnTo>
                  <a:lnTo>
                    <a:pt x="517" y="361"/>
                  </a:lnTo>
                  <a:lnTo>
                    <a:pt x="512" y="359"/>
                  </a:lnTo>
                  <a:lnTo>
                    <a:pt x="508" y="354"/>
                  </a:lnTo>
                  <a:lnTo>
                    <a:pt x="506" y="354"/>
                  </a:lnTo>
                  <a:lnTo>
                    <a:pt x="503" y="352"/>
                  </a:lnTo>
                  <a:lnTo>
                    <a:pt x="501" y="352"/>
                  </a:lnTo>
                  <a:lnTo>
                    <a:pt x="501" y="352"/>
                  </a:lnTo>
                  <a:lnTo>
                    <a:pt x="501" y="347"/>
                  </a:lnTo>
                  <a:lnTo>
                    <a:pt x="499" y="347"/>
                  </a:lnTo>
                  <a:lnTo>
                    <a:pt x="499" y="345"/>
                  </a:lnTo>
                  <a:lnTo>
                    <a:pt x="499" y="345"/>
                  </a:lnTo>
                  <a:lnTo>
                    <a:pt x="499" y="343"/>
                  </a:lnTo>
                  <a:lnTo>
                    <a:pt x="497" y="343"/>
                  </a:lnTo>
                  <a:lnTo>
                    <a:pt x="497" y="341"/>
                  </a:lnTo>
                  <a:lnTo>
                    <a:pt x="492" y="341"/>
                  </a:lnTo>
                  <a:lnTo>
                    <a:pt x="488" y="338"/>
                  </a:lnTo>
                  <a:lnTo>
                    <a:pt x="488" y="336"/>
                  </a:lnTo>
                  <a:lnTo>
                    <a:pt x="488" y="336"/>
                  </a:lnTo>
                  <a:lnTo>
                    <a:pt x="488" y="334"/>
                  </a:lnTo>
                  <a:lnTo>
                    <a:pt x="488" y="334"/>
                  </a:lnTo>
                  <a:lnTo>
                    <a:pt x="490" y="332"/>
                  </a:lnTo>
                  <a:lnTo>
                    <a:pt x="490" y="329"/>
                  </a:lnTo>
                  <a:lnTo>
                    <a:pt x="490" y="329"/>
                  </a:lnTo>
                  <a:lnTo>
                    <a:pt x="488" y="329"/>
                  </a:lnTo>
                  <a:lnTo>
                    <a:pt x="488" y="327"/>
                  </a:lnTo>
                  <a:lnTo>
                    <a:pt x="485" y="325"/>
                  </a:lnTo>
                  <a:lnTo>
                    <a:pt x="488" y="325"/>
                  </a:lnTo>
                  <a:lnTo>
                    <a:pt x="485" y="322"/>
                  </a:lnTo>
                  <a:lnTo>
                    <a:pt x="488" y="322"/>
                  </a:lnTo>
                  <a:lnTo>
                    <a:pt x="488" y="322"/>
                  </a:lnTo>
                  <a:lnTo>
                    <a:pt x="485" y="320"/>
                  </a:lnTo>
                  <a:lnTo>
                    <a:pt x="485" y="318"/>
                  </a:lnTo>
                  <a:lnTo>
                    <a:pt x="485" y="316"/>
                  </a:lnTo>
                  <a:lnTo>
                    <a:pt x="483" y="316"/>
                  </a:lnTo>
                  <a:lnTo>
                    <a:pt x="483" y="313"/>
                  </a:lnTo>
                  <a:lnTo>
                    <a:pt x="483" y="313"/>
                  </a:lnTo>
                  <a:lnTo>
                    <a:pt x="483" y="313"/>
                  </a:lnTo>
                  <a:lnTo>
                    <a:pt x="483" y="313"/>
                  </a:lnTo>
                  <a:lnTo>
                    <a:pt x="485" y="311"/>
                  </a:lnTo>
                  <a:lnTo>
                    <a:pt x="485" y="309"/>
                  </a:lnTo>
                  <a:lnTo>
                    <a:pt x="483" y="309"/>
                  </a:lnTo>
                  <a:lnTo>
                    <a:pt x="481" y="309"/>
                  </a:lnTo>
                  <a:lnTo>
                    <a:pt x="481" y="309"/>
                  </a:lnTo>
                  <a:lnTo>
                    <a:pt x="478" y="309"/>
                  </a:lnTo>
                  <a:lnTo>
                    <a:pt x="478" y="307"/>
                  </a:lnTo>
                  <a:lnTo>
                    <a:pt x="478" y="307"/>
                  </a:lnTo>
                  <a:lnTo>
                    <a:pt x="476" y="304"/>
                  </a:lnTo>
                  <a:lnTo>
                    <a:pt x="472" y="304"/>
                  </a:lnTo>
                  <a:lnTo>
                    <a:pt x="469" y="302"/>
                  </a:lnTo>
                  <a:lnTo>
                    <a:pt x="467" y="302"/>
                  </a:lnTo>
                  <a:lnTo>
                    <a:pt x="467" y="302"/>
                  </a:lnTo>
                  <a:lnTo>
                    <a:pt x="465" y="300"/>
                  </a:lnTo>
                  <a:lnTo>
                    <a:pt x="460" y="298"/>
                  </a:lnTo>
                  <a:lnTo>
                    <a:pt x="460" y="295"/>
                  </a:lnTo>
                  <a:lnTo>
                    <a:pt x="460" y="293"/>
                  </a:lnTo>
                  <a:lnTo>
                    <a:pt x="463" y="291"/>
                  </a:lnTo>
                  <a:lnTo>
                    <a:pt x="463" y="291"/>
                  </a:lnTo>
                  <a:lnTo>
                    <a:pt x="465" y="288"/>
                  </a:lnTo>
                  <a:lnTo>
                    <a:pt x="465" y="286"/>
                  </a:lnTo>
                  <a:lnTo>
                    <a:pt x="469" y="284"/>
                  </a:lnTo>
                  <a:lnTo>
                    <a:pt x="472" y="282"/>
                  </a:lnTo>
                  <a:lnTo>
                    <a:pt x="472" y="282"/>
                  </a:lnTo>
                  <a:lnTo>
                    <a:pt x="474" y="277"/>
                  </a:lnTo>
                  <a:lnTo>
                    <a:pt x="472" y="277"/>
                  </a:lnTo>
                  <a:lnTo>
                    <a:pt x="469" y="277"/>
                  </a:lnTo>
                  <a:lnTo>
                    <a:pt x="469" y="275"/>
                  </a:lnTo>
                  <a:lnTo>
                    <a:pt x="465" y="275"/>
                  </a:lnTo>
                  <a:lnTo>
                    <a:pt x="460" y="273"/>
                  </a:lnTo>
                  <a:lnTo>
                    <a:pt x="458" y="270"/>
                  </a:lnTo>
                  <a:lnTo>
                    <a:pt x="458" y="270"/>
                  </a:lnTo>
                  <a:lnTo>
                    <a:pt x="456" y="270"/>
                  </a:lnTo>
                  <a:lnTo>
                    <a:pt x="453" y="268"/>
                  </a:lnTo>
                  <a:lnTo>
                    <a:pt x="451" y="266"/>
                  </a:lnTo>
                  <a:lnTo>
                    <a:pt x="451" y="266"/>
                  </a:lnTo>
                  <a:lnTo>
                    <a:pt x="449" y="264"/>
                  </a:lnTo>
                  <a:lnTo>
                    <a:pt x="449" y="264"/>
                  </a:lnTo>
                  <a:lnTo>
                    <a:pt x="447" y="261"/>
                  </a:lnTo>
                  <a:lnTo>
                    <a:pt x="444" y="261"/>
                  </a:lnTo>
                  <a:lnTo>
                    <a:pt x="444" y="261"/>
                  </a:lnTo>
                  <a:lnTo>
                    <a:pt x="442" y="261"/>
                  </a:lnTo>
                  <a:lnTo>
                    <a:pt x="440" y="259"/>
                  </a:lnTo>
                  <a:lnTo>
                    <a:pt x="440" y="259"/>
                  </a:lnTo>
                  <a:lnTo>
                    <a:pt x="440" y="257"/>
                  </a:lnTo>
                  <a:lnTo>
                    <a:pt x="440" y="257"/>
                  </a:lnTo>
                  <a:lnTo>
                    <a:pt x="440" y="254"/>
                  </a:lnTo>
                  <a:lnTo>
                    <a:pt x="438" y="252"/>
                  </a:lnTo>
                  <a:lnTo>
                    <a:pt x="438" y="248"/>
                  </a:lnTo>
                  <a:lnTo>
                    <a:pt x="440" y="248"/>
                  </a:lnTo>
                  <a:lnTo>
                    <a:pt x="438" y="245"/>
                  </a:lnTo>
                  <a:lnTo>
                    <a:pt x="440" y="243"/>
                  </a:lnTo>
                  <a:lnTo>
                    <a:pt x="440" y="243"/>
                  </a:lnTo>
                  <a:lnTo>
                    <a:pt x="440" y="241"/>
                  </a:lnTo>
                  <a:lnTo>
                    <a:pt x="438" y="239"/>
                  </a:lnTo>
                  <a:lnTo>
                    <a:pt x="438" y="239"/>
                  </a:lnTo>
                  <a:lnTo>
                    <a:pt x="438" y="236"/>
                  </a:lnTo>
                  <a:lnTo>
                    <a:pt x="440" y="234"/>
                  </a:lnTo>
                  <a:lnTo>
                    <a:pt x="440" y="234"/>
                  </a:lnTo>
                  <a:lnTo>
                    <a:pt x="440" y="232"/>
                  </a:lnTo>
                  <a:lnTo>
                    <a:pt x="438" y="234"/>
                  </a:lnTo>
                  <a:lnTo>
                    <a:pt x="435" y="234"/>
                  </a:lnTo>
                  <a:lnTo>
                    <a:pt x="433" y="232"/>
                  </a:lnTo>
                  <a:lnTo>
                    <a:pt x="433" y="232"/>
                  </a:lnTo>
                  <a:lnTo>
                    <a:pt x="435" y="230"/>
                  </a:lnTo>
                  <a:lnTo>
                    <a:pt x="438" y="230"/>
                  </a:lnTo>
                  <a:lnTo>
                    <a:pt x="438" y="227"/>
                  </a:lnTo>
                  <a:lnTo>
                    <a:pt x="435" y="227"/>
                  </a:lnTo>
                  <a:lnTo>
                    <a:pt x="433" y="227"/>
                  </a:lnTo>
                  <a:lnTo>
                    <a:pt x="431" y="225"/>
                  </a:lnTo>
                  <a:lnTo>
                    <a:pt x="431" y="225"/>
                  </a:lnTo>
                  <a:lnTo>
                    <a:pt x="429" y="223"/>
                  </a:lnTo>
                  <a:lnTo>
                    <a:pt x="426" y="223"/>
                  </a:lnTo>
                  <a:lnTo>
                    <a:pt x="426" y="223"/>
                  </a:lnTo>
                  <a:lnTo>
                    <a:pt x="424" y="220"/>
                  </a:lnTo>
                  <a:lnTo>
                    <a:pt x="429" y="218"/>
                  </a:lnTo>
                  <a:lnTo>
                    <a:pt x="431" y="218"/>
                  </a:lnTo>
                  <a:lnTo>
                    <a:pt x="435" y="220"/>
                  </a:lnTo>
                  <a:lnTo>
                    <a:pt x="435" y="218"/>
                  </a:lnTo>
                  <a:lnTo>
                    <a:pt x="435" y="216"/>
                  </a:lnTo>
                  <a:lnTo>
                    <a:pt x="435" y="214"/>
                  </a:lnTo>
                  <a:lnTo>
                    <a:pt x="433" y="211"/>
                  </a:lnTo>
                  <a:lnTo>
                    <a:pt x="435" y="209"/>
                  </a:lnTo>
                  <a:lnTo>
                    <a:pt x="433" y="207"/>
                  </a:lnTo>
                  <a:lnTo>
                    <a:pt x="431" y="207"/>
                  </a:lnTo>
                  <a:lnTo>
                    <a:pt x="431" y="202"/>
                  </a:lnTo>
                  <a:lnTo>
                    <a:pt x="431" y="202"/>
                  </a:lnTo>
                  <a:lnTo>
                    <a:pt x="433" y="202"/>
                  </a:lnTo>
                  <a:lnTo>
                    <a:pt x="433" y="205"/>
                  </a:lnTo>
                  <a:lnTo>
                    <a:pt x="435" y="205"/>
                  </a:lnTo>
                  <a:lnTo>
                    <a:pt x="435" y="205"/>
                  </a:lnTo>
                  <a:lnTo>
                    <a:pt x="438" y="205"/>
                  </a:lnTo>
                  <a:lnTo>
                    <a:pt x="438" y="205"/>
                  </a:lnTo>
                  <a:lnTo>
                    <a:pt x="440" y="205"/>
                  </a:lnTo>
                  <a:lnTo>
                    <a:pt x="440" y="205"/>
                  </a:lnTo>
                  <a:lnTo>
                    <a:pt x="440" y="202"/>
                  </a:lnTo>
                  <a:lnTo>
                    <a:pt x="442" y="202"/>
                  </a:lnTo>
                  <a:lnTo>
                    <a:pt x="449" y="202"/>
                  </a:lnTo>
                  <a:lnTo>
                    <a:pt x="449" y="205"/>
                  </a:lnTo>
                  <a:lnTo>
                    <a:pt x="451" y="205"/>
                  </a:lnTo>
                  <a:lnTo>
                    <a:pt x="451" y="205"/>
                  </a:lnTo>
                  <a:lnTo>
                    <a:pt x="456" y="207"/>
                  </a:lnTo>
                  <a:lnTo>
                    <a:pt x="456" y="207"/>
                  </a:lnTo>
                  <a:lnTo>
                    <a:pt x="460" y="205"/>
                  </a:lnTo>
                  <a:lnTo>
                    <a:pt x="458" y="202"/>
                  </a:lnTo>
                  <a:lnTo>
                    <a:pt x="458" y="198"/>
                  </a:lnTo>
                  <a:lnTo>
                    <a:pt x="465" y="195"/>
                  </a:lnTo>
                  <a:lnTo>
                    <a:pt x="469" y="193"/>
                  </a:lnTo>
                  <a:lnTo>
                    <a:pt x="469" y="193"/>
                  </a:lnTo>
                  <a:lnTo>
                    <a:pt x="472" y="191"/>
                  </a:lnTo>
                  <a:lnTo>
                    <a:pt x="474" y="191"/>
                  </a:lnTo>
                  <a:lnTo>
                    <a:pt x="474" y="191"/>
                  </a:lnTo>
                  <a:lnTo>
                    <a:pt x="474" y="189"/>
                  </a:lnTo>
                  <a:lnTo>
                    <a:pt x="474" y="186"/>
                  </a:lnTo>
                  <a:lnTo>
                    <a:pt x="474" y="186"/>
                  </a:lnTo>
                  <a:lnTo>
                    <a:pt x="476" y="182"/>
                  </a:lnTo>
                  <a:lnTo>
                    <a:pt x="476" y="182"/>
                  </a:lnTo>
                  <a:lnTo>
                    <a:pt x="476" y="180"/>
                  </a:lnTo>
                  <a:lnTo>
                    <a:pt x="476" y="180"/>
                  </a:lnTo>
                  <a:lnTo>
                    <a:pt x="476" y="177"/>
                  </a:lnTo>
                  <a:lnTo>
                    <a:pt x="478" y="175"/>
                  </a:lnTo>
                  <a:lnTo>
                    <a:pt x="478" y="173"/>
                  </a:lnTo>
                  <a:lnTo>
                    <a:pt x="483" y="171"/>
                  </a:lnTo>
                  <a:lnTo>
                    <a:pt x="483" y="161"/>
                  </a:lnTo>
                  <a:lnTo>
                    <a:pt x="483" y="159"/>
                  </a:lnTo>
                  <a:lnTo>
                    <a:pt x="483" y="157"/>
                  </a:lnTo>
                  <a:lnTo>
                    <a:pt x="481" y="157"/>
                  </a:lnTo>
                  <a:lnTo>
                    <a:pt x="481" y="155"/>
                  </a:lnTo>
                  <a:lnTo>
                    <a:pt x="478" y="152"/>
                  </a:lnTo>
                  <a:lnTo>
                    <a:pt x="478" y="150"/>
                  </a:lnTo>
                  <a:lnTo>
                    <a:pt x="478" y="148"/>
                  </a:lnTo>
                  <a:lnTo>
                    <a:pt x="476" y="146"/>
                  </a:lnTo>
                  <a:lnTo>
                    <a:pt x="476" y="141"/>
                  </a:lnTo>
                  <a:lnTo>
                    <a:pt x="474" y="141"/>
                  </a:lnTo>
                  <a:lnTo>
                    <a:pt x="474" y="139"/>
                  </a:lnTo>
                  <a:lnTo>
                    <a:pt x="463" y="137"/>
                  </a:lnTo>
                  <a:lnTo>
                    <a:pt x="456" y="134"/>
                  </a:lnTo>
                  <a:lnTo>
                    <a:pt x="456" y="132"/>
                  </a:lnTo>
                  <a:lnTo>
                    <a:pt x="453" y="132"/>
                  </a:lnTo>
                  <a:lnTo>
                    <a:pt x="451" y="134"/>
                  </a:lnTo>
                  <a:lnTo>
                    <a:pt x="449" y="134"/>
                  </a:lnTo>
                  <a:lnTo>
                    <a:pt x="447" y="132"/>
                  </a:lnTo>
                  <a:lnTo>
                    <a:pt x="444" y="132"/>
                  </a:lnTo>
                  <a:lnTo>
                    <a:pt x="442" y="127"/>
                  </a:lnTo>
                  <a:lnTo>
                    <a:pt x="440" y="127"/>
                  </a:lnTo>
                  <a:lnTo>
                    <a:pt x="438" y="127"/>
                  </a:lnTo>
                  <a:lnTo>
                    <a:pt x="438" y="127"/>
                  </a:lnTo>
                  <a:lnTo>
                    <a:pt x="433" y="125"/>
                  </a:lnTo>
                  <a:lnTo>
                    <a:pt x="431" y="130"/>
                  </a:lnTo>
                  <a:lnTo>
                    <a:pt x="426" y="132"/>
                  </a:lnTo>
                  <a:lnTo>
                    <a:pt x="426" y="132"/>
                  </a:lnTo>
                  <a:lnTo>
                    <a:pt x="424" y="132"/>
                  </a:lnTo>
                  <a:lnTo>
                    <a:pt x="422" y="130"/>
                  </a:lnTo>
                  <a:lnTo>
                    <a:pt x="422" y="130"/>
                  </a:lnTo>
                  <a:lnTo>
                    <a:pt x="417" y="130"/>
                  </a:lnTo>
                  <a:lnTo>
                    <a:pt x="410" y="127"/>
                  </a:lnTo>
                  <a:lnTo>
                    <a:pt x="408" y="132"/>
                  </a:lnTo>
                  <a:lnTo>
                    <a:pt x="404" y="130"/>
                  </a:lnTo>
                  <a:lnTo>
                    <a:pt x="404" y="130"/>
                  </a:lnTo>
                  <a:lnTo>
                    <a:pt x="401" y="127"/>
                  </a:lnTo>
                  <a:lnTo>
                    <a:pt x="399" y="127"/>
                  </a:lnTo>
                  <a:lnTo>
                    <a:pt x="399" y="127"/>
                  </a:lnTo>
                  <a:lnTo>
                    <a:pt x="399" y="125"/>
                  </a:lnTo>
                  <a:lnTo>
                    <a:pt x="397" y="123"/>
                  </a:lnTo>
                  <a:lnTo>
                    <a:pt x="395" y="121"/>
                  </a:lnTo>
                  <a:lnTo>
                    <a:pt x="392" y="118"/>
                  </a:lnTo>
                  <a:lnTo>
                    <a:pt x="392" y="116"/>
                  </a:lnTo>
                  <a:lnTo>
                    <a:pt x="390" y="116"/>
                  </a:lnTo>
                  <a:lnTo>
                    <a:pt x="390" y="116"/>
                  </a:lnTo>
                  <a:lnTo>
                    <a:pt x="390" y="116"/>
                  </a:lnTo>
                  <a:lnTo>
                    <a:pt x="388" y="116"/>
                  </a:lnTo>
                  <a:lnTo>
                    <a:pt x="388" y="116"/>
                  </a:lnTo>
                  <a:lnTo>
                    <a:pt x="385" y="114"/>
                  </a:lnTo>
                  <a:lnTo>
                    <a:pt x="383" y="114"/>
                  </a:lnTo>
                  <a:lnTo>
                    <a:pt x="383" y="114"/>
                  </a:lnTo>
                  <a:lnTo>
                    <a:pt x="383" y="112"/>
                  </a:lnTo>
                  <a:lnTo>
                    <a:pt x="383" y="109"/>
                  </a:lnTo>
                  <a:lnTo>
                    <a:pt x="383" y="107"/>
                  </a:lnTo>
                  <a:lnTo>
                    <a:pt x="385" y="105"/>
                  </a:lnTo>
                  <a:lnTo>
                    <a:pt x="385" y="103"/>
                  </a:lnTo>
                  <a:lnTo>
                    <a:pt x="385" y="103"/>
                  </a:lnTo>
                  <a:lnTo>
                    <a:pt x="390" y="100"/>
                  </a:lnTo>
                  <a:lnTo>
                    <a:pt x="390" y="98"/>
                  </a:lnTo>
                  <a:lnTo>
                    <a:pt x="392" y="98"/>
                  </a:lnTo>
                  <a:lnTo>
                    <a:pt x="395" y="96"/>
                  </a:lnTo>
                  <a:lnTo>
                    <a:pt x="395" y="96"/>
                  </a:lnTo>
                  <a:lnTo>
                    <a:pt x="395" y="93"/>
                  </a:lnTo>
                  <a:lnTo>
                    <a:pt x="390" y="87"/>
                  </a:lnTo>
                  <a:lnTo>
                    <a:pt x="392" y="82"/>
                  </a:lnTo>
                  <a:lnTo>
                    <a:pt x="392" y="82"/>
                  </a:lnTo>
                  <a:lnTo>
                    <a:pt x="395" y="82"/>
                  </a:lnTo>
                  <a:lnTo>
                    <a:pt x="397" y="82"/>
                  </a:lnTo>
                  <a:lnTo>
                    <a:pt x="397" y="80"/>
                  </a:lnTo>
                  <a:lnTo>
                    <a:pt x="397" y="80"/>
                  </a:lnTo>
                  <a:lnTo>
                    <a:pt x="399" y="80"/>
                  </a:lnTo>
                  <a:lnTo>
                    <a:pt x="399" y="78"/>
                  </a:lnTo>
                  <a:lnTo>
                    <a:pt x="397" y="75"/>
                  </a:lnTo>
                  <a:lnTo>
                    <a:pt x="395" y="75"/>
                  </a:lnTo>
                  <a:lnTo>
                    <a:pt x="392" y="71"/>
                  </a:lnTo>
                  <a:lnTo>
                    <a:pt x="390" y="71"/>
                  </a:lnTo>
                  <a:lnTo>
                    <a:pt x="385" y="71"/>
                  </a:lnTo>
                  <a:lnTo>
                    <a:pt x="385" y="73"/>
                  </a:lnTo>
                  <a:lnTo>
                    <a:pt x="383" y="73"/>
                  </a:lnTo>
                  <a:lnTo>
                    <a:pt x="381" y="68"/>
                  </a:lnTo>
                  <a:lnTo>
                    <a:pt x="379" y="68"/>
                  </a:lnTo>
                  <a:lnTo>
                    <a:pt x="376" y="68"/>
                  </a:lnTo>
                  <a:lnTo>
                    <a:pt x="376" y="66"/>
                  </a:lnTo>
                  <a:lnTo>
                    <a:pt x="379" y="66"/>
                  </a:lnTo>
                  <a:lnTo>
                    <a:pt x="376" y="66"/>
                  </a:lnTo>
                  <a:lnTo>
                    <a:pt x="374" y="66"/>
                  </a:lnTo>
                  <a:lnTo>
                    <a:pt x="372" y="66"/>
                  </a:lnTo>
                  <a:lnTo>
                    <a:pt x="370" y="66"/>
                  </a:lnTo>
                  <a:lnTo>
                    <a:pt x="365" y="68"/>
                  </a:lnTo>
                  <a:lnTo>
                    <a:pt x="363" y="68"/>
                  </a:lnTo>
                  <a:lnTo>
                    <a:pt x="363" y="68"/>
                  </a:lnTo>
                  <a:lnTo>
                    <a:pt x="361" y="68"/>
                  </a:lnTo>
                  <a:lnTo>
                    <a:pt x="361" y="66"/>
                  </a:lnTo>
                  <a:lnTo>
                    <a:pt x="361" y="66"/>
                  </a:lnTo>
                  <a:lnTo>
                    <a:pt x="361" y="64"/>
                  </a:lnTo>
                  <a:lnTo>
                    <a:pt x="358" y="62"/>
                  </a:lnTo>
                  <a:lnTo>
                    <a:pt x="358" y="62"/>
                  </a:lnTo>
                  <a:lnTo>
                    <a:pt x="358" y="62"/>
                  </a:lnTo>
                  <a:lnTo>
                    <a:pt x="358" y="57"/>
                  </a:lnTo>
                  <a:lnTo>
                    <a:pt x="354" y="55"/>
                  </a:lnTo>
                  <a:lnTo>
                    <a:pt x="349" y="53"/>
                  </a:lnTo>
                  <a:lnTo>
                    <a:pt x="345" y="53"/>
                  </a:lnTo>
                  <a:lnTo>
                    <a:pt x="342" y="53"/>
                  </a:lnTo>
                  <a:lnTo>
                    <a:pt x="342" y="50"/>
                  </a:lnTo>
                  <a:lnTo>
                    <a:pt x="340" y="48"/>
                  </a:lnTo>
                  <a:lnTo>
                    <a:pt x="340" y="46"/>
                  </a:lnTo>
                  <a:lnTo>
                    <a:pt x="340" y="46"/>
                  </a:lnTo>
                  <a:lnTo>
                    <a:pt x="340" y="44"/>
                  </a:lnTo>
                  <a:lnTo>
                    <a:pt x="338" y="44"/>
                  </a:lnTo>
                  <a:lnTo>
                    <a:pt x="338" y="39"/>
                  </a:lnTo>
                  <a:lnTo>
                    <a:pt x="342" y="34"/>
                  </a:lnTo>
                  <a:lnTo>
                    <a:pt x="342" y="32"/>
                  </a:lnTo>
                  <a:lnTo>
                    <a:pt x="347" y="30"/>
                  </a:lnTo>
                  <a:lnTo>
                    <a:pt x="347" y="30"/>
                  </a:lnTo>
                  <a:lnTo>
                    <a:pt x="345" y="28"/>
                  </a:lnTo>
                  <a:lnTo>
                    <a:pt x="345" y="25"/>
                  </a:lnTo>
                  <a:lnTo>
                    <a:pt x="345" y="23"/>
                  </a:lnTo>
                  <a:lnTo>
                    <a:pt x="349" y="21"/>
                  </a:lnTo>
                  <a:lnTo>
                    <a:pt x="347" y="16"/>
                  </a:lnTo>
                  <a:lnTo>
                    <a:pt x="342" y="16"/>
                  </a:lnTo>
                  <a:lnTo>
                    <a:pt x="338" y="14"/>
                  </a:lnTo>
                  <a:lnTo>
                    <a:pt x="333" y="14"/>
                  </a:lnTo>
                  <a:lnTo>
                    <a:pt x="333" y="12"/>
                  </a:lnTo>
                  <a:lnTo>
                    <a:pt x="331" y="10"/>
                  </a:lnTo>
                  <a:lnTo>
                    <a:pt x="329" y="10"/>
                  </a:lnTo>
                  <a:lnTo>
                    <a:pt x="327" y="7"/>
                  </a:lnTo>
                  <a:lnTo>
                    <a:pt x="329" y="5"/>
                  </a:lnTo>
                  <a:lnTo>
                    <a:pt x="327" y="3"/>
                  </a:lnTo>
                  <a:lnTo>
                    <a:pt x="324" y="0"/>
                  </a:lnTo>
                  <a:lnTo>
                    <a:pt x="322" y="0"/>
                  </a:lnTo>
                  <a:lnTo>
                    <a:pt x="322" y="0"/>
                  </a:lnTo>
                  <a:lnTo>
                    <a:pt x="320" y="0"/>
                  </a:lnTo>
                  <a:lnTo>
                    <a:pt x="317" y="3"/>
                  </a:lnTo>
                  <a:lnTo>
                    <a:pt x="315" y="3"/>
                  </a:lnTo>
                  <a:lnTo>
                    <a:pt x="315" y="5"/>
                  </a:lnTo>
                  <a:lnTo>
                    <a:pt x="315" y="7"/>
                  </a:lnTo>
                  <a:lnTo>
                    <a:pt x="313" y="7"/>
                  </a:lnTo>
                  <a:lnTo>
                    <a:pt x="311" y="7"/>
                  </a:lnTo>
                  <a:lnTo>
                    <a:pt x="308" y="10"/>
                  </a:lnTo>
                  <a:lnTo>
                    <a:pt x="306" y="12"/>
                  </a:lnTo>
                  <a:lnTo>
                    <a:pt x="302" y="12"/>
                  </a:lnTo>
                  <a:lnTo>
                    <a:pt x="297" y="14"/>
                  </a:lnTo>
                  <a:lnTo>
                    <a:pt x="293" y="14"/>
                  </a:lnTo>
                  <a:lnTo>
                    <a:pt x="290" y="16"/>
                  </a:lnTo>
                  <a:lnTo>
                    <a:pt x="288" y="21"/>
                  </a:lnTo>
                  <a:lnTo>
                    <a:pt x="286" y="23"/>
                  </a:lnTo>
                  <a:lnTo>
                    <a:pt x="283" y="23"/>
                  </a:lnTo>
                  <a:lnTo>
                    <a:pt x="283" y="23"/>
                  </a:lnTo>
                  <a:lnTo>
                    <a:pt x="279" y="23"/>
                  </a:lnTo>
                  <a:lnTo>
                    <a:pt x="279" y="23"/>
                  </a:lnTo>
                  <a:lnTo>
                    <a:pt x="277" y="21"/>
                  </a:lnTo>
                  <a:lnTo>
                    <a:pt x="277" y="21"/>
                  </a:lnTo>
                  <a:lnTo>
                    <a:pt x="274" y="19"/>
                  </a:lnTo>
                  <a:lnTo>
                    <a:pt x="272" y="19"/>
                  </a:lnTo>
                  <a:lnTo>
                    <a:pt x="270" y="16"/>
                  </a:lnTo>
                  <a:lnTo>
                    <a:pt x="265" y="16"/>
                  </a:lnTo>
                  <a:lnTo>
                    <a:pt x="265" y="16"/>
                  </a:lnTo>
                  <a:lnTo>
                    <a:pt x="261" y="19"/>
                  </a:lnTo>
                  <a:lnTo>
                    <a:pt x="261" y="19"/>
                  </a:lnTo>
                  <a:lnTo>
                    <a:pt x="261" y="21"/>
                  </a:lnTo>
                  <a:lnTo>
                    <a:pt x="258" y="25"/>
                  </a:lnTo>
                  <a:lnTo>
                    <a:pt x="258" y="28"/>
                  </a:lnTo>
                  <a:lnTo>
                    <a:pt x="256" y="32"/>
                  </a:lnTo>
                  <a:lnTo>
                    <a:pt x="252" y="32"/>
                  </a:lnTo>
                  <a:lnTo>
                    <a:pt x="252" y="32"/>
                  </a:lnTo>
                  <a:lnTo>
                    <a:pt x="247" y="34"/>
                  </a:lnTo>
                  <a:lnTo>
                    <a:pt x="245" y="34"/>
                  </a:lnTo>
                  <a:lnTo>
                    <a:pt x="245" y="32"/>
                  </a:lnTo>
                  <a:lnTo>
                    <a:pt x="243" y="32"/>
                  </a:lnTo>
                  <a:lnTo>
                    <a:pt x="238" y="32"/>
                  </a:lnTo>
                  <a:lnTo>
                    <a:pt x="236" y="32"/>
                  </a:lnTo>
                  <a:lnTo>
                    <a:pt x="231" y="34"/>
                  </a:lnTo>
                  <a:lnTo>
                    <a:pt x="234" y="37"/>
                  </a:lnTo>
                  <a:lnTo>
                    <a:pt x="234" y="39"/>
                  </a:lnTo>
                  <a:lnTo>
                    <a:pt x="231" y="37"/>
                  </a:lnTo>
                  <a:lnTo>
                    <a:pt x="229" y="39"/>
                  </a:lnTo>
                  <a:lnTo>
                    <a:pt x="224" y="41"/>
                  </a:lnTo>
                  <a:lnTo>
                    <a:pt x="224" y="44"/>
                  </a:lnTo>
                  <a:lnTo>
                    <a:pt x="222" y="46"/>
                  </a:lnTo>
                  <a:lnTo>
                    <a:pt x="220" y="48"/>
                  </a:lnTo>
                  <a:lnTo>
                    <a:pt x="220" y="48"/>
                  </a:lnTo>
                  <a:lnTo>
                    <a:pt x="220" y="48"/>
                  </a:lnTo>
                  <a:lnTo>
                    <a:pt x="218" y="50"/>
                  </a:lnTo>
                  <a:lnTo>
                    <a:pt x="213" y="46"/>
                  </a:lnTo>
                  <a:lnTo>
                    <a:pt x="213" y="46"/>
                  </a:lnTo>
                  <a:lnTo>
                    <a:pt x="213" y="44"/>
                  </a:lnTo>
                  <a:lnTo>
                    <a:pt x="213" y="44"/>
                  </a:lnTo>
                  <a:lnTo>
                    <a:pt x="211" y="41"/>
                  </a:lnTo>
                  <a:lnTo>
                    <a:pt x="209" y="41"/>
                  </a:lnTo>
                  <a:lnTo>
                    <a:pt x="209" y="41"/>
                  </a:lnTo>
                  <a:lnTo>
                    <a:pt x="206" y="41"/>
                  </a:lnTo>
                  <a:lnTo>
                    <a:pt x="204" y="44"/>
                  </a:lnTo>
                  <a:lnTo>
                    <a:pt x="200" y="44"/>
                  </a:lnTo>
                  <a:lnTo>
                    <a:pt x="197" y="44"/>
                  </a:lnTo>
                  <a:lnTo>
                    <a:pt x="193" y="46"/>
                  </a:lnTo>
                  <a:lnTo>
                    <a:pt x="193" y="44"/>
                  </a:lnTo>
                  <a:lnTo>
                    <a:pt x="193" y="44"/>
                  </a:lnTo>
                  <a:lnTo>
                    <a:pt x="190" y="44"/>
                  </a:lnTo>
                  <a:lnTo>
                    <a:pt x="188" y="41"/>
                  </a:lnTo>
                  <a:lnTo>
                    <a:pt x="186" y="39"/>
                  </a:lnTo>
                  <a:lnTo>
                    <a:pt x="186" y="39"/>
                  </a:lnTo>
                  <a:lnTo>
                    <a:pt x="184" y="34"/>
                  </a:lnTo>
                  <a:lnTo>
                    <a:pt x="186" y="34"/>
                  </a:lnTo>
                  <a:lnTo>
                    <a:pt x="184" y="32"/>
                  </a:lnTo>
                  <a:lnTo>
                    <a:pt x="181" y="32"/>
                  </a:lnTo>
                  <a:lnTo>
                    <a:pt x="177" y="30"/>
                  </a:lnTo>
                  <a:lnTo>
                    <a:pt x="175" y="30"/>
                  </a:lnTo>
                  <a:lnTo>
                    <a:pt x="170" y="30"/>
                  </a:lnTo>
                  <a:lnTo>
                    <a:pt x="170" y="28"/>
                  </a:lnTo>
                  <a:lnTo>
                    <a:pt x="168" y="28"/>
                  </a:lnTo>
                  <a:lnTo>
                    <a:pt x="168" y="28"/>
                  </a:lnTo>
                  <a:lnTo>
                    <a:pt x="166" y="25"/>
                  </a:lnTo>
                  <a:lnTo>
                    <a:pt x="163" y="28"/>
                  </a:lnTo>
                  <a:lnTo>
                    <a:pt x="163" y="28"/>
                  </a:lnTo>
                  <a:lnTo>
                    <a:pt x="159" y="25"/>
                  </a:lnTo>
                  <a:lnTo>
                    <a:pt x="156" y="25"/>
                  </a:lnTo>
                  <a:lnTo>
                    <a:pt x="152" y="23"/>
                  </a:lnTo>
                  <a:lnTo>
                    <a:pt x="147" y="21"/>
                  </a:lnTo>
                  <a:lnTo>
                    <a:pt x="143" y="23"/>
                  </a:lnTo>
                  <a:lnTo>
                    <a:pt x="141" y="21"/>
                  </a:lnTo>
                  <a:lnTo>
                    <a:pt x="138" y="19"/>
                  </a:lnTo>
                  <a:lnTo>
                    <a:pt x="132" y="16"/>
                  </a:lnTo>
                  <a:lnTo>
                    <a:pt x="134" y="14"/>
                  </a:lnTo>
                  <a:lnTo>
                    <a:pt x="134" y="14"/>
                  </a:lnTo>
                  <a:lnTo>
                    <a:pt x="132" y="14"/>
                  </a:lnTo>
                  <a:lnTo>
                    <a:pt x="129" y="12"/>
                  </a:lnTo>
                  <a:lnTo>
                    <a:pt x="122" y="14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13" y="10"/>
                  </a:lnTo>
                  <a:lnTo>
                    <a:pt x="109" y="7"/>
                  </a:lnTo>
                  <a:lnTo>
                    <a:pt x="109" y="10"/>
                  </a:lnTo>
                  <a:lnTo>
                    <a:pt x="107" y="10"/>
                  </a:lnTo>
                  <a:lnTo>
                    <a:pt x="107" y="10"/>
                  </a:lnTo>
                  <a:lnTo>
                    <a:pt x="104" y="10"/>
                  </a:lnTo>
                  <a:lnTo>
                    <a:pt x="102" y="10"/>
                  </a:lnTo>
                  <a:lnTo>
                    <a:pt x="100" y="12"/>
                  </a:lnTo>
                  <a:lnTo>
                    <a:pt x="100" y="16"/>
                  </a:lnTo>
                  <a:lnTo>
                    <a:pt x="100" y="16"/>
                  </a:lnTo>
                  <a:lnTo>
                    <a:pt x="98" y="16"/>
                  </a:lnTo>
                  <a:lnTo>
                    <a:pt x="98" y="14"/>
                  </a:lnTo>
                  <a:lnTo>
                    <a:pt x="95" y="14"/>
                  </a:lnTo>
                  <a:lnTo>
                    <a:pt x="93" y="10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88" y="7"/>
                  </a:lnTo>
                  <a:lnTo>
                    <a:pt x="88" y="12"/>
                  </a:lnTo>
                  <a:lnTo>
                    <a:pt x="86" y="12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4" y="14"/>
                  </a:lnTo>
                  <a:lnTo>
                    <a:pt x="82" y="16"/>
                  </a:lnTo>
                  <a:lnTo>
                    <a:pt x="82" y="19"/>
                  </a:lnTo>
                  <a:lnTo>
                    <a:pt x="79" y="23"/>
                  </a:lnTo>
                  <a:lnTo>
                    <a:pt x="79" y="23"/>
                  </a:lnTo>
                  <a:lnTo>
                    <a:pt x="79" y="23"/>
                  </a:lnTo>
                  <a:lnTo>
                    <a:pt x="79" y="23"/>
                  </a:lnTo>
                  <a:lnTo>
                    <a:pt x="79" y="25"/>
                  </a:lnTo>
                  <a:lnTo>
                    <a:pt x="79" y="25"/>
                  </a:lnTo>
                  <a:lnTo>
                    <a:pt x="79" y="30"/>
                  </a:lnTo>
                  <a:lnTo>
                    <a:pt x="82" y="34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9"/>
                  </a:lnTo>
                  <a:lnTo>
                    <a:pt x="86" y="41"/>
                  </a:lnTo>
                  <a:lnTo>
                    <a:pt x="86" y="44"/>
                  </a:lnTo>
                  <a:lnTo>
                    <a:pt x="86" y="46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6" y="48"/>
                  </a:lnTo>
                  <a:lnTo>
                    <a:pt x="86" y="48"/>
                  </a:lnTo>
                  <a:lnTo>
                    <a:pt x="86" y="48"/>
                  </a:lnTo>
                  <a:lnTo>
                    <a:pt x="84" y="48"/>
                  </a:lnTo>
                  <a:lnTo>
                    <a:pt x="82" y="46"/>
                  </a:lnTo>
                  <a:lnTo>
                    <a:pt x="79" y="46"/>
                  </a:lnTo>
                  <a:lnTo>
                    <a:pt x="75" y="46"/>
                  </a:lnTo>
                  <a:lnTo>
                    <a:pt x="75" y="46"/>
                  </a:lnTo>
                  <a:lnTo>
                    <a:pt x="70" y="48"/>
                  </a:lnTo>
                  <a:lnTo>
                    <a:pt x="70" y="48"/>
                  </a:lnTo>
                  <a:lnTo>
                    <a:pt x="68" y="48"/>
                  </a:lnTo>
                  <a:lnTo>
                    <a:pt x="68" y="46"/>
                  </a:lnTo>
                  <a:lnTo>
                    <a:pt x="66" y="44"/>
                  </a:lnTo>
                  <a:lnTo>
                    <a:pt x="66" y="41"/>
                  </a:lnTo>
                  <a:lnTo>
                    <a:pt x="66" y="39"/>
                  </a:lnTo>
                  <a:lnTo>
                    <a:pt x="63" y="39"/>
                  </a:lnTo>
                  <a:lnTo>
                    <a:pt x="63" y="37"/>
                  </a:lnTo>
                  <a:lnTo>
                    <a:pt x="59" y="37"/>
                  </a:lnTo>
                  <a:lnTo>
                    <a:pt x="59" y="34"/>
                  </a:lnTo>
                  <a:lnTo>
                    <a:pt x="59" y="32"/>
                  </a:lnTo>
                  <a:lnTo>
                    <a:pt x="59" y="28"/>
                  </a:lnTo>
                  <a:lnTo>
                    <a:pt x="59" y="28"/>
                  </a:lnTo>
                  <a:lnTo>
                    <a:pt x="54" y="25"/>
                  </a:lnTo>
                  <a:lnTo>
                    <a:pt x="52" y="25"/>
                  </a:lnTo>
                  <a:lnTo>
                    <a:pt x="48" y="25"/>
                  </a:lnTo>
                  <a:lnTo>
                    <a:pt x="48" y="28"/>
                  </a:lnTo>
                  <a:lnTo>
                    <a:pt x="43" y="30"/>
                  </a:lnTo>
                  <a:lnTo>
                    <a:pt x="39" y="32"/>
                  </a:lnTo>
                  <a:lnTo>
                    <a:pt x="39" y="34"/>
                  </a:lnTo>
                  <a:lnTo>
                    <a:pt x="36" y="34"/>
                  </a:lnTo>
                  <a:lnTo>
                    <a:pt x="36" y="37"/>
                  </a:lnTo>
                  <a:lnTo>
                    <a:pt x="34" y="37"/>
                  </a:lnTo>
                  <a:lnTo>
                    <a:pt x="34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7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3" y="44"/>
                  </a:lnTo>
                  <a:lnTo>
                    <a:pt x="23" y="46"/>
                  </a:lnTo>
                  <a:lnTo>
                    <a:pt x="25" y="46"/>
                  </a:lnTo>
                  <a:lnTo>
                    <a:pt x="27" y="48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9" y="48"/>
                  </a:lnTo>
                  <a:lnTo>
                    <a:pt x="29" y="48"/>
                  </a:lnTo>
                  <a:lnTo>
                    <a:pt x="27" y="48"/>
                  </a:lnTo>
                  <a:lnTo>
                    <a:pt x="27" y="48"/>
                  </a:lnTo>
                  <a:lnTo>
                    <a:pt x="27" y="48"/>
                  </a:lnTo>
                  <a:lnTo>
                    <a:pt x="25" y="50"/>
                  </a:lnTo>
                  <a:lnTo>
                    <a:pt x="27" y="53"/>
                  </a:lnTo>
                  <a:lnTo>
                    <a:pt x="29" y="53"/>
                  </a:lnTo>
                  <a:lnTo>
                    <a:pt x="27" y="55"/>
                  </a:lnTo>
                  <a:lnTo>
                    <a:pt x="25" y="57"/>
                  </a:lnTo>
                  <a:lnTo>
                    <a:pt x="25" y="59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7" y="62"/>
                  </a:lnTo>
                  <a:lnTo>
                    <a:pt x="25" y="64"/>
                  </a:lnTo>
                  <a:lnTo>
                    <a:pt x="27" y="66"/>
                  </a:lnTo>
                  <a:lnTo>
                    <a:pt x="27" y="66"/>
                  </a:lnTo>
                  <a:lnTo>
                    <a:pt x="27" y="68"/>
                  </a:lnTo>
                  <a:lnTo>
                    <a:pt x="27" y="68"/>
                  </a:lnTo>
                  <a:lnTo>
                    <a:pt x="27" y="68"/>
                  </a:lnTo>
                  <a:lnTo>
                    <a:pt x="27" y="71"/>
                  </a:lnTo>
                  <a:lnTo>
                    <a:pt x="27" y="73"/>
                  </a:lnTo>
                  <a:lnTo>
                    <a:pt x="29" y="75"/>
                  </a:lnTo>
                  <a:lnTo>
                    <a:pt x="32" y="78"/>
                  </a:lnTo>
                  <a:lnTo>
                    <a:pt x="32" y="80"/>
                  </a:lnTo>
                  <a:lnTo>
                    <a:pt x="32" y="82"/>
                  </a:lnTo>
                  <a:lnTo>
                    <a:pt x="32" y="84"/>
                  </a:lnTo>
                  <a:lnTo>
                    <a:pt x="29" y="87"/>
                  </a:lnTo>
                  <a:lnTo>
                    <a:pt x="25" y="87"/>
                  </a:lnTo>
                  <a:lnTo>
                    <a:pt x="25" y="87"/>
                  </a:lnTo>
                  <a:lnTo>
                    <a:pt x="25" y="89"/>
                  </a:lnTo>
                  <a:lnTo>
                    <a:pt x="23" y="87"/>
                  </a:lnTo>
                  <a:lnTo>
                    <a:pt x="20" y="89"/>
                  </a:lnTo>
                  <a:lnTo>
                    <a:pt x="20" y="89"/>
                  </a:lnTo>
                  <a:lnTo>
                    <a:pt x="18" y="91"/>
                  </a:lnTo>
                  <a:lnTo>
                    <a:pt x="16" y="89"/>
                  </a:lnTo>
                  <a:lnTo>
                    <a:pt x="16" y="91"/>
                  </a:lnTo>
                  <a:lnTo>
                    <a:pt x="16" y="91"/>
                  </a:lnTo>
                  <a:lnTo>
                    <a:pt x="16" y="93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96"/>
                  </a:lnTo>
                  <a:lnTo>
                    <a:pt x="18" y="96"/>
                  </a:lnTo>
                  <a:lnTo>
                    <a:pt x="18" y="98"/>
                  </a:lnTo>
                  <a:lnTo>
                    <a:pt x="18" y="96"/>
                  </a:lnTo>
                  <a:lnTo>
                    <a:pt x="16" y="96"/>
                  </a:lnTo>
                  <a:lnTo>
                    <a:pt x="16" y="98"/>
                  </a:lnTo>
                  <a:lnTo>
                    <a:pt x="18" y="100"/>
                  </a:lnTo>
                  <a:lnTo>
                    <a:pt x="16" y="100"/>
                  </a:lnTo>
                  <a:lnTo>
                    <a:pt x="16" y="100"/>
                  </a:lnTo>
                  <a:lnTo>
                    <a:pt x="14" y="103"/>
                  </a:lnTo>
                  <a:lnTo>
                    <a:pt x="11" y="103"/>
                  </a:lnTo>
                  <a:lnTo>
                    <a:pt x="11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7" y="103"/>
                  </a:lnTo>
                  <a:lnTo>
                    <a:pt x="5" y="105"/>
                  </a:lnTo>
                  <a:lnTo>
                    <a:pt x="2" y="105"/>
                  </a:lnTo>
                  <a:lnTo>
                    <a:pt x="2" y="105"/>
                  </a:lnTo>
                  <a:lnTo>
                    <a:pt x="0" y="112"/>
                  </a:lnTo>
                  <a:lnTo>
                    <a:pt x="7" y="118"/>
                  </a:lnTo>
                  <a:lnTo>
                    <a:pt x="14" y="125"/>
                  </a:lnTo>
                  <a:lnTo>
                    <a:pt x="18" y="127"/>
                  </a:lnTo>
                  <a:lnTo>
                    <a:pt x="20" y="134"/>
                  </a:lnTo>
                  <a:lnTo>
                    <a:pt x="25" y="139"/>
                  </a:lnTo>
                  <a:lnTo>
                    <a:pt x="36" y="152"/>
                  </a:lnTo>
                  <a:lnTo>
                    <a:pt x="39" y="161"/>
                  </a:lnTo>
                  <a:lnTo>
                    <a:pt x="41" y="166"/>
                  </a:lnTo>
                  <a:lnTo>
                    <a:pt x="45" y="177"/>
                  </a:lnTo>
                  <a:lnTo>
                    <a:pt x="45" y="180"/>
                  </a:lnTo>
                  <a:lnTo>
                    <a:pt x="52" y="184"/>
                  </a:lnTo>
                  <a:lnTo>
                    <a:pt x="61" y="193"/>
                  </a:lnTo>
                  <a:lnTo>
                    <a:pt x="70" y="207"/>
                  </a:lnTo>
                  <a:lnTo>
                    <a:pt x="77" y="220"/>
                  </a:lnTo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path path="rect">
                <a:fillToRect t="100000" r="100000"/>
              </a:path>
            </a:gra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5494867" y="3876309"/>
              <a:ext cx="82551" cy="31872"/>
            </a:xfrm>
            <a:custGeom>
              <a:avLst/>
              <a:gdLst/>
              <a:ahLst/>
              <a:cxnLst>
                <a:cxn ang="0">
                  <a:pos x="29" y="18"/>
                </a:cxn>
                <a:cxn ang="0">
                  <a:pos x="29" y="18"/>
                </a:cxn>
                <a:cxn ang="0">
                  <a:pos x="31" y="18"/>
                </a:cxn>
                <a:cxn ang="0">
                  <a:pos x="31" y="14"/>
                </a:cxn>
                <a:cxn ang="0">
                  <a:pos x="29" y="12"/>
                </a:cxn>
                <a:cxn ang="0">
                  <a:pos x="29" y="9"/>
                </a:cxn>
                <a:cxn ang="0">
                  <a:pos x="31" y="9"/>
                </a:cxn>
                <a:cxn ang="0">
                  <a:pos x="29" y="9"/>
                </a:cxn>
                <a:cxn ang="0">
                  <a:pos x="27" y="7"/>
                </a:cxn>
                <a:cxn ang="0">
                  <a:pos x="25" y="5"/>
                </a:cxn>
                <a:cxn ang="0">
                  <a:pos x="22" y="5"/>
                </a:cxn>
                <a:cxn ang="0">
                  <a:pos x="25" y="5"/>
                </a:cxn>
                <a:cxn ang="0">
                  <a:pos x="25" y="5"/>
                </a:cxn>
                <a:cxn ang="0">
                  <a:pos x="20" y="5"/>
                </a:cxn>
                <a:cxn ang="0">
                  <a:pos x="13" y="5"/>
                </a:cxn>
                <a:cxn ang="0">
                  <a:pos x="9" y="3"/>
                </a:cxn>
                <a:cxn ang="0">
                  <a:pos x="7" y="3"/>
                </a:cxn>
                <a:cxn ang="0">
                  <a:pos x="4" y="0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7"/>
                </a:cxn>
                <a:cxn ang="0">
                  <a:pos x="2" y="9"/>
                </a:cxn>
                <a:cxn ang="0">
                  <a:pos x="2" y="9"/>
                </a:cxn>
                <a:cxn ang="0">
                  <a:pos x="2" y="9"/>
                </a:cxn>
                <a:cxn ang="0">
                  <a:pos x="2" y="14"/>
                </a:cxn>
                <a:cxn ang="0">
                  <a:pos x="0" y="18"/>
                </a:cxn>
                <a:cxn ang="0">
                  <a:pos x="2" y="21"/>
                </a:cxn>
                <a:cxn ang="0">
                  <a:pos x="4" y="21"/>
                </a:cxn>
                <a:cxn ang="0">
                  <a:pos x="7" y="23"/>
                </a:cxn>
                <a:cxn ang="0">
                  <a:pos x="7" y="23"/>
                </a:cxn>
                <a:cxn ang="0">
                  <a:pos x="9" y="23"/>
                </a:cxn>
                <a:cxn ang="0">
                  <a:pos x="9" y="23"/>
                </a:cxn>
                <a:cxn ang="0">
                  <a:pos x="11" y="25"/>
                </a:cxn>
                <a:cxn ang="0">
                  <a:pos x="13" y="23"/>
                </a:cxn>
                <a:cxn ang="0">
                  <a:pos x="18" y="21"/>
                </a:cxn>
                <a:cxn ang="0">
                  <a:pos x="20" y="21"/>
                </a:cxn>
                <a:cxn ang="0">
                  <a:pos x="22" y="21"/>
                </a:cxn>
                <a:cxn ang="0">
                  <a:pos x="25" y="21"/>
                </a:cxn>
                <a:cxn ang="0">
                  <a:pos x="27" y="21"/>
                </a:cxn>
              </a:cxnLst>
              <a:rect l="0" t="0" r="r" b="b"/>
              <a:pathLst>
                <a:path w="31" h="25">
                  <a:moveTo>
                    <a:pt x="29" y="21"/>
                  </a:move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6"/>
                  </a:lnTo>
                  <a:lnTo>
                    <a:pt x="31" y="18"/>
                  </a:lnTo>
                  <a:lnTo>
                    <a:pt x="31" y="16"/>
                  </a:lnTo>
                  <a:lnTo>
                    <a:pt x="31" y="14"/>
                  </a:lnTo>
                  <a:lnTo>
                    <a:pt x="29" y="14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9"/>
                  </a:lnTo>
                  <a:lnTo>
                    <a:pt x="31" y="12"/>
                  </a:lnTo>
                  <a:lnTo>
                    <a:pt x="31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6" y="5"/>
                  </a:lnTo>
                  <a:lnTo>
                    <a:pt x="13" y="5"/>
                  </a:lnTo>
                  <a:lnTo>
                    <a:pt x="9" y="3"/>
                  </a:lnTo>
                  <a:lnTo>
                    <a:pt x="9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4" y="3"/>
                  </a:lnTo>
                  <a:lnTo>
                    <a:pt x="2" y="3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7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2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11" y="23"/>
                  </a:lnTo>
                  <a:lnTo>
                    <a:pt x="11" y="25"/>
                  </a:lnTo>
                  <a:lnTo>
                    <a:pt x="13" y="25"/>
                  </a:lnTo>
                  <a:lnTo>
                    <a:pt x="13" y="23"/>
                  </a:lnTo>
                  <a:lnTo>
                    <a:pt x="16" y="21"/>
                  </a:lnTo>
                  <a:lnTo>
                    <a:pt x="18" y="21"/>
                  </a:lnTo>
                  <a:lnTo>
                    <a:pt x="20" y="23"/>
                  </a:lnTo>
                  <a:lnTo>
                    <a:pt x="20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5" y="18"/>
                  </a:lnTo>
                  <a:lnTo>
                    <a:pt x="25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9" y="2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5746751" y="3957638"/>
              <a:ext cx="52916" cy="15387"/>
            </a:xfrm>
            <a:custGeom>
              <a:avLst/>
              <a:gdLst/>
              <a:ahLst/>
              <a:cxnLst>
                <a:cxn ang="0">
                  <a:pos x="11" y="2"/>
                </a:cxn>
                <a:cxn ang="0">
                  <a:pos x="11" y="2"/>
                </a:cxn>
                <a:cxn ang="0">
                  <a:pos x="14" y="2"/>
                </a:cxn>
                <a:cxn ang="0">
                  <a:pos x="11" y="2"/>
                </a:cxn>
                <a:cxn ang="0">
                  <a:pos x="14" y="2"/>
                </a:cxn>
                <a:cxn ang="0">
                  <a:pos x="16" y="2"/>
                </a:cxn>
                <a:cxn ang="0">
                  <a:pos x="18" y="0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20" y="2"/>
                </a:cxn>
                <a:cxn ang="0">
                  <a:pos x="18" y="4"/>
                </a:cxn>
                <a:cxn ang="0">
                  <a:pos x="18" y="4"/>
                </a:cxn>
                <a:cxn ang="0">
                  <a:pos x="18" y="4"/>
                </a:cxn>
                <a:cxn ang="0">
                  <a:pos x="18" y="4"/>
                </a:cxn>
                <a:cxn ang="0">
                  <a:pos x="18" y="7"/>
                </a:cxn>
                <a:cxn ang="0">
                  <a:pos x="16" y="7"/>
                </a:cxn>
                <a:cxn ang="0">
                  <a:pos x="16" y="7"/>
                </a:cxn>
                <a:cxn ang="0">
                  <a:pos x="16" y="7"/>
                </a:cxn>
                <a:cxn ang="0">
                  <a:pos x="14" y="7"/>
                </a:cxn>
                <a:cxn ang="0">
                  <a:pos x="11" y="7"/>
                </a:cxn>
                <a:cxn ang="0">
                  <a:pos x="11" y="7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7" y="9"/>
                </a:cxn>
                <a:cxn ang="0">
                  <a:pos x="7" y="9"/>
                </a:cxn>
                <a:cxn ang="0">
                  <a:pos x="7" y="9"/>
                </a:cxn>
                <a:cxn ang="0">
                  <a:pos x="5" y="9"/>
                </a:cxn>
                <a:cxn ang="0">
                  <a:pos x="5" y="9"/>
                </a:cxn>
                <a:cxn ang="0">
                  <a:pos x="2" y="11"/>
                </a:cxn>
                <a:cxn ang="0">
                  <a:pos x="2" y="11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2" y="7"/>
                </a:cxn>
                <a:cxn ang="0">
                  <a:pos x="0" y="7"/>
                </a:cxn>
                <a:cxn ang="0">
                  <a:pos x="2" y="4"/>
                </a:cxn>
                <a:cxn ang="0">
                  <a:pos x="2" y="7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5" y="2"/>
                </a:cxn>
                <a:cxn ang="0">
                  <a:pos x="7" y="2"/>
                </a:cxn>
                <a:cxn ang="0">
                  <a:pos x="11" y="2"/>
                </a:cxn>
              </a:cxnLst>
              <a:rect l="0" t="0" r="r" b="b"/>
              <a:pathLst>
                <a:path w="20" h="11">
                  <a:moveTo>
                    <a:pt x="11" y="2"/>
                  </a:moveTo>
                  <a:lnTo>
                    <a:pt x="11" y="2"/>
                  </a:lnTo>
                  <a:lnTo>
                    <a:pt x="14" y="2"/>
                  </a:lnTo>
                  <a:lnTo>
                    <a:pt x="11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4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9"/>
                  </a:lnTo>
                  <a:lnTo>
                    <a:pt x="0" y="9"/>
                  </a:lnTo>
                  <a:lnTo>
                    <a:pt x="2" y="7"/>
                  </a:lnTo>
                  <a:lnTo>
                    <a:pt x="0" y="7"/>
                  </a:lnTo>
                  <a:lnTo>
                    <a:pt x="2" y="4"/>
                  </a:lnTo>
                  <a:lnTo>
                    <a:pt x="2" y="7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11" y="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5598584" y="3867517"/>
              <a:ext cx="25400" cy="1538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7" y="2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3" y="2"/>
                </a:cxn>
                <a:cxn ang="0">
                  <a:pos x="5" y="2"/>
                </a:cxn>
                <a:cxn ang="0">
                  <a:pos x="3" y="2"/>
                </a:cxn>
                <a:cxn ang="0">
                  <a:pos x="3" y="2"/>
                </a:cxn>
                <a:cxn ang="0">
                  <a:pos x="5" y="4"/>
                </a:cxn>
                <a:cxn ang="0">
                  <a:pos x="3" y="7"/>
                </a:cxn>
                <a:cxn ang="0">
                  <a:pos x="3" y="9"/>
                </a:cxn>
                <a:cxn ang="0">
                  <a:pos x="0" y="7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11"/>
                </a:cxn>
                <a:cxn ang="0">
                  <a:pos x="0" y="11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3" y="9"/>
                </a:cxn>
                <a:cxn ang="0">
                  <a:pos x="3" y="9"/>
                </a:cxn>
                <a:cxn ang="0">
                  <a:pos x="3" y="9"/>
                </a:cxn>
                <a:cxn ang="0">
                  <a:pos x="3" y="9"/>
                </a:cxn>
                <a:cxn ang="0">
                  <a:pos x="3" y="7"/>
                </a:cxn>
                <a:cxn ang="0">
                  <a:pos x="3" y="9"/>
                </a:cxn>
                <a:cxn ang="0">
                  <a:pos x="5" y="9"/>
                </a:cxn>
                <a:cxn ang="0">
                  <a:pos x="5" y="9"/>
                </a:cxn>
                <a:cxn ang="0">
                  <a:pos x="7" y="11"/>
                </a:cxn>
                <a:cxn ang="0">
                  <a:pos x="5" y="9"/>
                </a:cxn>
                <a:cxn ang="0">
                  <a:pos x="5" y="7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9" y="7"/>
                </a:cxn>
                <a:cxn ang="0">
                  <a:pos x="7" y="7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9" y="2"/>
                </a:cxn>
                <a:cxn ang="0">
                  <a:pos x="9" y="2"/>
                </a:cxn>
                <a:cxn ang="0">
                  <a:pos x="9" y="4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7" y="0"/>
                </a:cxn>
                <a:cxn ang="0">
                  <a:pos x="9" y="0"/>
                </a:cxn>
              </a:cxnLst>
              <a:rect l="0" t="0" r="r" b="b"/>
              <a:pathLst>
                <a:path w="12" h="11">
                  <a:moveTo>
                    <a:pt x="9" y="0"/>
                  </a:moveTo>
                  <a:lnTo>
                    <a:pt x="7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5" y="4"/>
                  </a:lnTo>
                  <a:lnTo>
                    <a:pt x="3" y="7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7"/>
                  </a:lnTo>
                  <a:lnTo>
                    <a:pt x="3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7" y="11"/>
                  </a:lnTo>
                  <a:lnTo>
                    <a:pt x="5" y="9"/>
                  </a:lnTo>
                  <a:lnTo>
                    <a:pt x="5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9" y="7"/>
                  </a:lnTo>
                  <a:lnTo>
                    <a:pt x="7" y="7"/>
                  </a:lnTo>
                  <a:lnTo>
                    <a:pt x="7" y="4"/>
                  </a:lnTo>
                  <a:lnTo>
                    <a:pt x="7" y="4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7" y="0"/>
                  </a:lnTo>
                  <a:lnTo>
                    <a:pt x="9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6210301" y="3249857"/>
              <a:ext cx="2681817" cy="955064"/>
            </a:xfrm>
            <a:custGeom>
              <a:avLst/>
              <a:gdLst/>
              <a:ahLst/>
              <a:cxnLst>
                <a:cxn ang="0">
                  <a:pos x="21" y="181"/>
                </a:cxn>
                <a:cxn ang="0">
                  <a:pos x="5" y="154"/>
                </a:cxn>
                <a:cxn ang="0">
                  <a:pos x="5" y="127"/>
                </a:cxn>
                <a:cxn ang="0">
                  <a:pos x="28" y="124"/>
                </a:cxn>
                <a:cxn ang="0">
                  <a:pos x="43" y="113"/>
                </a:cxn>
                <a:cxn ang="0">
                  <a:pos x="48" y="100"/>
                </a:cxn>
                <a:cxn ang="0">
                  <a:pos x="43" y="75"/>
                </a:cxn>
                <a:cxn ang="0">
                  <a:pos x="46" y="45"/>
                </a:cxn>
                <a:cxn ang="0">
                  <a:pos x="130" y="29"/>
                </a:cxn>
                <a:cxn ang="0">
                  <a:pos x="268" y="4"/>
                </a:cxn>
                <a:cxn ang="0">
                  <a:pos x="284" y="0"/>
                </a:cxn>
                <a:cxn ang="0">
                  <a:pos x="300" y="7"/>
                </a:cxn>
                <a:cxn ang="0">
                  <a:pos x="320" y="20"/>
                </a:cxn>
                <a:cxn ang="0">
                  <a:pos x="327" y="47"/>
                </a:cxn>
                <a:cxn ang="0">
                  <a:pos x="313" y="70"/>
                </a:cxn>
                <a:cxn ang="0">
                  <a:pos x="257" y="115"/>
                </a:cxn>
                <a:cxn ang="0">
                  <a:pos x="334" y="202"/>
                </a:cxn>
                <a:cxn ang="0">
                  <a:pos x="420" y="233"/>
                </a:cxn>
                <a:cxn ang="0">
                  <a:pos x="517" y="267"/>
                </a:cxn>
                <a:cxn ang="0">
                  <a:pos x="526" y="270"/>
                </a:cxn>
                <a:cxn ang="0">
                  <a:pos x="626" y="306"/>
                </a:cxn>
                <a:cxn ang="0">
                  <a:pos x="667" y="338"/>
                </a:cxn>
                <a:cxn ang="0">
                  <a:pos x="758" y="376"/>
                </a:cxn>
                <a:cxn ang="0">
                  <a:pos x="819" y="397"/>
                </a:cxn>
                <a:cxn ang="0">
                  <a:pos x="835" y="408"/>
                </a:cxn>
                <a:cxn ang="0">
                  <a:pos x="853" y="419"/>
                </a:cxn>
                <a:cxn ang="0">
                  <a:pos x="907" y="469"/>
                </a:cxn>
                <a:cxn ang="0">
                  <a:pos x="969" y="521"/>
                </a:cxn>
                <a:cxn ang="0">
                  <a:pos x="993" y="569"/>
                </a:cxn>
                <a:cxn ang="0">
                  <a:pos x="978" y="617"/>
                </a:cxn>
                <a:cxn ang="0">
                  <a:pos x="975" y="685"/>
                </a:cxn>
                <a:cxn ang="0">
                  <a:pos x="919" y="680"/>
                </a:cxn>
                <a:cxn ang="0">
                  <a:pos x="866" y="621"/>
                </a:cxn>
                <a:cxn ang="0">
                  <a:pos x="857" y="587"/>
                </a:cxn>
                <a:cxn ang="0">
                  <a:pos x="837" y="571"/>
                </a:cxn>
                <a:cxn ang="0">
                  <a:pos x="823" y="542"/>
                </a:cxn>
                <a:cxn ang="0">
                  <a:pos x="783" y="535"/>
                </a:cxn>
                <a:cxn ang="0">
                  <a:pos x="690" y="533"/>
                </a:cxn>
                <a:cxn ang="0">
                  <a:pos x="671" y="524"/>
                </a:cxn>
                <a:cxn ang="0">
                  <a:pos x="644" y="512"/>
                </a:cxn>
                <a:cxn ang="0">
                  <a:pos x="642" y="487"/>
                </a:cxn>
                <a:cxn ang="0">
                  <a:pos x="658" y="478"/>
                </a:cxn>
                <a:cxn ang="0">
                  <a:pos x="624" y="481"/>
                </a:cxn>
                <a:cxn ang="0">
                  <a:pos x="540" y="521"/>
                </a:cxn>
                <a:cxn ang="0">
                  <a:pos x="508" y="499"/>
                </a:cxn>
                <a:cxn ang="0">
                  <a:pos x="497" y="447"/>
                </a:cxn>
                <a:cxn ang="0">
                  <a:pos x="476" y="408"/>
                </a:cxn>
                <a:cxn ang="0">
                  <a:pos x="458" y="403"/>
                </a:cxn>
                <a:cxn ang="0">
                  <a:pos x="449" y="406"/>
                </a:cxn>
                <a:cxn ang="0">
                  <a:pos x="440" y="408"/>
                </a:cxn>
                <a:cxn ang="0">
                  <a:pos x="370" y="385"/>
                </a:cxn>
                <a:cxn ang="0">
                  <a:pos x="325" y="358"/>
                </a:cxn>
                <a:cxn ang="0">
                  <a:pos x="302" y="315"/>
                </a:cxn>
                <a:cxn ang="0">
                  <a:pos x="272" y="295"/>
                </a:cxn>
                <a:cxn ang="0">
                  <a:pos x="247" y="295"/>
                </a:cxn>
                <a:cxn ang="0">
                  <a:pos x="232" y="306"/>
                </a:cxn>
                <a:cxn ang="0">
                  <a:pos x="207" y="306"/>
                </a:cxn>
                <a:cxn ang="0">
                  <a:pos x="175" y="315"/>
                </a:cxn>
                <a:cxn ang="0">
                  <a:pos x="127" y="315"/>
                </a:cxn>
                <a:cxn ang="0">
                  <a:pos x="86" y="299"/>
                </a:cxn>
                <a:cxn ang="0">
                  <a:pos x="86" y="256"/>
                </a:cxn>
                <a:cxn ang="0">
                  <a:pos x="46" y="236"/>
                </a:cxn>
              </a:cxnLst>
              <a:rect l="0" t="0" r="r" b="b"/>
              <a:pathLst>
                <a:path w="998" h="696">
                  <a:moveTo>
                    <a:pt x="48" y="213"/>
                  </a:moveTo>
                  <a:lnTo>
                    <a:pt x="48" y="213"/>
                  </a:lnTo>
                  <a:lnTo>
                    <a:pt x="46" y="211"/>
                  </a:lnTo>
                  <a:lnTo>
                    <a:pt x="46" y="208"/>
                  </a:lnTo>
                  <a:lnTo>
                    <a:pt x="46" y="206"/>
                  </a:lnTo>
                  <a:lnTo>
                    <a:pt x="50" y="204"/>
                  </a:lnTo>
                  <a:lnTo>
                    <a:pt x="48" y="199"/>
                  </a:lnTo>
                  <a:lnTo>
                    <a:pt x="43" y="199"/>
                  </a:lnTo>
                  <a:lnTo>
                    <a:pt x="39" y="197"/>
                  </a:lnTo>
                  <a:lnTo>
                    <a:pt x="34" y="197"/>
                  </a:lnTo>
                  <a:lnTo>
                    <a:pt x="34" y="195"/>
                  </a:lnTo>
                  <a:lnTo>
                    <a:pt x="32" y="193"/>
                  </a:lnTo>
                  <a:lnTo>
                    <a:pt x="30" y="193"/>
                  </a:lnTo>
                  <a:lnTo>
                    <a:pt x="28" y="190"/>
                  </a:lnTo>
                  <a:lnTo>
                    <a:pt x="30" y="188"/>
                  </a:lnTo>
                  <a:lnTo>
                    <a:pt x="28" y="186"/>
                  </a:lnTo>
                  <a:lnTo>
                    <a:pt x="25" y="183"/>
                  </a:lnTo>
                  <a:lnTo>
                    <a:pt x="23" y="183"/>
                  </a:lnTo>
                  <a:lnTo>
                    <a:pt x="21" y="181"/>
                  </a:lnTo>
                  <a:lnTo>
                    <a:pt x="16" y="177"/>
                  </a:lnTo>
                  <a:lnTo>
                    <a:pt x="14" y="174"/>
                  </a:lnTo>
                  <a:lnTo>
                    <a:pt x="12" y="174"/>
                  </a:lnTo>
                  <a:lnTo>
                    <a:pt x="12" y="172"/>
                  </a:lnTo>
                  <a:lnTo>
                    <a:pt x="9" y="172"/>
                  </a:lnTo>
                  <a:lnTo>
                    <a:pt x="7" y="172"/>
                  </a:lnTo>
                  <a:lnTo>
                    <a:pt x="7" y="170"/>
                  </a:lnTo>
                  <a:lnTo>
                    <a:pt x="7" y="172"/>
                  </a:lnTo>
                  <a:lnTo>
                    <a:pt x="7" y="172"/>
                  </a:lnTo>
                  <a:lnTo>
                    <a:pt x="3" y="170"/>
                  </a:lnTo>
                  <a:lnTo>
                    <a:pt x="3" y="168"/>
                  </a:lnTo>
                  <a:lnTo>
                    <a:pt x="3" y="165"/>
                  </a:lnTo>
                  <a:lnTo>
                    <a:pt x="3" y="163"/>
                  </a:lnTo>
                  <a:lnTo>
                    <a:pt x="3" y="161"/>
                  </a:lnTo>
                  <a:lnTo>
                    <a:pt x="3" y="159"/>
                  </a:lnTo>
                  <a:lnTo>
                    <a:pt x="5" y="156"/>
                  </a:lnTo>
                  <a:lnTo>
                    <a:pt x="5" y="156"/>
                  </a:lnTo>
                  <a:lnTo>
                    <a:pt x="3" y="154"/>
                  </a:lnTo>
                  <a:lnTo>
                    <a:pt x="5" y="154"/>
                  </a:lnTo>
                  <a:lnTo>
                    <a:pt x="5" y="152"/>
                  </a:lnTo>
                  <a:lnTo>
                    <a:pt x="5" y="149"/>
                  </a:lnTo>
                  <a:lnTo>
                    <a:pt x="5" y="149"/>
                  </a:lnTo>
                  <a:lnTo>
                    <a:pt x="5" y="147"/>
                  </a:lnTo>
                  <a:lnTo>
                    <a:pt x="5" y="147"/>
                  </a:lnTo>
                  <a:lnTo>
                    <a:pt x="3" y="145"/>
                  </a:lnTo>
                  <a:lnTo>
                    <a:pt x="5" y="143"/>
                  </a:lnTo>
                  <a:lnTo>
                    <a:pt x="3" y="140"/>
                  </a:lnTo>
                  <a:lnTo>
                    <a:pt x="5" y="140"/>
                  </a:lnTo>
                  <a:lnTo>
                    <a:pt x="3" y="140"/>
                  </a:lnTo>
                  <a:lnTo>
                    <a:pt x="3" y="140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36"/>
                  </a:lnTo>
                  <a:lnTo>
                    <a:pt x="3" y="134"/>
                  </a:lnTo>
                  <a:lnTo>
                    <a:pt x="5" y="129"/>
                  </a:lnTo>
                  <a:lnTo>
                    <a:pt x="5" y="129"/>
                  </a:lnTo>
                  <a:lnTo>
                    <a:pt x="5" y="127"/>
                  </a:lnTo>
                  <a:lnTo>
                    <a:pt x="7" y="127"/>
                  </a:lnTo>
                  <a:lnTo>
                    <a:pt x="7" y="129"/>
                  </a:lnTo>
                  <a:lnTo>
                    <a:pt x="9" y="129"/>
                  </a:lnTo>
                  <a:lnTo>
                    <a:pt x="12" y="129"/>
                  </a:lnTo>
                  <a:lnTo>
                    <a:pt x="14" y="129"/>
                  </a:lnTo>
                  <a:lnTo>
                    <a:pt x="14" y="129"/>
                  </a:lnTo>
                  <a:lnTo>
                    <a:pt x="14" y="134"/>
                  </a:lnTo>
                  <a:lnTo>
                    <a:pt x="16" y="134"/>
                  </a:lnTo>
                  <a:lnTo>
                    <a:pt x="16" y="134"/>
                  </a:lnTo>
                  <a:lnTo>
                    <a:pt x="18" y="131"/>
                  </a:lnTo>
                  <a:lnTo>
                    <a:pt x="18" y="134"/>
                  </a:lnTo>
                  <a:lnTo>
                    <a:pt x="18" y="136"/>
                  </a:lnTo>
                  <a:lnTo>
                    <a:pt x="23" y="134"/>
                  </a:lnTo>
                  <a:lnTo>
                    <a:pt x="23" y="131"/>
                  </a:lnTo>
                  <a:lnTo>
                    <a:pt x="23" y="131"/>
                  </a:lnTo>
                  <a:lnTo>
                    <a:pt x="25" y="129"/>
                  </a:lnTo>
                  <a:lnTo>
                    <a:pt x="28" y="129"/>
                  </a:lnTo>
                  <a:lnTo>
                    <a:pt x="28" y="127"/>
                  </a:lnTo>
                  <a:lnTo>
                    <a:pt x="28" y="124"/>
                  </a:lnTo>
                  <a:lnTo>
                    <a:pt x="28" y="124"/>
                  </a:lnTo>
                  <a:lnTo>
                    <a:pt x="30" y="122"/>
                  </a:lnTo>
                  <a:lnTo>
                    <a:pt x="30" y="122"/>
                  </a:lnTo>
                  <a:lnTo>
                    <a:pt x="32" y="120"/>
                  </a:lnTo>
                  <a:lnTo>
                    <a:pt x="34" y="122"/>
                  </a:lnTo>
                  <a:lnTo>
                    <a:pt x="34" y="120"/>
                  </a:lnTo>
                  <a:lnTo>
                    <a:pt x="34" y="120"/>
                  </a:lnTo>
                  <a:lnTo>
                    <a:pt x="37" y="118"/>
                  </a:lnTo>
                  <a:lnTo>
                    <a:pt x="37" y="118"/>
                  </a:lnTo>
                  <a:lnTo>
                    <a:pt x="39" y="118"/>
                  </a:lnTo>
                  <a:lnTo>
                    <a:pt x="39" y="115"/>
                  </a:lnTo>
                  <a:lnTo>
                    <a:pt x="39" y="115"/>
                  </a:lnTo>
                  <a:lnTo>
                    <a:pt x="39" y="115"/>
                  </a:lnTo>
                  <a:lnTo>
                    <a:pt x="39" y="113"/>
                  </a:lnTo>
                  <a:lnTo>
                    <a:pt x="41" y="113"/>
                  </a:lnTo>
                  <a:lnTo>
                    <a:pt x="41" y="115"/>
                  </a:lnTo>
                  <a:lnTo>
                    <a:pt x="43" y="115"/>
                  </a:lnTo>
                  <a:lnTo>
                    <a:pt x="43" y="115"/>
                  </a:lnTo>
                  <a:lnTo>
                    <a:pt x="43" y="113"/>
                  </a:lnTo>
                  <a:lnTo>
                    <a:pt x="43" y="111"/>
                  </a:lnTo>
                  <a:lnTo>
                    <a:pt x="46" y="111"/>
                  </a:lnTo>
                  <a:lnTo>
                    <a:pt x="46" y="109"/>
                  </a:lnTo>
                  <a:lnTo>
                    <a:pt x="46" y="106"/>
                  </a:lnTo>
                  <a:lnTo>
                    <a:pt x="50" y="106"/>
                  </a:lnTo>
                  <a:lnTo>
                    <a:pt x="50" y="104"/>
                  </a:lnTo>
                  <a:lnTo>
                    <a:pt x="52" y="104"/>
                  </a:lnTo>
                  <a:lnTo>
                    <a:pt x="55" y="102"/>
                  </a:lnTo>
                  <a:lnTo>
                    <a:pt x="57" y="102"/>
                  </a:lnTo>
                  <a:lnTo>
                    <a:pt x="57" y="102"/>
                  </a:lnTo>
                  <a:lnTo>
                    <a:pt x="57" y="102"/>
                  </a:lnTo>
                  <a:lnTo>
                    <a:pt x="55" y="102"/>
                  </a:lnTo>
                  <a:lnTo>
                    <a:pt x="55" y="102"/>
                  </a:lnTo>
                  <a:lnTo>
                    <a:pt x="52" y="102"/>
                  </a:lnTo>
                  <a:lnTo>
                    <a:pt x="50" y="100"/>
                  </a:lnTo>
                  <a:lnTo>
                    <a:pt x="50" y="102"/>
                  </a:lnTo>
                  <a:lnTo>
                    <a:pt x="50" y="100"/>
                  </a:lnTo>
                  <a:lnTo>
                    <a:pt x="48" y="100"/>
                  </a:lnTo>
                  <a:lnTo>
                    <a:pt x="48" y="100"/>
                  </a:lnTo>
                  <a:lnTo>
                    <a:pt x="48" y="100"/>
                  </a:lnTo>
                  <a:lnTo>
                    <a:pt x="46" y="100"/>
                  </a:lnTo>
                  <a:lnTo>
                    <a:pt x="46" y="97"/>
                  </a:lnTo>
                  <a:lnTo>
                    <a:pt x="46" y="97"/>
                  </a:lnTo>
                  <a:lnTo>
                    <a:pt x="43" y="95"/>
                  </a:lnTo>
                  <a:lnTo>
                    <a:pt x="41" y="90"/>
                  </a:lnTo>
                  <a:lnTo>
                    <a:pt x="41" y="88"/>
                  </a:lnTo>
                  <a:lnTo>
                    <a:pt x="43" y="90"/>
                  </a:lnTo>
                  <a:lnTo>
                    <a:pt x="46" y="88"/>
                  </a:lnTo>
                  <a:lnTo>
                    <a:pt x="41" y="86"/>
                  </a:lnTo>
                  <a:lnTo>
                    <a:pt x="41" y="84"/>
                  </a:lnTo>
                  <a:lnTo>
                    <a:pt x="39" y="84"/>
                  </a:lnTo>
                  <a:lnTo>
                    <a:pt x="39" y="84"/>
                  </a:lnTo>
                  <a:lnTo>
                    <a:pt x="39" y="81"/>
                  </a:lnTo>
                  <a:lnTo>
                    <a:pt x="39" y="81"/>
                  </a:lnTo>
                  <a:lnTo>
                    <a:pt x="39" y="79"/>
                  </a:lnTo>
                  <a:lnTo>
                    <a:pt x="39" y="77"/>
                  </a:lnTo>
                  <a:lnTo>
                    <a:pt x="43" y="75"/>
                  </a:lnTo>
                  <a:lnTo>
                    <a:pt x="43" y="75"/>
                  </a:lnTo>
                  <a:lnTo>
                    <a:pt x="43" y="70"/>
                  </a:lnTo>
                  <a:lnTo>
                    <a:pt x="43" y="70"/>
                  </a:lnTo>
                  <a:lnTo>
                    <a:pt x="43" y="68"/>
                  </a:lnTo>
                  <a:lnTo>
                    <a:pt x="43" y="66"/>
                  </a:lnTo>
                  <a:lnTo>
                    <a:pt x="43" y="66"/>
                  </a:lnTo>
                  <a:lnTo>
                    <a:pt x="41" y="63"/>
                  </a:lnTo>
                  <a:lnTo>
                    <a:pt x="41" y="63"/>
                  </a:lnTo>
                  <a:lnTo>
                    <a:pt x="39" y="61"/>
                  </a:lnTo>
                  <a:lnTo>
                    <a:pt x="39" y="61"/>
                  </a:lnTo>
                  <a:lnTo>
                    <a:pt x="39" y="59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43" y="50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8" y="43"/>
                  </a:lnTo>
                  <a:lnTo>
                    <a:pt x="46" y="43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6"/>
                  </a:lnTo>
                  <a:lnTo>
                    <a:pt x="46" y="29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57" y="27"/>
                  </a:lnTo>
                  <a:lnTo>
                    <a:pt x="68" y="27"/>
                  </a:lnTo>
                  <a:lnTo>
                    <a:pt x="84" y="25"/>
                  </a:lnTo>
                  <a:lnTo>
                    <a:pt x="96" y="27"/>
                  </a:lnTo>
                  <a:lnTo>
                    <a:pt x="98" y="27"/>
                  </a:lnTo>
                  <a:lnTo>
                    <a:pt x="100" y="27"/>
                  </a:lnTo>
                  <a:lnTo>
                    <a:pt x="100" y="27"/>
                  </a:lnTo>
                  <a:lnTo>
                    <a:pt x="102" y="29"/>
                  </a:lnTo>
                  <a:lnTo>
                    <a:pt x="105" y="32"/>
                  </a:lnTo>
                  <a:lnTo>
                    <a:pt x="114" y="32"/>
                  </a:lnTo>
                  <a:lnTo>
                    <a:pt x="130" y="29"/>
                  </a:lnTo>
                  <a:lnTo>
                    <a:pt x="141" y="25"/>
                  </a:lnTo>
                  <a:lnTo>
                    <a:pt x="152" y="22"/>
                  </a:lnTo>
                  <a:lnTo>
                    <a:pt x="161" y="20"/>
                  </a:lnTo>
                  <a:lnTo>
                    <a:pt x="170" y="18"/>
                  </a:lnTo>
                  <a:lnTo>
                    <a:pt x="173" y="16"/>
                  </a:lnTo>
                  <a:lnTo>
                    <a:pt x="177" y="16"/>
                  </a:lnTo>
                  <a:lnTo>
                    <a:pt x="179" y="18"/>
                  </a:lnTo>
                  <a:lnTo>
                    <a:pt x="182" y="18"/>
                  </a:lnTo>
                  <a:lnTo>
                    <a:pt x="184" y="18"/>
                  </a:lnTo>
                  <a:lnTo>
                    <a:pt x="186" y="20"/>
                  </a:lnTo>
                  <a:lnTo>
                    <a:pt x="191" y="20"/>
                  </a:lnTo>
                  <a:lnTo>
                    <a:pt x="202" y="18"/>
                  </a:lnTo>
                  <a:lnTo>
                    <a:pt x="225" y="13"/>
                  </a:lnTo>
                  <a:lnTo>
                    <a:pt x="236" y="11"/>
                  </a:lnTo>
                  <a:lnTo>
                    <a:pt x="238" y="11"/>
                  </a:lnTo>
                  <a:lnTo>
                    <a:pt x="241" y="11"/>
                  </a:lnTo>
                  <a:lnTo>
                    <a:pt x="245" y="11"/>
                  </a:lnTo>
                  <a:lnTo>
                    <a:pt x="254" y="7"/>
                  </a:lnTo>
                  <a:lnTo>
                    <a:pt x="268" y="4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70" y="2"/>
                  </a:lnTo>
                  <a:lnTo>
                    <a:pt x="272" y="2"/>
                  </a:lnTo>
                  <a:lnTo>
                    <a:pt x="272" y="2"/>
                  </a:lnTo>
                  <a:lnTo>
                    <a:pt x="272" y="0"/>
                  </a:lnTo>
                  <a:lnTo>
                    <a:pt x="272" y="0"/>
                  </a:lnTo>
                  <a:lnTo>
                    <a:pt x="275" y="2"/>
                  </a:lnTo>
                  <a:lnTo>
                    <a:pt x="277" y="2"/>
                  </a:lnTo>
                  <a:lnTo>
                    <a:pt x="277" y="2"/>
                  </a:lnTo>
                  <a:lnTo>
                    <a:pt x="279" y="2"/>
                  </a:lnTo>
                  <a:lnTo>
                    <a:pt x="279" y="2"/>
                  </a:lnTo>
                  <a:lnTo>
                    <a:pt x="281" y="2"/>
                  </a:lnTo>
                  <a:lnTo>
                    <a:pt x="281" y="2"/>
                  </a:lnTo>
                  <a:lnTo>
                    <a:pt x="281" y="0"/>
                  </a:lnTo>
                  <a:lnTo>
                    <a:pt x="281" y="2"/>
                  </a:lnTo>
                  <a:lnTo>
                    <a:pt x="284" y="2"/>
                  </a:lnTo>
                  <a:lnTo>
                    <a:pt x="284" y="0"/>
                  </a:lnTo>
                  <a:lnTo>
                    <a:pt x="284" y="2"/>
                  </a:lnTo>
                  <a:lnTo>
                    <a:pt x="286" y="0"/>
                  </a:lnTo>
                  <a:lnTo>
                    <a:pt x="286" y="2"/>
                  </a:lnTo>
                  <a:lnTo>
                    <a:pt x="286" y="0"/>
                  </a:lnTo>
                  <a:lnTo>
                    <a:pt x="286" y="2"/>
                  </a:lnTo>
                  <a:lnTo>
                    <a:pt x="288" y="2"/>
                  </a:lnTo>
                  <a:lnTo>
                    <a:pt x="288" y="2"/>
                  </a:lnTo>
                  <a:lnTo>
                    <a:pt x="288" y="0"/>
                  </a:lnTo>
                  <a:lnTo>
                    <a:pt x="288" y="2"/>
                  </a:lnTo>
                  <a:lnTo>
                    <a:pt x="291" y="2"/>
                  </a:lnTo>
                  <a:lnTo>
                    <a:pt x="293" y="2"/>
                  </a:lnTo>
                  <a:lnTo>
                    <a:pt x="293" y="2"/>
                  </a:lnTo>
                  <a:lnTo>
                    <a:pt x="293" y="2"/>
                  </a:lnTo>
                  <a:lnTo>
                    <a:pt x="295" y="4"/>
                  </a:lnTo>
                  <a:lnTo>
                    <a:pt x="295" y="4"/>
                  </a:lnTo>
                  <a:lnTo>
                    <a:pt x="297" y="4"/>
                  </a:lnTo>
                  <a:lnTo>
                    <a:pt x="297" y="7"/>
                  </a:lnTo>
                  <a:lnTo>
                    <a:pt x="297" y="7"/>
                  </a:lnTo>
                  <a:lnTo>
                    <a:pt x="300" y="7"/>
                  </a:lnTo>
                  <a:lnTo>
                    <a:pt x="302" y="9"/>
                  </a:lnTo>
                  <a:lnTo>
                    <a:pt x="304" y="11"/>
                  </a:lnTo>
                  <a:lnTo>
                    <a:pt x="306" y="11"/>
                  </a:lnTo>
                  <a:lnTo>
                    <a:pt x="306" y="11"/>
                  </a:lnTo>
                  <a:lnTo>
                    <a:pt x="309" y="11"/>
                  </a:lnTo>
                  <a:lnTo>
                    <a:pt x="309" y="11"/>
                  </a:lnTo>
                  <a:lnTo>
                    <a:pt x="309" y="11"/>
                  </a:lnTo>
                  <a:lnTo>
                    <a:pt x="311" y="11"/>
                  </a:lnTo>
                  <a:lnTo>
                    <a:pt x="311" y="13"/>
                  </a:lnTo>
                  <a:lnTo>
                    <a:pt x="311" y="16"/>
                  </a:lnTo>
                  <a:lnTo>
                    <a:pt x="313" y="13"/>
                  </a:lnTo>
                  <a:lnTo>
                    <a:pt x="311" y="16"/>
                  </a:lnTo>
                  <a:lnTo>
                    <a:pt x="313" y="16"/>
                  </a:lnTo>
                  <a:lnTo>
                    <a:pt x="313" y="16"/>
                  </a:lnTo>
                  <a:lnTo>
                    <a:pt x="313" y="18"/>
                  </a:lnTo>
                  <a:lnTo>
                    <a:pt x="315" y="20"/>
                  </a:lnTo>
                  <a:lnTo>
                    <a:pt x="318" y="20"/>
                  </a:lnTo>
                  <a:lnTo>
                    <a:pt x="320" y="18"/>
                  </a:lnTo>
                  <a:lnTo>
                    <a:pt x="320" y="20"/>
                  </a:lnTo>
                  <a:lnTo>
                    <a:pt x="320" y="20"/>
                  </a:lnTo>
                  <a:lnTo>
                    <a:pt x="318" y="22"/>
                  </a:lnTo>
                  <a:lnTo>
                    <a:pt x="320" y="32"/>
                  </a:lnTo>
                  <a:lnTo>
                    <a:pt x="320" y="32"/>
                  </a:lnTo>
                  <a:lnTo>
                    <a:pt x="320" y="34"/>
                  </a:lnTo>
                  <a:lnTo>
                    <a:pt x="322" y="36"/>
                  </a:lnTo>
                  <a:lnTo>
                    <a:pt x="322" y="36"/>
                  </a:lnTo>
                  <a:lnTo>
                    <a:pt x="325" y="36"/>
                  </a:lnTo>
                  <a:lnTo>
                    <a:pt x="322" y="36"/>
                  </a:lnTo>
                  <a:lnTo>
                    <a:pt x="325" y="38"/>
                  </a:lnTo>
                  <a:lnTo>
                    <a:pt x="322" y="38"/>
                  </a:lnTo>
                  <a:lnTo>
                    <a:pt x="325" y="38"/>
                  </a:lnTo>
                  <a:lnTo>
                    <a:pt x="325" y="41"/>
                  </a:lnTo>
                  <a:lnTo>
                    <a:pt x="325" y="41"/>
                  </a:lnTo>
                  <a:lnTo>
                    <a:pt x="325" y="43"/>
                  </a:lnTo>
                  <a:lnTo>
                    <a:pt x="327" y="45"/>
                  </a:lnTo>
                  <a:lnTo>
                    <a:pt x="325" y="45"/>
                  </a:lnTo>
                  <a:lnTo>
                    <a:pt x="325" y="45"/>
                  </a:lnTo>
                  <a:lnTo>
                    <a:pt x="327" y="47"/>
                  </a:lnTo>
                  <a:lnTo>
                    <a:pt x="325" y="50"/>
                  </a:lnTo>
                  <a:lnTo>
                    <a:pt x="325" y="50"/>
                  </a:lnTo>
                  <a:lnTo>
                    <a:pt x="327" y="52"/>
                  </a:lnTo>
                  <a:lnTo>
                    <a:pt x="325" y="54"/>
                  </a:lnTo>
                  <a:lnTo>
                    <a:pt x="325" y="52"/>
                  </a:lnTo>
                  <a:lnTo>
                    <a:pt x="325" y="54"/>
                  </a:lnTo>
                  <a:lnTo>
                    <a:pt x="325" y="54"/>
                  </a:lnTo>
                  <a:lnTo>
                    <a:pt x="325" y="54"/>
                  </a:lnTo>
                  <a:lnTo>
                    <a:pt x="325" y="56"/>
                  </a:lnTo>
                  <a:lnTo>
                    <a:pt x="325" y="56"/>
                  </a:lnTo>
                  <a:lnTo>
                    <a:pt x="325" y="59"/>
                  </a:lnTo>
                  <a:lnTo>
                    <a:pt x="322" y="61"/>
                  </a:lnTo>
                  <a:lnTo>
                    <a:pt x="322" y="61"/>
                  </a:lnTo>
                  <a:lnTo>
                    <a:pt x="322" y="61"/>
                  </a:lnTo>
                  <a:lnTo>
                    <a:pt x="320" y="61"/>
                  </a:lnTo>
                  <a:lnTo>
                    <a:pt x="318" y="63"/>
                  </a:lnTo>
                  <a:lnTo>
                    <a:pt x="318" y="66"/>
                  </a:lnTo>
                  <a:lnTo>
                    <a:pt x="313" y="68"/>
                  </a:lnTo>
                  <a:lnTo>
                    <a:pt x="313" y="70"/>
                  </a:lnTo>
                  <a:lnTo>
                    <a:pt x="309" y="72"/>
                  </a:lnTo>
                  <a:lnTo>
                    <a:pt x="306" y="75"/>
                  </a:lnTo>
                  <a:lnTo>
                    <a:pt x="306" y="75"/>
                  </a:lnTo>
                  <a:lnTo>
                    <a:pt x="304" y="77"/>
                  </a:lnTo>
                  <a:lnTo>
                    <a:pt x="300" y="81"/>
                  </a:lnTo>
                  <a:lnTo>
                    <a:pt x="297" y="84"/>
                  </a:lnTo>
                  <a:lnTo>
                    <a:pt x="295" y="88"/>
                  </a:lnTo>
                  <a:lnTo>
                    <a:pt x="291" y="90"/>
                  </a:lnTo>
                  <a:lnTo>
                    <a:pt x="291" y="93"/>
                  </a:lnTo>
                  <a:lnTo>
                    <a:pt x="288" y="93"/>
                  </a:lnTo>
                  <a:lnTo>
                    <a:pt x="288" y="93"/>
                  </a:lnTo>
                  <a:lnTo>
                    <a:pt x="286" y="95"/>
                  </a:lnTo>
                  <a:lnTo>
                    <a:pt x="286" y="95"/>
                  </a:lnTo>
                  <a:lnTo>
                    <a:pt x="281" y="100"/>
                  </a:lnTo>
                  <a:lnTo>
                    <a:pt x="275" y="102"/>
                  </a:lnTo>
                  <a:lnTo>
                    <a:pt x="272" y="104"/>
                  </a:lnTo>
                  <a:lnTo>
                    <a:pt x="263" y="109"/>
                  </a:lnTo>
                  <a:lnTo>
                    <a:pt x="263" y="111"/>
                  </a:lnTo>
                  <a:lnTo>
                    <a:pt x="257" y="115"/>
                  </a:lnTo>
                  <a:lnTo>
                    <a:pt x="259" y="118"/>
                  </a:lnTo>
                  <a:lnTo>
                    <a:pt x="257" y="118"/>
                  </a:lnTo>
                  <a:lnTo>
                    <a:pt x="254" y="120"/>
                  </a:lnTo>
                  <a:lnTo>
                    <a:pt x="252" y="131"/>
                  </a:lnTo>
                  <a:lnTo>
                    <a:pt x="257" y="145"/>
                  </a:lnTo>
                  <a:lnTo>
                    <a:pt x="257" y="149"/>
                  </a:lnTo>
                  <a:lnTo>
                    <a:pt x="263" y="161"/>
                  </a:lnTo>
                  <a:lnTo>
                    <a:pt x="268" y="168"/>
                  </a:lnTo>
                  <a:lnTo>
                    <a:pt x="275" y="174"/>
                  </a:lnTo>
                  <a:lnTo>
                    <a:pt x="284" y="179"/>
                  </a:lnTo>
                  <a:lnTo>
                    <a:pt x="286" y="181"/>
                  </a:lnTo>
                  <a:lnTo>
                    <a:pt x="288" y="181"/>
                  </a:lnTo>
                  <a:lnTo>
                    <a:pt x="286" y="181"/>
                  </a:lnTo>
                  <a:lnTo>
                    <a:pt x="293" y="183"/>
                  </a:lnTo>
                  <a:lnTo>
                    <a:pt x="297" y="186"/>
                  </a:lnTo>
                  <a:lnTo>
                    <a:pt x="320" y="195"/>
                  </a:lnTo>
                  <a:lnTo>
                    <a:pt x="322" y="195"/>
                  </a:lnTo>
                  <a:lnTo>
                    <a:pt x="331" y="199"/>
                  </a:lnTo>
                  <a:lnTo>
                    <a:pt x="334" y="202"/>
                  </a:lnTo>
                  <a:lnTo>
                    <a:pt x="340" y="202"/>
                  </a:lnTo>
                  <a:lnTo>
                    <a:pt x="352" y="211"/>
                  </a:lnTo>
                  <a:lnTo>
                    <a:pt x="359" y="213"/>
                  </a:lnTo>
                  <a:lnTo>
                    <a:pt x="363" y="213"/>
                  </a:lnTo>
                  <a:lnTo>
                    <a:pt x="365" y="213"/>
                  </a:lnTo>
                  <a:lnTo>
                    <a:pt x="370" y="213"/>
                  </a:lnTo>
                  <a:lnTo>
                    <a:pt x="374" y="215"/>
                  </a:lnTo>
                  <a:lnTo>
                    <a:pt x="384" y="217"/>
                  </a:lnTo>
                  <a:lnTo>
                    <a:pt x="386" y="222"/>
                  </a:lnTo>
                  <a:lnTo>
                    <a:pt x="390" y="222"/>
                  </a:lnTo>
                  <a:lnTo>
                    <a:pt x="395" y="224"/>
                  </a:lnTo>
                  <a:lnTo>
                    <a:pt x="402" y="224"/>
                  </a:lnTo>
                  <a:lnTo>
                    <a:pt x="404" y="227"/>
                  </a:lnTo>
                  <a:lnTo>
                    <a:pt x="406" y="229"/>
                  </a:lnTo>
                  <a:lnTo>
                    <a:pt x="408" y="231"/>
                  </a:lnTo>
                  <a:lnTo>
                    <a:pt x="411" y="231"/>
                  </a:lnTo>
                  <a:lnTo>
                    <a:pt x="413" y="233"/>
                  </a:lnTo>
                  <a:lnTo>
                    <a:pt x="418" y="233"/>
                  </a:lnTo>
                  <a:lnTo>
                    <a:pt x="420" y="233"/>
                  </a:lnTo>
                  <a:lnTo>
                    <a:pt x="422" y="236"/>
                  </a:lnTo>
                  <a:lnTo>
                    <a:pt x="424" y="236"/>
                  </a:lnTo>
                  <a:lnTo>
                    <a:pt x="429" y="236"/>
                  </a:lnTo>
                  <a:lnTo>
                    <a:pt x="433" y="240"/>
                  </a:lnTo>
                  <a:lnTo>
                    <a:pt x="438" y="240"/>
                  </a:lnTo>
                  <a:lnTo>
                    <a:pt x="447" y="247"/>
                  </a:lnTo>
                  <a:lnTo>
                    <a:pt x="458" y="251"/>
                  </a:lnTo>
                  <a:lnTo>
                    <a:pt x="461" y="249"/>
                  </a:lnTo>
                  <a:lnTo>
                    <a:pt x="470" y="251"/>
                  </a:lnTo>
                  <a:lnTo>
                    <a:pt x="472" y="254"/>
                  </a:lnTo>
                  <a:lnTo>
                    <a:pt x="476" y="256"/>
                  </a:lnTo>
                  <a:lnTo>
                    <a:pt x="481" y="256"/>
                  </a:lnTo>
                  <a:lnTo>
                    <a:pt x="486" y="256"/>
                  </a:lnTo>
                  <a:lnTo>
                    <a:pt x="499" y="258"/>
                  </a:lnTo>
                  <a:lnTo>
                    <a:pt x="504" y="263"/>
                  </a:lnTo>
                  <a:lnTo>
                    <a:pt x="510" y="265"/>
                  </a:lnTo>
                  <a:lnTo>
                    <a:pt x="513" y="265"/>
                  </a:lnTo>
                  <a:lnTo>
                    <a:pt x="517" y="265"/>
                  </a:lnTo>
                  <a:lnTo>
                    <a:pt x="517" y="267"/>
                  </a:lnTo>
                  <a:lnTo>
                    <a:pt x="520" y="267"/>
                  </a:lnTo>
                  <a:lnTo>
                    <a:pt x="522" y="267"/>
                  </a:lnTo>
                  <a:lnTo>
                    <a:pt x="522" y="267"/>
                  </a:lnTo>
                  <a:lnTo>
                    <a:pt x="524" y="265"/>
                  </a:lnTo>
                  <a:lnTo>
                    <a:pt x="524" y="265"/>
                  </a:lnTo>
                  <a:lnTo>
                    <a:pt x="524" y="265"/>
                  </a:lnTo>
                  <a:lnTo>
                    <a:pt x="524" y="265"/>
                  </a:lnTo>
                  <a:lnTo>
                    <a:pt x="526" y="267"/>
                  </a:lnTo>
                  <a:lnTo>
                    <a:pt x="526" y="267"/>
                  </a:lnTo>
                  <a:lnTo>
                    <a:pt x="529" y="267"/>
                  </a:lnTo>
                  <a:lnTo>
                    <a:pt x="526" y="267"/>
                  </a:lnTo>
                  <a:lnTo>
                    <a:pt x="526" y="267"/>
                  </a:lnTo>
                  <a:lnTo>
                    <a:pt x="524" y="267"/>
                  </a:lnTo>
                  <a:lnTo>
                    <a:pt x="524" y="267"/>
                  </a:lnTo>
                  <a:lnTo>
                    <a:pt x="526" y="270"/>
                  </a:lnTo>
                  <a:lnTo>
                    <a:pt x="526" y="267"/>
                  </a:lnTo>
                  <a:lnTo>
                    <a:pt x="526" y="267"/>
                  </a:lnTo>
                  <a:lnTo>
                    <a:pt x="526" y="267"/>
                  </a:lnTo>
                  <a:lnTo>
                    <a:pt x="526" y="270"/>
                  </a:lnTo>
                  <a:lnTo>
                    <a:pt x="531" y="272"/>
                  </a:lnTo>
                  <a:lnTo>
                    <a:pt x="542" y="272"/>
                  </a:lnTo>
                  <a:lnTo>
                    <a:pt x="547" y="276"/>
                  </a:lnTo>
                  <a:lnTo>
                    <a:pt x="558" y="279"/>
                  </a:lnTo>
                  <a:lnTo>
                    <a:pt x="558" y="279"/>
                  </a:lnTo>
                  <a:lnTo>
                    <a:pt x="567" y="281"/>
                  </a:lnTo>
                  <a:lnTo>
                    <a:pt x="574" y="281"/>
                  </a:lnTo>
                  <a:lnTo>
                    <a:pt x="585" y="286"/>
                  </a:lnTo>
                  <a:lnTo>
                    <a:pt x="585" y="286"/>
                  </a:lnTo>
                  <a:lnTo>
                    <a:pt x="599" y="292"/>
                  </a:lnTo>
                  <a:lnTo>
                    <a:pt x="603" y="295"/>
                  </a:lnTo>
                  <a:lnTo>
                    <a:pt x="610" y="295"/>
                  </a:lnTo>
                  <a:lnTo>
                    <a:pt x="613" y="299"/>
                  </a:lnTo>
                  <a:lnTo>
                    <a:pt x="615" y="299"/>
                  </a:lnTo>
                  <a:lnTo>
                    <a:pt x="617" y="304"/>
                  </a:lnTo>
                  <a:lnTo>
                    <a:pt x="619" y="306"/>
                  </a:lnTo>
                  <a:lnTo>
                    <a:pt x="622" y="306"/>
                  </a:lnTo>
                  <a:lnTo>
                    <a:pt x="624" y="306"/>
                  </a:lnTo>
                  <a:lnTo>
                    <a:pt x="626" y="306"/>
                  </a:lnTo>
                  <a:lnTo>
                    <a:pt x="628" y="308"/>
                  </a:lnTo>
                  <a:lnTo>
                    <a:pt x="628" y="308"/>
                  </a:lnTo>
                  <a:lnTo>
                    <a:pt x="631" y="310"/>
                  </a:lnTo>
                  <a:lnTo>
                    <a:pt x="633" y="313"/>
                  </a:lnTo>
                  <a:lnTo>
                    <a:pt x="635" y="310"/>
                  </a:lnTo>
                  <a:lnTo>
                    <a:pt x="637" y="313"/>
                  </a:lnTo>
                  <a:lnTo>
                    <a:pt x="637" y="315"/>
                  </a:lnTo>
                  <a:lnTo>
                    <a:pt x="640" y="315"/>
                  </a:lnTo>
                  <a:lnTo>
                    <a:pt x="642" y="317"/>
                  </a:lnTo>
                  <a:lnTo>
                    <a:pt x="644" y="317"/>
                  </a:lnTo>
                  <a:lnTo>
                    <a:pt x="647" y="320"/>
                  </a:lnTo>
                  <a:lnTo>
                    <a:pt x="647" y="322"/>
                  </a:lnTo>
                  <a:lnTo>
                    <a:pt x="649" y="322"/>
                  </a:lnTo>
                  <a:lnTo>
                    <a:pt x="651" y="324"/>
                  </a:lnTo>
                  <a:lnTo>
                    <a:pt x="656" y="329"/>
                  </a:lnTo>
                  <a:lnTo>
                    <a:pt x="658" y="333"/>
                  </a:lnTo>
                  <a:lnTo>
                    <a:pt x="658" y="333"/>
                  </a:lnTo>
                  <a:lnTo>
                    <a:pt x="660" y="335"/>
                  </a:lnTo>
                  <a:lnTo>
                    <a:pt x="667" y="338"/>
                  </a:lnTo>
                  <a:lnTo>
                    <a:pt x="669" y="338"/>
                  </a:lnTo>
                  <a:lnTo>
                    <a:pt x="671" y="340"/>
                  </a:lnTo>
                  <a:lnTo>
                    <a:pt x="681" y="347"/>
                  </a:lnTo>
                  <a:lnTo>
                    <a:pt x="692" y="354"/>
                  </a:lnTo>
                  <a:lnTo>
                    <a:pt x="692" y="354"/>
                  </a:lnTo>
                  <a:lnTo>
                    <a:pt x="692" y="354"/>
                  </a:lnTo>
                  <a:lnTo>
                    <a:pt x="694" y="356"/>
                  </a:lnTo>
                  <a:lnTo>
                    <a:pt x="705" y="360"/>
                  </a:lnTo>
                  <a:lnTo>
                    <a:pt x="715" y="365"/>
                  </a:lnTo>
                  <a:lnTo>
                    <a:pt x="715" y="365"/>
                  </a:lnTo>
                  <a:lnTo>
                    <a:pt x="717" y="365"/>
                  </a:lnTo>
                  <a:lnTo>
                    <a:pt x="719" y="365"/>
                  </a:lnTo>
                  <a:lnTo>
                    <a:pt x="721" y="367"/>
                  </a:lnTo>
                  <a:lnTo>
                    <a:pt x="724" y="367"/>
                  </a:lnTo>
                  <a:lnTo>
                    <a:pt x="726" y="367"/>
                  </a:lnTo>
                  <a:lnTo>
                    <a:pt x="735" y="369"/>
                  </a:lnTo>
                  <a:lnTo>
                    <a:pt x="749" y="374"/>
                  </a:lnTo>
                  <a:lnTo>
                    <a:pt x="755" y="376"/>
                  </a:lnTo>
                  <a:lnTo>
                    <a:pt x="758" y="376"/>
                  </a:lnTo>
                  <a:lnTo>
                    <a:pt x="758" y="376"/>
                  </a:lnTo>
                  <a:lnTo>
                    <a:pt x="758" y="376"/>
                  </a:lnTo>
                  <a:lnTo>
                    <a:pt x="762" y="378"/>
                  </a:lnTo>
                  <a:lnTo>
                    <a:pt x="762" y="378"/>
                  </a:lnTo>
                  <a:lnTo>
                    <a:pt x="764" y="378"/>
                  </a:lnTo>
                  <a:lnTo>
                    <a:pt x="767" y="381"/>
                  </a:lnTo>
                  <a:lnTo>
                    <a:pt x="769" y="383"/>
                  </a:lnTo>
                  <a:lnTo>
                    <a:pt x="776" y="385"/>
                  </a:lnTo>
                  <a:lnTo>
                    <a:pt x="778" y="388"/>
                  </a:lnTo>
                  <a:lnTo>
                    <a:pt x="785" y="388"/>
                  </a:lnTo>
                  <a:lnTo>
                    <a:pt x="783" y="390"/>
                  </a:lnTo>
                  <a:lnTo>
                    <a:pt x="785" y="390"/>
                  </a:lnTo>
                  <a:lnTo>
                    <a:pt x="792" y="394"/>
                  </a:lnTo>
                  <a:lnTo>
                    <a:pt x="796" y="397"/>
                  </a:lnTo>
                  <a:lnTo>
                    <a:pt x="803" y="397"/>
                  </a:lnTo>
                  <a:lnTo>
                    <a:pt x="803" y="397"/>
                  </a:lnTo>
                  <a:lnTo>
                    <a:pt x="805" y="397"/>
                  </a:lnTo>
                  <a:lnTo>
                    <a:pt x="819" y="397"/>
                  </a:lnTo>
                  <a:lnTo>
                    <a:pt x="819" y="397"/>
                  </a:lnTo>
                  <a:lnTo>
                    <a:pt x="821" y="397"/>
                  </a:lnTo>
                  <a:lnTo>
                    <a:pt x="821" y="394"/>
                  </a:lnTo>
                  <a:lnTo>
                    <a:pt x="823" y="399"/>
                  </a:lnTo>
                  <a:lnTo>
                    <a:pt x="826" y="401"/>
                  </a:lnTo>
                  <a:lnTo>
                    <a:pt x="826" y="401"/>
                  </a:lnTo>
                  <a:lnTo>
                    <a:pt x="828" y="401"/>
                  </a:lnTo>
                  <a:lnTo>
                    <a:pt x="828" y="403"/>
                  </a:lnTo>
                  <a:lnTo>
                    <a:pt x="830" y="403"/>
                  </a:lnTo>
                  <a:lnTo>
                    <a:pt x="830" y="403"/>
                  </a:lnTo>
                  <a:lnTo>
                    <a:pt x="826" y="408"/>
                  </a:lnTo>
                  <a:lnTo>
                    <a:pt x="823" y="410"/>
                  </a:lnTo>
                  <a:lnTo>
                    <a:pt x="821" y="410"/>
                  </a:lnTo>
                  <a:lnTo>
                    <a:pt x="821" y="410"/>
                  </a:lnTo>
                  <a:lnTo>
                    <a:pt x="826" y="410"/>
                  </a:lnTo>
                  <a:lnTo>
                    <a:pt x="828" y="413"/>
                  </a:lnTo>
                  <a:lnTo>
                    <a:pt x="828" y="410"/>
                  </a:lnTo>
                  <a:lnTo>
                    <a:pt x="828" y="408"/>
                  </a:lnTo>
                  <a:lnTo>
                    <a:pt x="828" y="408"/>
                  </a:lnTo>
                  <a:lnTo>
                    <a:pt x="835" y="408"/>
                  </a:lnTo>
                  <a:lnTo>
                    <a:pt x="839" y="406"/>
                  </a:lnTo>
                  <a:lnTo>
                    <a:pt x="844" y="408"/>
                  </a:lnTo>
                  <a:lnTo>
                    <a:pt x="846" y="408"/>
                  </a:lnTo>
                  <a:lnTo>
                    <a:pt x="846" y="408"/>
                  </a:lnTo>
                  <a:lnTo>
                    <a:pt x="844" y="408"/>
                  </a:lnTo>
                  <a:lnTo>
                    <a:pt x="844" y="413"/>
                  </a:lnTo>
                  <a:lnTo>
                    <a:pt x="846" y="415"/>
                  </a:lnTo>
                  <a:lnTo>
                    <a:pt x="846" y="415"/>
                  </a:lnTo>
                  <a:lnTo>
                    <a:pt x="846" y="415"/>
                  </a:lnTo>
                  <a:lnTo>
                    <a:pt x="846" y="417"/>
                  </a:lnTo>
                  <a:lnTo>
                    <a:pt x="846" y="415"/>
                  </a:lnTo>
                  <a:lnTo>
                    <a:pt x="846" y="417"/>
                  </a:lnTo>
                  <a:lnTo>
                    <a:pt x="848" y="417"/>
                  </a:lnTo>
                  <a:lnTo>
                    <a:pt x="851" y="419"/>
                  </a:lnTo>
                  <a:lnTo>
                    <a:pt x="848" y="417"/>
                  </a:lnTo>
                  <a:lnTo>
                    <a:pt x="846" y="415"/>
                  </a:lnTo>
                  <a:lnTo>
                    <a:pt x="846" y="415"/>
                  </a:lnTo>
                  <a:lnTo>
                    <a:pt x="848" y="417"/>
                  </a:lnTo>
                  <a:lnTo>
                    <a:pt x="853" y="419"/>
                  </a:lnTo>
                  <a:lnTo>
                    <a:pt x="853" y="422"/>
                  </a:lnTo>
                  <a:lnTo>
                    <a:pt x="853" y="424"/>
                  </a:lnTo>
                  <a:lnTo>
                    <a:pt x="853" y="428"/>
                  </a:lnTo>
                  <a:lnTo>
                    <a:pt x="853" y="431"/>
                  </a:lnTo>
                  <a:lnTo>
                    <a:pt x="853" y="433"/>
                  </a:lnTo>
                  <a:lnTo>
                    <a:pt x="855" y="435"/>
                  </a:lnTo>
                  <a:lnTo>
                    <a:pt x="860" y="440"/>
                  </a:lnTo>
                  <a:lnTo>
                    <a:pt x="862" y="442"/>
                  </a:lnTo>
                  <a:lnTo>
                    <a:pt x="866" y="442"/>
                  </a:lnTo>
                  <a:lnTo>
                    <a:pt x="869" y="449"/>
                  </a:lnTo>
                  <a:lnTo>
                    <a:pt x="871" y="449"/>
                  </a:lnTo>
                  <a:lnTo>
                    <a:pt x="878" y="453"/>
                  </a:lnTo>
                  <a:lnTo>
                    <a:pt x="880" y="458"/>
                  </a:lnTo>
                  <a:lnTo>
                    <a:pt x="885" y="460"/>
                  </a:lnTo>
                  <a:lnTo>
                    <a:pt x="894" y="462"/>
                  </a:lnTo>
                  <a:lnTo>
                    <a:pt x="896" y="465"/>
                  </a:lnTo>
                  <a:lnTo>
                    <a:pt x="898" y="465"/>
                  </a:lnTo>
                  <a:lnTo>
                    <a:pt x="903" y="465"/>
                  </a:lnTo>
                  <a:lnTo>
                    <a:pt x="907" y="469"/>
                  </a:lnTo>
                  <a:lnTo>
                    <a:pt x="907" y="469"/>
                  </a:lnTo>
                  <a:lnTo>
                    <a:pt x="912" y="471"/>
                  </a:lnTo>
                  <a:lnTo>
                    <a:pt x="921" y="481"/>
                  </a:lnTo>
                  <a:lnTo>
                    <a:pt x="932" y="490"/>
                  </a:lnTo>
                  <a:lnTo>
                    <a:pt x="932" y="490"/>
                  </a:lnTo>
                  <a:lnTo>
                    <a:pt x="935" y="494"/>
                  </a:lnTo>
                  <a:lnTo>
                    <a:pt x="948" y="503"/>
                  </a:lnTo>
                  <a:lnTo>
                    <a:pt x="953" y="508"/>
                  </a:lnTo>
                  <a:lnTo>
                    <a:pt x="953" y="510"/>
                  </a:lnTo>
                  <a:lnTo>
                    <a:pt x="953" y="510"/>
                  </a:lnTo>
                  <a:lnTo>
                    <a:pt x="957" y="515"/>
                  </a:lnTo>
                  <a:lnTo>
                    <a:pt x="959" y="515"/>
                  </a:lnTo>
                  <a:lnTo>
                    <a:pt x="959" y="515"/>
                  </a:lnTo>
                  <a:lnTo>
                    <a:pt x="962" y="515"/>
                  </a:lnTo>
                  <a:lnTo>
                    <a:pt x="962" y="517"/>
                  </a:lnTo>
                  <a:lnTo>
                    <a:pt x="966" y="517"/>
                  </a:lnTo>
                  <a:lnTo>
                    <a:pt x="966" y="519"/>
                  </a:lnTo>
                  <a:lnTo>
                    <a:pt x="969" y="519"/>
                  </a:lnTo>
                  <a:lnTo>
                    <a:pt x="969" y="521"/>
                  </a:lnTo>
                  <a:lnTo>
                    <a:pt x="969" y="521"/>
                  </a:lnTo>
                  <a:lnTo>
                    <a:pt x="969" y="521"/>
                  </a:lnTo>
                  <a:lnTo>
                    <a:pt x="969" y="526"/>
                  </a:lnTo>
                  <a:lnTo>
                    <a:pt x="969" y="526"/>
                  </a:lnTo>
                  <a:lnTo>
                    <a:pt x="971" y="526"/>
                  </a:lnTo>
                  <a:lnTo>
                    <a:pt x="973" y="528"/>
                  </a:lnTo>
                  <a:lnTo>
                    <a:pt x="973" y="530"/>
                  </a:lnTo>
                  <a:lnTo>
                    <a:pt x="973" y="530"/>
                  </a:lnTo>
                  <a:lnTo>
                    <a:pt x="975" y="537"/>
                  </a:lnTo>
                  <a:lnTo>
                    <a:pt x="978" y="540"/>
                  </a:lnTo>
                  <a:lnTo>
                    <a:pt x="980" y="542"/>
                  </a:lnTo>
                  <a:lnTo>
                    <a:pt x="980" y="551"/>
                  </a:lnTo>
                  <a:lnTo>
                    <a:pt x="982" y="553"/>
                  </a:lnTo>
                  <a:lnTo>
                    <a:pt x="987" y="560"/>
                  </a:lnTo>
                  <a:lnTo>
                    <a:pt x="987" y="560"/>
                  </a:lnTo>
                  <a:lnTo>
                    <a:pt x="987" y="560"/>
                  </a:lnTo>
                  <a:lnTo>
                    <a:pt x="989" y="564"/>
                  </a:lnTo>
                  <a:lnTo>
                    <a:pt x="989" y="567"/>
                  </a:lnTo>
                  <a:lnTo>
                    <a:pt x="993" y="569"/>
                  </a:lnTo>
                  <a:lnTo>
                    <a:pt x="996" y="571"/>
                  </a:lnTo>
                  <a:lnTo>
                    <a:pt x="993" y="574"/>
                  </a:lnTo>
                  <a:lnTo>
                    <a:pt x="993" y="576"/>
                  </a:lnTo>
                  <a:lnTo>
                    <a:pt x="998" y="580"/>
                  </a:lnTo>
                  <a:lnTo>
                    <a:pt x="998" y="583"/>
                  </a:lnTo>
                  <a:lnTo>
                    <a:pt x="996" y="585"/>
                  </a:lnTo>
                  <a:lnTo>
                    <a:pt x="993" y="587"/>
                  </a:lnTo>
                  <a:lnTo>
                    <a:pt x="991" y="589"/>
                  </a:lnTo>
                  <a:lnTo>
                    <a:pt x="991" y="592"/>
                  </a:lnTo>
                  <a:lnTo>
                    <a:pt x="989" y="603"/>
                  </a:lnTo>
                  <a:lnTo>
                    <a:pt x="987" y="605"/>
                  </a:lnTo>
                  <a:lnTo>
                    <a:pt x="984" y="610"/>
                  </a:lnTo>
                  <a:lnTo>
                    <a:pt x="982" y="610"/>
                  </a:lnTo>
                  <a:lnTo>
                    <a:pt x="982" y="610"/>
                  </a:lnTo>
                  <a:lnTo>
                    <a:pt x="980" y="612"/>
                  </a:lnTo>
                  <a:lnTo>
                    <a:pt x="980" y="612"/>
                  </a:lnTo>
                  <a:lnTo>
                    <a:pt x="980" y="612"/>
                  </a:lnTo>
                  <a:lnTo>
                    <a:pt x="980" y="617"/>
                  </a:lnTo>
                  <a:lnTo>
                    <a:pt x="978" y="617"/>
                  </a:lnTo>
                  <a:lnTo>
                    <a:pt x="980" y="621"/>
                  </a:lnTo>
                  <a:lnTo>
                    <a:pt x="975" y="621"/>
                  </a:lnTo>
                  <a:lnTo>
                    <a:pt x="975" y="623"/>
                  </a:lnTo>
                  <a:lnTo>
                    <a:pt x="973" y="630"/>
                  </a:lnTo>
                  <a:lnTo>
                    <a:pt x="973" y="635"/>
                  </a:lnTo>
                  <a:lnTo>
                    <a:pt x="973" y="642"/>
                  </a:lnTo>
                  <a:lnTo>
                    <a:pt x="971" y="646"/>
                  </a:lnTo>
                  <a:lnTo>
                    <a:pt x="971" y="646"/>
                  </a:lnTo>
                  <a:lnTo>
                    <a:pt x="971" y="651"/>
                  </a:lnTo>
                  <a:lnTo>
                    <a:pt x="971" y="653"/>
                  </a:lnTo>
                  <a:lnTo>
                    <a:pt x="973" y="655"/>
                  </a:lnTo>
                  <a:lnTo>
                    <a:pt x="973" y="657"/>
                  </a:lnTo>
                  <a:lnTo>
                    <a:pt x="975" y="662"/>
                  </a:lnTo>
                  <a:lnTo>
                    <a:pt x="973" y="667"/>
                  </a:lnTo>
                  <a:lnTo>
                    <a:pt x="973" y="671"/>
                  </a:lnTo>
                  <a:lnTo>
                    <a:pt x="973" y="673"/>
                  </a:lnTo>
                  <a:lnTo>
                    <a:pt x="973" y="678"/>
                  </a:lnTo>
                  <a:lnTo>
                    <a:pt x="973" y="680"/>
                  </a:lnTo>
                  <a:lnTo>
                    <a:pt x="975" y="685"/>
                  </a:lnTo>
                  <a:lnTo>
                    <a:pt x="971" y="691"/>
                  </a:lnTo>
                  <a:lnTo>
                    <a:pt x="971" y="694"/>
                  </a:lnTo>
                  <a:lnTo>
                    <a:pt x="966" y="694"/>
                  </a:lnTo>
                  <a:lnTo>
                    <a:pt x="964" y="696"/>
                  </a:lnTo>
                  <a:lnTo>
                    <a:pt x="964" y="696"/>
                  </a:lnTo>
                  <a:lnTo>
                    <a:pt x="962" y="696"/>
                  </a:lnTo>
                  <a:lnTo>
                    <a:pt x="959" y="696"/>
                  </a:lnTo>
                  <a:lnTo>
                    <a:pt x="959" y="691"/>
                  </a:lnTo>
                  <a:lnTo>
                    <a:pt x="955" y="691"/>
                  </a:lnTo>
                  <a:lnTo>
                    <a:pt x="955" y="691"/>
                  </a:lnTo>
                  <a:lnTo>
                    <a:pt x="953" y="689"/>
                  </a:lnTo>
                  <a:lnTo>
                    <a:pt x="953" y="687"/>
                  </a:lnTo>
                  <a:lnTo>
                    <a:pt x="946" y="685"/>
                  </a:lnTo>
                  <a:lnTo>
                    <a:pt x="941" y="682"/>
                  </a:lnTo>
                  <a:lnTo>
                    <a:pt x="937" y="682"/>
                  </a:lnTo>
                  <a:lnTo>
                    <a:pt x="932" y="682"/>
                  </a:lnTo>
                  <a:lnTo>
                    <a:pt x="925" y="682"/>
                  </a:lnTo>
                  <a:lnTo>
                    <a:pt x="923" y="682"/>
                  </a:lnTo>
                  <a:lnTo>
                    <a:pt x="919" y="680"/>
                  </a:lnTo>
                  <a:lnTo>
                    <a:pt x="914" y="678"/>
                  </a:lnTo>
                  <a:lnTo>
                    <a:pt x="910" y="676"/>
                  </a:lnTo>
                  <a:lnTo>
                    <a:pt x="907" y="676"/>
                  </a:lnTo>
                  <a:lnTo>
                    <a:pt x="903" y="671"/>
                  </a:lnTo>
                  <a:lnTo>
                    <a:pt x="889" y="664"/>
                  </a:lnTo>
                  <a:lnTo>
                    <a:pt x="885" y="660"/>
                  </a:lnTo>
                  <a:lnTo>
                    <a:pt x="878" y="655"/>
                  </a:lnTo>
                  <a:lnTo>
                    <a:pt x="876" y="651"/>
                  </a:lnTo>
                  <a:lnTo>
                    <a:pt x="873" y="648"/>
                  </a:lnTo>
                  <a:lnTo>
                    <a:pt x="871" y="644"/>
                  </a:lnTo>
                  <a:lnTo>
                    <a:pt x="871" y="644"/>
                  </a:lnTo>
                  <a:lnTo>
                    <a:pt x="866" y="642"/>
                  </a:lnTo>
                  <a:lnTo>
                    <a:pt x="862" y="632"/>
                  </a:lnTo>
                  <a:lnTo>
                    <a:pt x="862" y="632"/>
                  </a:lnTo>
                  <a:lnTo>
                    <a:pt x="864" y="632"/>
                  </a:lnTo>
                  <a:lnTo>
                    <a:pt x="866" y="632"/>
                  </a:lnTo>
                  <a:lnTo>
                    <a:pt x="866" y="630"/>
                  </a:lnTo>
                  <a:lnTo>
                    <a:pt x="869" y="626"/>
                  </a:lnTo>
                  <a:lnTo>
                    <a:pt x="866" y="621"/>
                  </a:lnTo>
                  <a:lnTo>
                    <a:pt x="864" y="617"/>
                  </a:lnTo>
                  <a:lnTo>
                    <a:pt x="860" y="614"/>
                  </a:lnTo>
                  <a:lnTo>
                    <a:pt x="857" y="614"/>
                  </a:lnTo>
                  <a:lnTo>
                    <a:pt x="855" y="617"/>
                  </a:lnTo>
                  <a:lnTo>
                    <a:pt x="853" y="614"/>
                  </a:lnTo>
                  <a:lnTo>
                    <a:pt x="855" y="614"/>
                  </a:lnTo>
                  <a:lnTo>
                    <a:pt x="855" y="612"/>
                  </a:lnTo>
                  <a:lnTo>
                    <a:pt x="855" y="612"/>
                  </a:lnTo>
                  <a:lnTo>
                    <a:pt x="855" y="612"/>
                  </a:lnTo>
                  <a:lnTo>
                    <a:pt x="855" y="614"/>
                  </a:lnTo>
                  <a:lnTo>
                    <a:pt x="857" y="612"/>
                  </a:lnTo>
                  <a:lnTo>
                    <a:pt x="860" y="610"/>
                  </a:lnTo>
                  <a:lnTo>
                    <a:pt x="862" y="610"/>
                  </a:lnTo>
                  <a:lnTo>
                    <a:pt x="862" y="603"/>
                  </a:lnTo>
                  <a:lnTo>
                    <a:pt x="864" y="603"/>
                  </a:lnTo>
                  <a:lnTo>
                    <a:pt x="862" y="594"/>
                  </a:lnTo>
                  <a:lnTo>
                    <a:pt x="860" y="594"/>
                  </a:lnTo>
                  <a:lnTo>
                    <a:pt x="857" y="589"/>
                  </a:lnTo>
                  <a:lnTo>
                    <a:pt x="857" y="587"/>
                  </a:lnTo>
                  <a:lnTo>
                    <a:pt x="857" y="587"/>
                  </a:lnTo>
                  <a:lnTo>
                    <a:pt x="855" y="587"/>
                  </a:lnTo>
                  <a:lnTo>
                    <a:pt x="855" y="587"/>
                  </a:lnTo>
                  <a:lnTo>
                    <a:pt x="855" y="585"/>
                  </a:lnTo>
                  <a:lnTo>
                    <a:pt x="855" y="585"/>
                  </a:lnTo>
                  <a:lnTo>
                    <a:pt x="855" y="585"/>
                  </a:lnTo>
                  <a:lnTo>
                    <a:pt x="853" y="585"/>
                  </a:lnTo>
                  <a:lnTo>
                    <a:pt x="853" y="585"/>
                  </a:lnTo>
                  <a:lnTo>
                    <a:pt x="853" y="585"/>
                  </a:lnTo>
                  <a:lnTo>
                    <a:pt x="853" y="585"/>
                  </a:lnTo>
                  <a:lnTo>
                    <a:pt x="853" y="583"/>
                  </a:lnTo>
                  <a:lnTo>
                    <a:pt x="851" y="583"/>
                  </a:lnTo>
                  <a:lnTo>
                    <a:pt x="851" y="583"/>
                  </a:lnTo>
                  <a:lnTo>
                    <a:pt x="848" y="583"/>
                  </a:lnTo>
                  <a:lnTo>
                    <a:pt x="846" y="578"/>
                  </a:lnTo>
                  <a:lnTo>
                    <a:pt x="846" y="578"/>
                  </a:lnTo>
                  <a:lnTo>
                    <a:pt x="844" y="576"/>
                  </a:lnTo>
                  <a:lnTo>
                    <a:pt x="839" y="571"/>
                  </a:lnTo>
                  <a:lnTo>
                    <a:pt x="837" y="571"/>
                  </a:lnTo>
                  <a:lnTo>
                    <a:pt x="837" y="569"/>
                  </a:lnTo>
                  <a:lnTo>
                    <a:pt x="835" y="567"/>
                  </a:lnTo>
                  <a:lnTo>
                    <a:pt x="835" y="564"/>
                  </a:lnTo>
                  <a:lnTo>
                    <a:pt x="835" y="560"/>
                  </a:lnTo>
                  <a:lnTo>
                    <a:pt x="835" y="560"/>
                  </a:lnTo>
                  <a:lnTo>
                    <a:pt x="835" y="558"/>
                  </a:lnTo>
                  <a:lnTo>
                    <a:pt x="837" y="558"/>
                  </a:lnTo>
                  <a:lnTo>
                    <a:pt x="837" y="555"/>
                  </a:lnTo>
                  <a:lnTo>
                    <a:pt x="832" y="553"/>
                  </a:lnTo>
                  <a:lnTo>
                    <a:pt x="830" y="553"/>
                  </a:lnTo>
                  <a:lnTo>
                    <a:pt x="830" y="551"/>
                  </a:lnTo>
                  <a:lnTo>
                    <a:pt x="830" y="551"/>
                  </a:lnTo>
                  <a:lnTo>
                    <a:pt x="828" y="549"/>
                  </a:lnTo>
                  <a:lnTo>
                    <a:pt x="828" y="549"/>
                  </a:lnTo>
                  <a:lnTo>
                    <a:pt x="830" y="549"/>
                  </a:lnTo>
                  <a:lnTo>
                    <a:pt x="830" y="546"/>
                  </a:lnTo>
                  <a:lnTo>
                    <a:pt x="828" y="544"/>
                  </a:lnTo>
                  <a:lnTo>
                    <a:pt x="826" y="546"/>
                  </a:lnTo>
                  <a:lnTo>
                    <a:pt x="823" y="542"/>
                  </a:lnTo>
                  <a:lnTo>
                    <a:pt x="821" y="542"/>
                  </a:lnTo>
                  <a:lnTo>
                    <a:pt x="819" y="542"/>
                  </a:lnTo>
                  <a:lnTo>
                    <a:pt x="819" y="542"/>
                  </a:lnTo>
                  <a:lnTo>
                    <a:pt x="819" y="540"/>
                  </a:lnTo>
                  <a:lnTo>
                    <a:pt x="817" y="537"/>
                  </a:lnTo>
                  <a:lnTo>
                    <a:pt x="817" y="537"/>
                  </a:lnTo>
                  <a:lnTo>
                    <a:pt x="812" y="537"/>
                  </a:lnTo>
                  <a:lnTo>
                    <a:pt x="812" y="537"/>
                  </a:lnTo>
                  <a:lnTo>
                    <a:pt x="810" y="537"/>
                  </a:lnTo>
                  <a:lnTo>
                    <a:pt x="808" y="537"/>
                  </a:lnTo>
                  <a:lnTo>
                    <a:pt x="805" y="537"/>
                  </a:lnTo>
                  <a:lnTo>
                    <a:pt x="801" y="537"/>
                  </a:lnTo>
                  <a:lnTo>
                    <a:pt x="794" y="535"/>
                  </a:lnTo>
                  <a:lnTo>
                    <a:pt x="789" y="537"/>
                  </a:lnTo>
                  <a:lnTo>
                    <a:pt x="789" y="535"/>
                  </a:lnTo>
                  <a:lnTo>
                    <a:pt x="789" y="535"/>
                  </a:lnTo>
                  <a:lnTo>
                    <a:pt x="787" y="535"/>
                  </a:lnTo>
                  <a:lnTo>
                    <a:pt x="787" y="535"/>
                  </a:lnTo>
                  <a:lnTo>
                    <a:pt x="783" y="535"/>
                  </a:lnTo>
                  <a:lnTo>
                    <a:pt x="783" y="535"/>
                  </a:lnTo>
                  <a:lnTo>
                    <a:pt x="767" y="535"/>
                  </a:lnTo>
                  <a:lnTo>
                    <a:pt x="749" y="537"/>
                  </a:lnTo>
                  <a:lnTo>
                    <a:pt x="724" y="542"/>
                  </a:lnTo>
                  <a:lnTo>
                    <a:pt x="721" y="542"/>
                  </a:lnTo>
                  <a:lnTo>
                    <a:pt x="719" y="542"/>
                  </a:lnTo>
                  <a:lnTo>
                    <a:pt x="717" y="537"/>
                  </a:lnTo>
                  <a:lnTo>
                    <a:pt x="715" y="537"/>
                  </a:lnTo>
                  <a:lnTo>
                    <a:pt x="710" y="537"/>
                  </a:lnTo>
                  <a:lnTo>
                    <a:pt x="705" y="537"/>
                  </a:lnTo>
                  <a:lnTo>
                    <a:pt x="703" y="533"/>
                  </a:lnTo>
                  <a:lnTo>
                    <a:pt x="701" y="533"/>
                  </a:lnTo>
                  <a:lnTo>
                    <a:pt x="699" y="533"/>
                  </a:lnTo>
                  <a:lnTo>
                    <a:pt x="694" y="533"/>
                  </a:lnTo>
                  <a:lnTo>
                    <a:pt x="692" y="533"/>
                  </a:lnTo>
                  <a:lnTo>
                    <a:pt x="692" y="533"/>
                  </a:lnTo>
                  <a:lnTo>
                    <a:pt x="692" y="533"/>
                  </a:lnTo>
                  <a:lnTo>
                    <a:pt x="690" y="533"/>
                  </a:lnTo>
                  <a:lnTo>
                    <a:pt x="690" y="533"/>
                  </a:lnTo>
                  <a:lnTo>
                    <a:pt x="690" y="533"/>
                  </a:lnTo>
                  <a:lnTo>
                    <a:pt x="690" y="533"/>
                  </a:lnTo>
                  <a:lnTo>
                    <a:pt x="687" y="530"/>
                  </a:lnTo>
                  <a:lnTo>
                    <a:pt x="685" y="530"/>
                  </a:lnTo>
                  <a:lnTo>
                    <a:pt x="685" y="528"/>
                  </a:lnTo>
                  <a:lnTo>
                    <a:pt x="685" y="528"/>
                  </a:lnTo>
                  <a:lnTo>
                    <a:pt x="683" y="528"/>
                  </a:lnTo>
                  <a:lnTo>
                    <a:pt x="683" y="528"/>
                  </a:lnTo>
                  <a:lnTo>
                    <a:pt x="681" y="528"/>
                  </a:lnTo>
                  <a:lnTo>
                    <a:pt x="681" y="526"/>
                  </a:lnTo>
                  <a:lnTo>
                    <a:pt x="681" y="528"/>
                  </a:lnTo>
                  <a:lnTo>
                    <a:pt x="681" y="526"/>
                  </a:lnTo>
                  <a:lnTo>
                    <a:pt x="678" y="526"/>
                  </a:lnTo>
                  <a:lnTo>
                    <a:pt x="678" y="526"/>
                  </a:lnTo>
                  <a:lnTo>
                    <a:pt x="678" y="526"/>
                  </a:lnTo>
                  <a:lnTo>
                    <a:pt x="676" y="526"/>
                  </a:lnTo>
                  <a:lnTo>
                    <a:pt x="674" y="524"/>
                  </a:lnTo>
                  <a:lnTo>
                    <a:pt x="671" y="524"/>
                  </a:lnTo>
                  <a:lnTo>
                    <a:pt x="671" y="524"/>
                  </a:lnTo>
                  <a:lnTo>
                    <a:pt x="669" y="524"/>
                  </a:lnTo>
                  <a:lnTo>
                    <a:pt x="665" y="524"/>
                  </a:lnTo>
                  <a:lnTo>
                    <a:pt x="665" y="521"/>
                  </a:lnTo>
                  <a:lnTo>
                    <a:pt x="665" y="521"/>
                  </a:lnTo>
                  <a:lnTo>
                    <a:pt x="665" y="521"/>
                  </a:lnTo>
                  <a:lnTo>
                    <a:pt x="665" y="521"/>
                  </a:lnTo>
                  <a:lnTo>
                    <a:pt x="662" y="521"/>
                  </a:lnTo>
                  <a:lnTo>
                    <a:pt x="662" y="519"/>
                  </a:lnTo>
                  <a:lnTo>
                    <a:pt x="662" y="519"/>
                  </a:lnTo>
                  <a:lnTo>
                    <a:pt x="658" y="519"/>
                  </a:lnTo>
                  <a:lnTo>
                    <a:pt x="658" y="519"/>
                  </a:lnTo>
                  <a:lnTo>
                    <a:pt x="656" y="517"/>
                  </a:lnTo>
                  <a:lnTo>
                    <a:pt x="653" y="517"/>
                  </a:lnTo>
                  <a:lnTo>
                    <a:pt x="653" y="515"/>
                  </a:lnTo>
                  <a:lnTo>
                    <a:pt x="651" y="517"/>
                  </a:lnTo>
                  <a:lnTo>
                    <a:pt x="651" y="515"/>
                  </a:lnTo>
                  <a:lnTo>
                    <a:pt x="647" y="515"/>
                  </a:lnTo>
                  <a:lnTo>
                    <a:pt x="644" y="512"/>
                  </a:lnTo>
                  <a:lnTo>
                    <a:pt x="644" y="512"/>
                  </a:lnTo>
                  <a:lnTo>
                    <a:pt x="644" y="512"/>
                  </a:lnTo>
                  <a:lnTo>
                    <a:pt x="642" y="510"/>
                  </a:lnTo>
                  <a:lnTo>
                    <a:pt x="637" y="510"/>
                  </a:lnTo>
                  <a:lnTo>
                    <a:pt x="635" y="512"/>
                  </a:lnTo>
                  <a:lnTo>
                    <a:pt x="635" y="510"/>
                  </a:lnTo>
                  <a:lnTo>
                    <a:pt x="637" y="505"/>
                  </a:lnTo>
                  <a:lnTo>
                    <a:pt x="644" y="505"/>
                  </a:lnTo>
                  <a:lnTo>
                    <a:pt x="644" y="503"/>
                  </a:lnTo>
                  <a:lnTo>
                    <a:pt x="644" y="503"/>
                  </a:lnTo>
                  <a:lnTo>
                    <a:pt x="644" y="501"/>
                  </a:lnTo>
                  <a:lnTo>
                    <a:pt x="647" y="501"/>
                  </a:lnTo>
                  <a:lnTo>
                    <a:pt x="647" y="501"/>
                  </a:lnTo>
                  <a:lnTo>
                    <a:pt x="647" y="496"/>
                  </a:lnTo>
                  <a:lnTo>
                    <a:pt x="647" y="494"/>
                  </a:lnTo>
                  <a:lnTo>
                    <a:pt x="647" y="494"/>
                  </a:lnTo>
                  <a:lnTo>
                    <a:pt x="647" y="494"/>
                  </a:lnTo>
                  <a:lnTo>
                    <a:pt x="647" y="494"/>
                  </a:lnTo>
                  <a:lnTo>
                    <a:pt x="644" y="490"/>
                  </a:lnTo>
                  <a:lnTo>
                    <a:pt x="642" y="487"/>
                  </a:lnTo>
                  <a:lnTo>
                    <a:pt x="640" y="487"/>
                  </a:lnTo>
                  <a:lnTo>
                    <a:pt x="640" y="487"/>
                  </a:lnTo>
                  <a:lnTo>
                    <a:pt x="640" y="485"/>
                  </a:lnTo>
                  <a:lnTo>
                    <a:pt x="642" y="487"/>
                  </a:lnTo>
                  <a:lnTo>
                    <a:pt x="647" y="487"/>
                  </a:lnTo>
                  <a:lnTo>
                    <a:pt x="649" y="487"/>
                  </a:lnTo>
                  <a:lnTo>
                    <a:pt x="651" y="487"/>
                  </a:lnTo>
                  <a:lnTo>
                    <a:pt x="653" y="487"/>
                  </a:lnTo>
                  <a:lnTo>
                    <a:pt x="656" y="487"/>
                  </a:lnTo>
                  <a:lnTo>
                    <a:pt x="658" y="487"/>
                  </a:lnTo>
                  <a:lnTo>
                    <a:pt x="662" y="485"/>
                  </a:lnTo>
                  <a:lnTo>
                    <a:pt x="662" y="485"/>
                  </a:lnTo>
                  <a:lnTo>
                    <a:pt x="665" y="485"/>
                  </a:lnTo>
                  <a:lnTo>
                    <a:pt x="665" y="485"/>
                  </a:lnTo>
                  <a:lnTo>
                    <a:pt x="665" y="483"/>
                  </a:lnTo>
                  <a:lnTo>
                    <a:pt x="665" y="481"/>
                  </a:lnTo>
                  <a:lnTo>
                    <a:pt x="665" y="478"/>
                  </a:lnTo>
                  <a:lnTo>
                    <a:pt x="660" y="476"/>
                  </a:lnTo>
                  <a:lnTo>
                    <a:pt x="658" y="478"/>
                  </a:lnTo>
                  <a:lnTo>
                    <a:pt x="651" y="481"/>
                  </a:lnTo>
                  <a:lnTo>
                    <a:pt x="651" y="483"/>
                  </a:lnTo>
                  <a:lnTo>
                    <a:pt x="651" y="485"/>
                  </a:lnTo>
                  <a:lnTo>
                    <a:pt x="649" y="483"/>
                  </a:lnTo>
                  <a:lnTo>
                    <a:pt x="649" y="481"/>
                  </a:lnTo>
                  <a:lnTo>
                    <a:pt x="649" y="478"/>
                  </a:lnTo>
                  <a:lnTo>
                    <a:pt x="647" y="478"/>
                  </a:lnTo>
                  <a:lnTo>
                    <a:pt x="642" y="481"/>
                  </a:lnTo>
                  <a:lnTo>
                    <a:pt x="640" y="483"/>
                  </a:lnTo>
                  <a:lnTo>
                    <a:pt x="640" y="485"/>
                  </a:lnTo>
                  <a:lnTo>
                    <a:pt x="637" y="485"/>
                  </a:lnTo>
                  <a:lnTo>
                    <a:pt x="637" y="485"/>
                  </a:lnTo>
                  <a:lnTo>
                    <a:pt x="633" y="485"/>
                  </a:lnTo>
                  <a:lnTo>
                    <a:pt x="631" y="487"/>
                  </a:lnTo>
                  <a:lnTo>
                    <a:pt x="626" y="487"/>
                  </a:lnTo>
                  <a:lnTo>
                    <a:pt x="626" y="487"/>
                  </a:lnTo>
                  <a:lnTo>
                    <a:pt x="628" y="483"/>
                  </a:lnTo>
                  <a:lnTo>
                    <a:pt x="626" y="481"/>
                  </a:lnTo>
                  <a:lnTo>
                    <a:pt x="624" y="481"/>
                  </a:lnTo>
                  <a:lnTo>
                    <a:pt x="622" y="478"/>
                  </a:lnTo>
                  <a:lnTo>
                    <a:pt x="617" y="476"/>
                  </a:lnTo>
                  <a:lnTo>
                    <a:pt x="615" y="476"/>
                  </a:lnTo>
                  <a:lnTo>
                    <a:pt x="610" y="474"/>
                  </a:lnTo>
                  <a:lnTo>
                    <a:pt x="601" y="474"/>
                  </a:lnTo>
                  <a:lnTo>
                    <a:pt x="594" y="476"/>
                  </a:lnTo>
                  <a:lnTo>
                    <a:pt x="583" y="481"/>
                  </a:lnTo>
                  <a:lnTo>
                    <a:pt x="576" y="487"/>
                  </a:lnTo>
                  <a:lnTo>
                    <a:pt x="567" y="494"/>
                  </a:lnTo>
                  <a:lnTo>
                    <a:pt x="556" y="508"/>
                  </a:lnTo>
                  <a:lnTo>
                    <a:pt x="554" y="510"/>
                  </a:lnTo>
                  <a:lnTo>
                    <a:pt x="551" y="512"/>
                  </a:lnTo>
                  <a:lnTo>
                    <a:pt x="547" y="519"/>
                  </a:lnTo>
                  <a:lnTo>
                    <a:pt x="547" y="524"/>
                  </a:lnTo>
                  <a:lnTo>
                    <a:pt x="545" y="521"/>
                  </a:lnTo>
                  <a:lnTo>
                    <a:pt x="542" y="521"/>
                  </a:lnTo>
                  <a:lnTo>
                    <a:pt x="542" y="521"/>
                  </a:lnTo>
                  <a:lnTo>
                    <a:pt x="542" y="521"/>
                  </a:lnTo>
                  <a:lnTo>
                    <a:pt x="540" y="521"/>
                  </a:lnTo>
                  <a:lnTo>
                    <a:pt x="540" y="519"/>
                  </a:lnTo>
                  <a:lnTo>
                    <a:pt x="538" y="519"/>
                  </a:lnTo>
                  <a:lnTo>
                    <a:pt x="538" y="517"/>
                  </a:lnTo>
                  <a:lnTo>
                    <a:pt x="533" y="517"/>
                  </a:lnTo>
                  <a:lnTo>
                    <a:pt x="533" y="515"/>
                  </a:lnTo>
                  <a:lnTo>
                    <a:pt x="531" y="515"/>
                  </a:lnTo>
                  <a:lnTo>
                    <a:pt x="531" y="512"/>
                  </a:lnTo>
                  <a:lnTo>
                    <a:pt x="529" y="512"/>
                  </a:lnTo>
                  <a:lnTo>
                    <a:pt x="529" y="508"/>
                  </a:lnTo>
                  <a:lnTo>
                    <a:pt x="529" y="508"/>
                  </a:lnTo>
                  <a:lnTo>
                    <a:pt x="526" y="503"/>
                  </a:lnTo>
                  <a:lnTo>
                    <a:pt x="524" y="503"/>
                  </a:lnTo>
                  <a:lnTo>
                    <a:pt x="522" y="499"/>
                  </a:lnTo>
                  <a:lnTo>
                    <a:pt x="517" y="499"/>
                  </a:lnTo>
                  <a:lnTo>
                    <a:pt x="513" y="501"/>
                  </a:lnTo>
                  <a:lnTo>
                    <a:pt x="510" y="501"/>
                  </a:lnTo>
                  <a:lnTo>
                    <a:pt x="508" y="503"/>
                  </a:lnTo>
                  <a:lnTo>
                    <a:pt x="508" y="501"/>
                  </a:lnTo>
                  <a:lnTo>
                    <a:pt x="508" y="499"/>
                  </a:lnTo>
                  <a:lnTo>
                    <a:pt x="506" y="499"/>
                  </a:lnTo>
                  <a:lnTo>
                    <a:pt x="506" y="499"/>
                  </a:lnTo>
                  <a:lnTo>
                    <a:pt x="504" y="499"/>
                  </a:lnTo>
                  <a:lnTo>
                    <a:pt x="504" y="496"/>
                  </a:lnTo>
                  <a:lnTo>
                    <a:pt x="508" y="490"/>
                  </a:lnTo>
                  <a:lnTo>
                    <a:pt x="508" y="485"/>
                  </a:lnTo>
                  <a:lnTo>
                    <a:pt x="504" y="485"/>
                  </a:lnTo>
                  <a:lnTo>
                    <a:pt x="501" y="483"/>
                  </a:lnTo>
                  <a:lnTo>
                    <a:pt x="504" y="478"/>
                  </a:lnTo>
                  <a:lnTo>
                    <a:pt x="499" y="474"/>
                  </a:lnTo>
                  <a:lnTo>
                    <a:pt x="497" y="474"/>
                  </a:lnTo>
                  <a:lnTo>
                    <a:pt x="499" y="469"/>
                  </a:lnTo>
                  <a:lnTo>
                    <a:pt x="499" y="460"/>
                  </a:lnTo>
                  <a:lnTo>
                    <a:pt x="499" y="458"/>
                  </a:lnTo>
                  <a:lnTo>
                    <a:pt x="499" y="458"/>
                  </a:lnTo>
                  <a:lnTo>
                    <a:pt x="501" y="458"/>
                  </a:lnTo>
                  <a:lnTo>
                    <a:pt x="501" y="456"/>
                  </a:lnTo>
                  <a:lnTo>
                    <a:pt x="497" y="449"/>
                  </a:lnTo>
                  <a:lnTo>
                    <a:pt x="497" y="447"/>
                  </a:lnTo>
                  <a:lnTo>
                    <a:pt x="497" y="444"/>
                  </a:lnTo>
                  <a:lnTo>
                    <a:pt x="499" y="426"/>
                  </a:lnTo>
                  <a:lnTo>
                    <a:pt x="495" y="426"/>
                  </a:lnTo>
                  <a:lnTo>
                    <a:pt x="495" y="424"/>
                  </a:lnTo>
                  <a:lnTo>
                    <a:pt x="495" y="424"/>
                  </a:lnTo>
                  <a:lnTo>
                    <a:pt x="490" y="419"/>
                  </a:lnTo>
                  <a:lnTo>
                    <a:pt x="492" y="417"/>
                  </a:lnTo>
                  <a:lnTo>
                    <a:pt x="495" y="419"/>
                  </a:lnTo>
                  <a:lnTo>
                    <a:pt x="497" y="417"/>
                  </a:lnTo>
                  <a:lnTo>
                    <a:pt x="483" y="408"/>
                  </a:lnTo>
                  <a:lnTo>
                    <a:pt x="481" y="406"/>
                  </a:lnTo>
                  <a:lnTo>
                    <a:pt x="481" y="406"/>
                  </a:lnTo>
                  <a:lnTo>
                    <a:pt x="481" y="408"/>
                  </a:lnTo>
                  <a:lnTo>
                    <a:pt x="479" y="410"/>
                  </a:lnTo>
                  <a:lnTo>
                    <a:pt x="476" y="410"/>
                  </a:lnTo>
                  <a:lnTo>
                    <a:pt x="479" y="408"/>
                  </a:lnTo>
                  <a:lnTo>
                    <a:pt x="479" y="408"/>
                  </a:lnTo>
                  <a:lnTo>
                    <a:pt x="476" y="408"/>
                  </a:lnTo>
                  <a:lnTo>
                    <a:pt x="476" y="408"/>
                  </a:lnTo>
                  <a:lnTo>
                    <a:pt x="476" y="406"/>
                  </a:lnTo>
                  <a:lnTo>
                    <a:pt x="476" y="406"/>
                  </a:lnTo>
                  <a:lnTo>
                    <a:pt x="474" y="408"/>
                  </a:lnTo>
                  <a:lnTo>
                    <a:pt x="474" y="406"/>
                  </a:lnTo>
                  <a:lnTo>
                    <a:pt x="474" y="406"/>
                  </a:lnTo>
                  <a:lnTo>
                    <a:pt x="474" y="406"/>
                  </a:lnTo>
                  <a:lnTo>
                    <a:pt x="472" y="403"/>
                  </a:lnTo>
                  <a:lnTo>
                    <a:pt x="472" y="406"/>
                  </a:lnTo>
                  <a:lnTo>
                    <a:pt x="472" y="403"/>
                  </a:lnTo>
                  <a:lnTo>
                    <a:pt x="472" y="403"/>
                  </a:lnTo>
                  <a:lnTo>
                    <a:pt x="470" y="403"/>
                  </a:lnTo>
                  <a:lnTo>
                    <a:pt x="470" y="403"/>
                  </a:lnTo>
                  <a:lnTo>
                    <a:pt x="465" y="406"/>
                  </a:lnTo>
                  <a:lnTo>
                    <a:pt x="465" y="403"/>
                  </a:lnTo>
                  <a:lnTo>
                    <a:pt x="463" y="406"/>
                  </a:lnTo>
                  <a:lnTo>
                    <a:pt x="461" y="403"/>
                  </a:lnTo>
                  <a:lnTo>
                    <a:pt x="461" y="403"/>
                  </a:lnTo>
                  <a:lnTo>
                    <a:pt x="461" y="401"/>
                  </a:lnTo>
                  <a:lnTo>
                    <a:pt x="458" y="403"/>
                  </a:lnTo>
                  <a:lnTo>
                    <a:pt x="458" y="401"/>
                  </a:lnTo>
                  <a:lnTo>
                    <a:pt x="456" y="403"/>
                  </a:lnTo>
                  <a:lnTo>
                    <a:pt x="456" y="401"/>
                  </a:lnTo>
                  <a:lnTo>
                    <a:pt x="456" y="403"/>
                  </a:lnTo>
                  <a:lnTo>
                    <a:pt x="456" y="403"/>
                  </a:lnTo>
                  <a:lnTo>
                    <a:pt x="456" y="403"/>
                  </a:lnTo>
                  <a:lnTo>
                    <a:pt x="454" y="403"/>
                  </a:lnTo>
                  <a:lnTo>
                    <a:pt x="454" y="406"/>
                  </a:lnTo>
                  <a:lnTo>
                    <a:pt x="458" y="410"/>
                  </a:lnTo>
                  <a:lnTo>
                    <a:pt x="456" y="410"/>
                  </a:lnTo>
                  <a:lnTo>
                    <a:pt x="456" y="408"/>
                  </a:lnTo>
                  <a:lnTo>
                    <a:pt x="456" y="410"/>
                  </a:lnTo>
                  <a:lnTo>
                    <a:pt x="456" y="410"/>
                  </a:lnTo>
                  <a:lnTo>
                    <a:pt x="454" y="410"/>
                  </a:lnTo>
                  <a:lnTo>
                    <a:pt x="454" y="408"/>
                  </a:lnTo>
                  <a:lnTo>
                    <a:pt x="452" y="406"/>
                  </a:lnTo>
                  <a:lnTo>
                    <a:pt x="452" y="403"/>
                  </a:lnTo>
                  <a:lnTo>
                    <a:pt x="452" y="406"/>
                  </a:lnTo>
                  <a:lnTo>
                    <a:pt x="449" y="406"/>
                  </a:lnTo>
                  <a:lnTo>
                    <a:pt x="449" y="406"/>
                  </a:lnTo>
                  <a:lnTo>
                    <a:pt x="447" y="406"/>
                  </a:lnTo>
                  <a:lnTo>
                    <a:pt x="445" y="408"/>
                  </a:lnTo>
                  <a:lnTo>
                    <a:pt x="445" y="410"/>
                  </a:lnTo>
                  <a:lnTo>
                    <a:pt x="449" y="410"/>
                  </a:lnTo>
                  <a:lnTo>
                    <a:pt x="447" y="415"/>
                  </a:lnTo>
                  <a:lnTo>
                    <a:pt x="447" y="415"/>
                  </a:lnTo>
                  <a:lnTo>
                    <a:pt x="449" y="415"/>
                  </a:lnTo>
                  <a:lnTo>
                    <a:pt x="449" y="417"/>
                  </a:lnTo>
                  <a:lnTo>
                    <a:pt x="449" y="417"/>
                  </a:lnTo>
                  <a:lnTo>
                    <a:pt x="445" y="413"/>
                  </a:lnTo>
                  <a:lnTo>
                    <a:pt x="442" y="413"/>
                  </a:lnTo>
                  <a:lnTo>
                    <a:pt x="442" y="413"/>
                  </a:lnTo>
                  <a:lnTo>
                    <a:pt x="442" y="413"/>
                  </a:lnTo>
                  <a:lnTo>
                    <a:pt x="442" y="410"/>
                  </a:lnTo>
                  <a:lnTo>
                    <a:pt x="440" y="408"/>
                  </a:lnTo>
                  <a:lnTo>
                    <a:pt x="440" y="408"/>
                  </a:lnTo>
                  <a:lnTo>
                    <a:pt x="440" y="408"/>
                  </a:lnTo>
                  <a:lnTo>
                    <a:pt x="440" y="408"/>
                  </a:lnTo>
                  <a:lnTo>
                    <a:pt x="438" y="403"/>
                  </a:lnTo>
                  <a:lnTo>
                    <a:pt x="436" y="406"/>
                  </a:lnTo>
                  <a:lnTo>
                    <a:pt x="431" y="413"/>
                  </a:lnTo>
                  <a:lnTo>
                    <a:pt x="427" y="422"/>
                  </a:lnTo>
                  <a:lnTo>
                    <a:pt x="424" y="422"/>
                  </a:lnTo>
                  <a:lnTo>
                    <a:pt x="420" y="424"/>
                  </a:lnTo>
                  <a:lnTo>
                    <a:pt x="420" y="426"/>
                  </a:lnTo>
                  <a:lnTo>
                    <a:pt x="415" y="428"/>
                  </a:lnTo>
                  <a:lnTo>
                    <a:pt x="413" y="426"/>
                  </a:lnTo>
                  <a:lnTo>
                    <a:pt x="406" y="417"/>
                  </a:lnTo>
                  <a:lnTo>
                    <a:pt x="404" y="415"/>
                  </a:lnTo>
                  <a:lnTo>
                    <a:pt x="397" y="413"/>
                  </a:lnTo>
                  <a:lnTo>
                    <a:pt x="390" y="403"/>
                  </a:lnTo>
                  <a:lnTo>
                    <a:pt x="388" y="401"/>
                  </a:lnTo>
                  <a:lnTo>
                    <a:pt x="384" y="399"/>
                  </a:lnTo>
                  <a:lnTo>
                    <a:pt x="377" y="397"/>
                  </a:lnTo>
                  <a:lnTo>
                    <a:pt x="374" y="390"/>
                  </a:lnTo>
                  <a:lnTo>
                    <a:pt x="370" y="390"/>
                  </a:lnTo>
                  <a:lnTo>
                    <a:pt x="370" y="385"/>
                  </a:lnTo>
                  <a:lnTo>
                    <a:pt x="368" y="383"/>
                  </a:lnTo>
                  <a:lnTo>
                    <a:pt x="365" y="383"/>
                  </a:lnTo>
                  <a:lnTo>
                    <a:pt x="365" y="381"/>
                  </a:lnTo>
                  <a:lnTo>
                    <a:pt x="363" y="378"/>
                  </a:lnTo>
                  <a:lnTo>
                    <a:pt x="361" y="369"/>
                  </a:lnTo>
                  <a:lnTo>
                    <a:pt x="356" y="360"/>
                  </a:lnTo>
                  <a:lnTo>
                    <a:pt x="354" y="358"/>
                  </a:lnTo>
                  <a:lnTo>
                    <a:pt x="352" y="356"/>
                  </a:lnTo>
                  <a:lnTo>
                    <a:pt x="350" y="356"/>
                  </a:lnTo>
                  <a:lnTo>
                    <a:pt x="343" y="354"/>
                  </a:lnTo>
                  <a:lnTo>
                    <a:pt x="340" y="356"/>
                  </a:lnTo>
                  <a:lnTo>
                    <a:pt x="338" y="356"/>
                  </a:lnTo>
                  <a:lnTo>
                    <a:pt x="338" y="356"/>
                  </a:lnTo>
                  <a:lnTo>
                    <a:pt x="336" y="358"/>
                  </a:lnTo>
                  <a:lnTo>
                    <a:pt x="336" y="363"/>
                  </a:lnTo>
                  <a:lnTo>
                    <a:pt x="331" y="365"/>
                  </a:lnTo>
                  <a:lnTo>
                    <a:pt x="329" y="363"/>
                  </a:lnTo>
                  <a:lnTo>
                    <a:pt x="327" y="360"/>
                  </a:lnTo>
                  <a:lnTo>
                    <a:pt x="325" y="358"/>
                  </a:lnTo>
                  <a:lnTo>
                    <a:pt x="313" y="356"/>
                  </a:lnTo>
                  <a:lnTo>
                    <a:pt x="309" y="354"/>
                  </a:lnTo>
                  <a:lnTo>
                    <a:pt x="295" y="349"/>
                  </a:lnTo>
                  <a:lnTo>
                    <a:pt x="293" y="347"/>
                  </a:lnTo>
                  <a:lnTo>
                    <a:pt x="291" y="344"/>
                  </a:lnTo>
                  <a:lnTo>
                    <a:pt x="297" y="342"/>
                  </a:lnTo>
                  <a:lnTo>
                    <a:pt x="300" y="342"/>
                  </a:lnTo>
                  <a:lnTo>
                    <a:pt x="302" y="340"/>
                  </a:lnTo>
                  <a:lnTo>
                    <a:pt x="304" y="335"/>
                  </a:lnTo>
                  <a:lnTo>
                    <a:pt x="306" y="331"/>
                  </a:lnTo>
                  <a:lnTo>
                    <a:pt x="306" y="329"/>
                  </a:lnTo>
                  <a:lnTo>
                    <a:pt x="304" y="329"/>
                  </a:lnTo>
                  <a:lnTo>
                    <a:pt x="304" y="324"/>
                  </a:lnTo>
                  <a:lnTo>
                    <a:pt x="304" y="322"/>
                  </a:lnTo>
                  <a:lnTo>
                    <a:pt x="306" y="322"/>
                  </a:lnTo>
                  <a:lnTo>
                    <a:pt x="306" y="320"/>
                  </a:lnTo>
                  <a:lnTo>
                    <a:pt x="304" y="317"/>
                  </a:lnTo>
                  <a:lnTo>
                    <a:pt x="302" y="315"/>
                  </a:lnTo>
                  <a:lnTo>
                    <a:pt x="302" y="315"/>
                  </a:lnTo>
                  <a:lnTo>
                    <a:pt x="300" y="313"/>
                  </a:lnTo>
                  <a:lnTo>
                    <a:pt x="300" y="315"/>
                  </a:lnTo>
                  <a:lnTo>
                    <a:pt x="297" y="313"/>
                  </a:lnTo>
                  <a:lnTo>
                    <a:pt x="295" y="313"/>
                  </a:lnTo>
                  <a:lnTo>
                    <a:pt x="295" y="313"/>
                  </a:lnTo>
                  <a:lnTo>
                    <a:pt x="295" y="313"/>
                  </a:lnTo>
                  <a:lnTo>
                    <a:pt x="295" y="310"/>
                  </a:lnTo>
                  <a:lnTo>
                    <a:pt x="288" y="304"/>
                  </a:lnTo>
                  <a:lnTo>
                    <a:pt x="291" y="304"/>
                  </a:lnTo>
                  <a:lnTo>
                    <a:pt x="291" y="301"/>
                  </a:lnTo>
                  <a:lnTo>
                    <a:pt x="288" y="299"/>
                  </a:lnTo>
                  <a:lnTo>
                    <a:pt x="281" y="301"/>
                  </a:lnTo>
                  <a:lnTo>
                    <a:pt x="284" y="299"/>
                  </a:lnTo>
                  <a:lnTo>
                    <a:pt x="284" y="297"/>
                  </a:lnTo>
                  <a:lnTo>
                    <a:pt x="281" y="295"/>
                  </a:lnTo>
                  <a:lnTo>
                    <a:pt x="277" y="295"/>
                  </a:lnTo>
                  <a:lnTo>
                    <a:pt x="275" y="297"/>
                  </a:lnTo>
                  <a:lnTo>
                    <a:pt x="275" y="295"/>
                  </a:lnTo>
                  <a:lnTo>
                    <a:pt x="272" y="295"/>
                  </a:lnTo>
                  <a:lnTo>
                    <a:pt x="268" y="290"/>
                  </a:lnTo>
                  <a:lnTo>
                    <a:pt x="266" y="290"/>
                  </a:lnTo>
                  <a:lnTo>
                    <a:pt x="266" y="292"/>
                  </a:lnTo>
                  <a:lnTo>
                    <a:pt x="261" y="288"/>
                  </a:lnTo>
                  <a:lnTo>
                    <a:pt x="261" y="288"/>
                  </a:lnTo>
                  <a:lnTo>
                    <a:pt x="259" y="288"/>
                  </a:lnTo>
                  <a:lnTo>
                    <a:pt x="259" y="290"/>
                  </a:lnTo>
                  <a:lnTo>
                    <a:pt x="254" y="290"/>
                  </a:lnTo>
                  <a:lnTo>
                    <a:pt x="252" y="292"/>
                  </a:lnTo>
                  <a:lnTo>
                    <a:pt x="252" y="292"/>
                  </a:lnTo>
                  <a:lnTo>
                    <a:pt x="252" y="292"/>
                  </a:lnTo>
                  <a:lnTo>
                    <a:pt x="252" y="290"/>
                  </a:lnTo>
                  <a:lnTo>
                    <a:pt x="250" y="290"/>
                  </a:lnTo>
                  <a:lnTo>
                    <a:pt x="247" y="292"/>
                  </a:lnTo>
                  <a:lnTo>
                    <a:pt x="247" y="292"/>
                  </a:lnTo>
                  <a:lnTo>
                    <a:pt x="250" y="295"/>
                  </a:lnTo>
                  <a:lnTo>
                    <a:pt x="250" y="295"/>
                  </a:lnTo>
                  <a:lnTo>
                    <a:pt x="247" y="295"/>
                  </a:lnTo>
                  <a:lnTo>
                    <a:pt x="247" y="295"/>
                  </a:lnTo>
                  <a:lnTo>
                    <a:pt x="245" y="295"/>
                  </a:lnTo>
                  <a:lnTo>
                    <a:pt x="245" y="297"/>
                  </a:lnTo>
                  <a:lnTo>
                    <a:pt x="247" y="297"/>
                  </a:lnTo>
                  <a:lnTo>
                    <a:pt x="247" y="297"/>
                  </a:lnTo>
                  <a:lnTo>
                    <a:pt x="245" y="299"/>
                  </a:lnTo>
                  <a:lnTo>
                    <a:pt x="245" y="299"/>
                  </a:lnTo>
                  <a:lnTo>
                    <a:pt x="243" y="297"/>
                  </a:lnTo>
                  <a:lnTo>
                    <a:pt x="243" y="295"/>
                  </a:lnTo>
                  <a:lnTo>
                    <a:pt x="243" y="297"/>
                  </a:lnTo>
                  <a:lnTo>
                    <a:pt x="241" y="299"/>
                  </a:lnTo>
                  <a:lnTo>
                    <a:pt x="241" y="299"/>
                  </a:lnTo>
                  <a:lnTo>
                    <a:pt x="243" y="301"/>
                  </a:lnTo>
                  <a:lnTo>
                    <a:pt x="241" y="301"/>
                  </a:lnTo>
                  <a:lnTo>
                    <a:pt x="243" y="304"/>
                  </a:lnTo>
                  <a:lnTo>
                    <a:pt x="241" y="306"/>
                  </a:lnTo>
                  <a:lnTo>
                    <a:pt x="238" y="306"/>
                  </a:lnTo>
                  <a:lnTo>
                    <a:pt x="238" y="306"/>
                  </a:lnTo>
                  <a:lnTo>
                    <a:pt x="234" y="308"/>
                  </a:lnTo>
                  <a:lnTo>
                    <a:pt x="232" y="306"/>
                  </a:lnTo>
                  <a:lnTo>
                    <a:pt x="232" y="306"/>
                  </a:lnTo>
                  <a:lnTo>
                    <a:pt x="232" y="306"/>
                  </a:lnTo>
                  <a:lnTo>
                    <a:pt x="229" y="306"/>
                  </a:lnTo>
                  <a:lnTo>
                    <a:pt x="229" y="304"/>
                  </a:lnTo>
                  <a:lnTo>
                    <a:pt x="225" y="304"/>
                  </a:lnTo>
                  <a:lnTo>
                    <a:pt x="223" y="306"/>
                  </a:lnTo>
                  <a:lnTo>
                    <a:pt x="223" y="306"/>
                  </a:lnTo>
                  <a:lnTo>
                    <a:pt x="223" y="306"/>
                  </a:lnTo>
                  <a:lnTo>
                    <a:pt x="218" y="308"/>
                  </a:lnTo>
                  <a:lnTo>
                    <a:pt x="218" y="308"/>
                  </a:lnTo>
                  <a:lnTo>
                    <a:pt x="216" y="308"/>
                  </a:lnTo>
                  <a:lnTo>
                    <a:pt x="213" y="308"/>
                  </a:lnTo>
                  <a:lnTo>
                    <a:pt x="211" y="308"/>
                  </a:lnTo>
                  <a:lnTo>
                    <a:pt x="211" y="308"/>
                  </a:lnTo>
                  <a:lnTo>
                    <a:pt x="209" y="308"/>
                  </a:lnTo>
                  <a:lnTo>
                    <a:pt x="209" y="308"/>
                  </a:lnTo>
                  <a:lnTo>
                    <a:pt x="207" y="310"/>
                  </a:lnTo>
                  <a:lnTo>
                    <a:pt x="207" y="308"/>
                  </a:lnTo>
                  <a:lnTo>
                    <a:pt x="207" y="306"/>
                  </a:lnTo>
                  <a:lnTo>
                    <a:pt x="204" y="308"/>
                  </a:lnTo>
                  <a:lnTo>
                    <a:pt x="204" y="308"/>
                  </a:lnTo>
                  <a:lnTo>
                    <a:pt x="202" y="308"/>
                  </a:lnTo>
                  <a:lnTo>
                    <a:pt x="202" y="308"/>
                  </a:lnTo>
                  <a:lnTo>
                    <a:pt x="202" y="308"/>
                  </a:lnTo>
                  <a:lnTo>
                    <a:pt x="200" y="308"/>
                  </a:lnTo>
                  <a:lnTo>
                    <a:pt x="198" y="308"/>
                  </a:lnTo>
                  <a:lnTo>
                    <a:pt x="198" y="306"/>
                  </a:lnTo>
                  <a:lnTo>
                    <a:pt x="195" y="306"/>
                  </a:lnTo>
                  <a:lnTo>
                    <a:pt x="193" y="306"/>
                  </a:lnTo>
                  <a:lnTo>
                    <a:pt x="191" y="306"/>
                  </a:lnTo>
                  <a:lnTo>
                    <a:pt x="189" y="306"/>
                  </a:lnTo>
                  <a:lnTo>
                    <a:pt x="186" y="308"/>
                  </a:lnTo>
                  <a:lnTo>
                    <a:pt x="186" y="306"/>
                  </a:lnTo>
                  <a:lnTo>
                    <a:pt x="182" y="308"/>
                  </a:lnTo>
                  <a:lnTo>
                    <a:pt x="179" y="310"/>
                  </a:lnTo>
                  <a:lnTo>
                    <a:pt x="177" y="310"/>
                  </a:lnTo>
                  <a:lnTo>
                    <a:pt x="177" y="313"/>
                  </a:lnTo>
                  <a:lnTo>
                    <a:pt x="175" y="315"/>
                  </a:lnTo>
                  <a:lnTo>
                    <a:pt x="175" y="315"/>
                  </a:lnTo>
                  <a:lnTo>
                    <a:pt x="173" y="317"/>
                  </a:lnTo>
                  <a:lnTo>
                    <a:pt x="175" y="320"/>
                  </a:lnTo>
                  <a:lnTo>
                    <a:pt x="175" y="320"/>
                  </a:lnTo>
                  <a:lnTo>
                    <a:pt x="175" y="320"/>
                  </a:lnTo>
                  <a:lnTo>
                    <a:pt x="175" y="322"/>
                  </a:lnTo>
                  <a:lnTo>
                    <a:pt x="164" y="320"/>
                  </a:lnTo>
                  <a:lnTo>
                    <a:pt x="157" y="317"/>
                  </a:lnTo>
                  <a:lnTo>
                    <a:pt x="157" y="315"/>
                  </a:lnTo>
                  <a:lnTo>
                    <a:pt x="154" y="315"/>
                  </a:lnTo>
                  <a:lnTo>
                    <a:pt x="152" y="317"/>
                  </a:lnTo>
                  <a:lnTo>
                    <a:pt x="150" y="317"/>
                  </a:lnTo>
                  <a:lnTo>
                    <a:pt x="145" y="315"/>
                  </a:lnTo>
                  <a:lnTo>
                    <a:pt x="143" y="310"/>
                  </a:lnTo>
                  <a:lnTo>
                    <a:pt x="139" y="310"/>
                  </a:lnTo>
                  <a:lnTo>
                    <a:pt x="139" y="310"/>
                  </a:lnTo>
                  <a:lnTo>
                    <a:pt x="134" y="308"/>
                  </a:lnTo>
                  <a:lnTo>
                    <a:pt x="132" y="313"/>
                  </a:lnTo>
                  <a:lnTo>
                    <a:pt x="127" y="315"/>
                  </a:lnTo>
                  <a:lnTo>
                    <a:pt x="125" y="315"/>
                  </a:lnTo>
                  <a:lnTo>
                    <a:pt x="123" y="313"/>
                  </a:lnTo>
                  <a:lnTo>
                    <a:pt x="123" y="313"/>
                  </a:lnTo>
                  <a:lnTo>
                    <a:pt x="118" y="313"/>
                  </a:lnTo>
                  <a:lnTo>
                    <a:pt x="111" y="310"/>
                  </a:lnTo>
                  <a:lnTo>
                    <a:pt x="109" y="315"/>
                  </a:lnTo>
                  <a:lnTo>
                    <a:pt x="102" y="310"/>
                  </a:lnTo>
                  <a:lnTo>
                    <a:pt x="100" y="310"/>
                  </a:lnTo>
                  <a:lnTo>
                    <a:pt x="100" y="308"/>
                  </a:lnTo>
                  <a:lnTo>
                    <a:pt x="98" y="306"/>
                  </a:lnTo>
                  <a:lnTo>
                    <a:pt x="96" y="304"/>
                  </a:lnTo>
                  <a:lnTo>
                    <a:pt x="93" y="301"/>
                  </a:lnTo>
                  <a:lnTo>
                    <a:pt x="93" y="299"/>
                  </a:lnTo>
                  <a:lnTo>
                    <a:pt x="91" y="299"/>
                  </a:lnTo>
                  <a:lnTo>
                    <a:pt x="91" y="299"/>
                  </a:lnTo>
                  <a:lnTo>
                    <a:pt x="91" y="299"/>
                  </a:lnTo>
                  <a:lnTo>
                    <a:pt x="89" y="299"/>
                  </a:lnTo>
                  <a:lnTo>
                    <a:pt x="89" y="299"/>
                  </a:lnTo>
                  <a:lnTo>
                    <a:pt x="86" y="299"/>
                  </a:lnTo>
                  <a:lnTo>
                    <a:pt x="84" y="297"/>
                  </a:lnTo>
                  <a:lnTo>
                    <a:pt x="84" y="295"/>
                  </a:lnTo>
                  <a:lnTo>
                    <a:pt x="84" y="292"/>
                  </a:lnTo>
                  <a:lnTo>
                    <a:pt x="84" y="290"/>
                  </a:lnTo>
                  <a:lnTo>
                    <a:pt x="86" y="288"/>
                  </a:lnTo>
                  <a:lnTo>
                    <a:pt x="86" y="286"/>
                  </a:lnTo>
                  <a:lnTo>
                    <a:pt x="91" y="281"/>
                  </a:lnTo>
                  <a:lnTo>
                    <a:pt x="96" y="279"/>
                  </a:lnTo>
                  <a:lnTo>
                    <a:pt x="96" y="276"/>
                  </a:lnTo>
                  <a:lnTo>
                    <a:pt x="91" y="270"/>
                  </a:lnTo>
                  <a:lnTo>
                    <a:pt x="93" y="265"/>
                  </a:lnTo>
                  <a:lnTo>
                    <a:pt x="98" y="265"/>
                  </a:lnTo>
                  <a:lnTo>
                    <a:pt x="98" y="263"/>
                  </a:lnTo>
                  <a:lnTo>
                    <a:pt x="100" y="263"/>
                  </a:lnTo>
                  <a:lnTo>
                    <a:pt x="100" y="261"/>
                  </a:lnTo>
                  <a:lnTo>
                    <a:pt x="96" y="258"/>
                  </a:lnTo>
                  <a:lnTo>
                    <a:pt x="93" y="254"/>
                  </a:lnTo>
                  <a:lnTo>
                    <a:pt x="86" y="254"/>
                  </a:lnTo>
                  <a:lnTo>
                    <a:pt x="86" y="256"/>
                  </a:lnTo>
                  <a:lnTo>
                    <a:pt x="84" y="256"/>
                  </a:lnTo>
                  <a:lnTo>
                    <a:pt x="82" y="251"/>
                  </a:lnTo>
                  <a:lnTo>
                    <a:pt x="80" y="251"/>
                  </a:lnTo>
                  <a:lnTo>
                    <a:pt x="77" y="251"/>
                  </a:lnTo>
                  <a:lnTo>
                    <a:pt x="77" y="249"/>
                  </a:lnTo>
                  <a:lnTo>
                    <a:pt x="80" y="249"/>
                  </a:lnTo>
                  <a:lnTo>
                    <a:pt x="73" y="249"/>
                  </a:lnTo>
                  <a:lnTo>
                    <a:pt x="71" y="249"/>
                  </a:lnTo>
                  <a:lnTo>
                    <a:pt x="66" y="251"/>
                  </a:lnTo>
                  <a:lnTo>
                    <a:pt x="64" y="251"/>
                  </a:lnTo>
                  <a:lnTo>
                    <a:pt x="62" y="251"/>
                  </a:lnTo>
                  <a:lnTo>
                    <a:pt x="62" y="249"/>
                  </a:lnTo>
                  <a:lnTo>
                    <a:pt x="62" y="247"/>
                  </a:lnTo>
                  <a:lnTo>
                    <a:pt x="59" y="245"/>
                  </a:lnTo>
                  <a:lnTo>
                    <a:pt x="59" y="245"/>
                  </a:lnTo>
                  <a:lnTo>
                    <a:pt x="59" y="240"/>
                  </a:lnTo>
                  <a:lnTo>
                    <a:pt x="55" y="238"/>
                  </a:lnTo>
                  <a:lnTo>
                    <a:pt x="50" y="236"/>
                  </a:lnTo>
                  <a:lnTo>
                    <a:pt x="46" y="236"/>
                  </a:lnTo>
                  <a:lnTo>
                    <a:pt x="43" y="236"/>
                  </a:lnTo>
                  <a:lnTo>
                    <a:pt x="41" y="231"/>
                  </a:lnTo>
                  <a:lnTo>
                    <a:pt x="41" y="229"/>
                  </a:lnTo>
                  <a:lnTo>
                    <a:pt x="41" y="227"/>
                  </a:lnTo>
                  <a:lnTo>
                    <a:pt x="39" y="227"/>
                  </a:lnTo>
                  <a:lnTo>
                    <a:pt x="39" y="222"/>
                  </a:lnTo>
                  <a:lnTo>
                    <a:pt x="43" y="217"/>
                  </a:lnTo>
                  <a:lnTo>
                    <a:pt x="43" y="215"/>
                  </a:lnTo>
                  <a:lnTo>
                    <a:pt x="48" y="213"/>
                  </a:lnTo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path path="rect">
                <a:fillToRect t="100000" r="100000"/>
              </a:path>
            </a:gra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6548967" y="3649908"/>
              <a:ext cx="1134533" cy="585787"/>
            </a:xfrm>
            <a:custGeom>
              <a:avLst/>
              <a:gdLst/>
              <a:ahLst/>
              <a:cxnLst>
                <a:cxn ang="0">
                  <a:pos x="313" y="340"/>
                </a:cxn>
                <a:cxn ang="0">
                  <a:pos x="349" y="338"/>
                </a:cxn>
                <a:cxn ang="0">
                  <a:pos x="381" y="329"/>
                </a:cxn>
                <a:cxn ang="0">
                  <a:pos x="401" y="270"/>
                </a:cxn>
                <a:cxn ang="0">
                  <a:pos x="415" y="233"/>
                </a:cxn>
                <a:cxn ang="0">
                  <a:pos x="404" y="220"/>
                </a:cxn>
                <a:cxn ang="0">
                  <a:pos x="383" y="215"/>
                </a:cxn>
                <a:cxn ang="0">
                  <a:pos x="379" y="190"/>
                </a:cxn>
                <a:cxn ang="0">
                  <a:pos x="372" y="159"/>
                </a:cxn>
                <a:cxn ang="0">
                  <a:pos x="358" y="120"/>
                </a:cxn>
                <a:cxn ang="0">
                  <a:pos x="349" y="120"/>
                </a:cxn>
                <a:cxn ang="0">
                  <a:pos x="340" y="115"/>
                </a:cxn>
                <a:cxn ang="0">
                  <a:pos x="331" y="115"/>
                </a:cxn>
                <a:cxn ang="0">
                  <a:pos x="331" y="122"/>
                </a:cxn>
                <a:cxn ang="0">
                  <a:pos x="320" y="120"/>
                </a:cxn>
                <a:cxn ang="0">
                  <a:pos x="317" y="125"/>
                </a:cxn>
                <a:cxn ang="0">
                  <a:pos x="306" y="125"/>
                </a:cxn>
                <a:cxn ang="0">
                  <a:pos x="263" y="113"/>
                </a:cxn>
                <a:cxn ang="0">
                  <a:pos x="231" y="72"/>
                </a:cxn>
                <a:cxn ang="0">
                  <a:pos x="202" y="72"/>
                </a:cxn>
                <a:cxn ang="0">
                  <a:pos x="175" y="54"/>
                </a:cxn>
                <a:cxn ang="0">
                  <a:pos x="177" y="27"/>
                </a:cxn>
                <a:cxn ang="0">
                  <a:pos x="166" y="13"/>
                </a:cxn>
                <a:cxn ang="0">
                  <a:pos x="141" y="4"/>
                </a:cxn>
                <a:cxn ang="0">
                  <a:pos x="122" y="4"/>
                </a:cxn>
                <a:cxn ang="0">
                  <a:pos x="120" y="11"/>
                </a:cxn>
                <a:cxn ang="0">
                  <a:pos x="113" y="18"/>
                </a:cxn>
                <a:cxn ang="0">
                  <a:pos x="93" y="20"/>
                </a:cxn>
                <a:cxn ang="0">
                  <a:pos x="77" y="20"/>
                </a:cxn>
                <a:cxn ang="0">
                  <a:pos x="61" y="18"/>
                </a:cxn>
                <a:cxn ang="0">
                  <a:pos x="50" y="32"/>
                </a:cxn>
                <a:cxn ang="0">
                  <a:pos x="59" y="56"/>
                </a:cxn>
                <a:cxn ang="0">
                  <a:pos x="50" y="86"/>
                </a:cxn>
                <a:cxn ang="0">
                  <a:pos x="27" y="100"/>
                </a:cxn>
                <a:cxn ang="0">
                  <a:pos x="9" y="100"/>
                </a:cxn>
                <a:cxn ang="0">
                  <a:pos x="9" y="115"/>
                </a:cxn>
                <a:cxn ang="0">
                  <a:pos x="9" y="122"/>
                </a:cxn>
                <a:cxn ang="0">
                  <a:pos x="14" y="134"/>
                </a:cxn>
                <a:cxn ang="0">
                  <a:pos x="16" y="154"/>
                </a:cxn>
                <a:cxn ang="0">
                  <a:pos x="34" y="165"/>
                </a:cxn>
                <a:cxn ang="0">
                  <a:pos x="36" y="188"/>
                </a:cxn>
                <a:cxn ang="0">
                  <a:pos x="57" y="204"/>
                </a:cxn>
                <a:cxn ang="0">
                  <a:pos x="61" y="213"/>
                </a:cxn>
                <a:cxn ang="0">
                  <a:pos x="64" y="229"/>
                </a:cxn>
                <a:cxn ang="0">
                  <a:pos x="77" y="242"/>
                </a:cxn>
                <a:cxn ang="0">
                  <a:pos x="100" y="261"/>
                </a:cxn>
                <a:cxn ang="0">
                  <a:pos x="113" y="281"/>
                </a:cxn>
                <a:cxn ang="0">
                  <a:pos x="129" y="295"/>
                </a:cxn>
                <a:cxn ang="0">
                  <a:pos x="136" y="315"/>
                </a:cxn>
                <a:cxn ang="0">
                  <a:pos x="122" y="331"/>
                </a:cxn>
                <a:cxn ang="0">
                  <a:pos x="116" y="347"/>
                </a:cxn>
                <a:cxn ang="0">
                  <a:pos x="107" y="374"/>
                </a:cxn>
                <a:cxn ang="0">
                  <a:pos x="107" y="388"/>
                </a:cxn>
                <a:cxn ang="0">
                  <a:pos x="116" y="399"/>
                </a:cxn>
                <a:cxn ang="0">
                  <a:pos x="134" y="422"/>
                </a:cxn>
                <a:cxn ang="0">
                  <a:pos x="170" y="399"/>
                </a:cxn>
                <a:cxn ang="0">
                  <a:pos x="206" y="403"/>
                </a:cxn>
                <a:cxn ang="0">
                  <a:pos x="238" y="424"/>
                </a:cxn>
                <a:cxn ang="0">
                  <a:pos x="274" y="410"/>
                </a:cxn>
                <a:cxn ang="0">
                  <a:pos x="299" y="401"/>
                </a:cxn>
                <a:cxn ang="0">
                  <a:pos x="306" y="374"/>
                </a:cxn>
              </a:cxnLst>
              <a:rect l="0" t="0" r="r" b="b"/>
              <a:pathLst>
                <a:path w="422" h="428">
                  <a:moveTo>
                    <a:pt x="306" y="365"/>
                  </a:moveTo>
                  <a:lnTo>
                    <a:pt x="306" y="360"/>
                  </a:lnTo>
                  <a:lnTo>
                    <a:pt x="308" y="356"/>
                  </a:lnTo>
                  <a:lnTo>
                    <a:pt x="308" y="354"/>
                  </a:lnTo>
                  <a:lnTo>
                    <a:pt x="308" y="354"/>
                  </a:lnTo>
                  <a:lnTo>
                    <a:pt x="308" y="347"/>
                  </a:lnTo>
                  <a:lnTo>
                    <a:pt x="306" y="342"/>
                  </a:lnTo>
                  <a:lnTo>
                    <a:pt x="306" y="342"/>
                  </a:lnTo>
                  <a:lnTo>
                    <a:pt x="308" y="340"/>
                  </a:lnTo>
                  <a:lnTo>
                    <a:pt x="308" y="333"/>
                  </a:lnTo>
                  <a:lnTo>
                    <a:pt x="313" y="340"/>
                  </a:lnTo>
                  <a:lnTo>
                    <a:pt x="320" y="335"/>
                  </a:lnTo>
                  <a:lnTo>
                    <a:pt x="329" y="338"/>
                  </a:lnTo>
                  <a:lnTo>
                    <a:pt x="331" y="338"/>
                  </a:lnTo>
                  <a:lnTo>
                    <a:pt x="336" y="338"/>
                  </a:lnTo>
                  <a:lnTo>
                    <a:pt x="338" y="340"/>
                  </a:lnTo>
                  <a:lnTo>
                    <a:pt x="340" y="340"/>
                  </a:lnTo>
                  <a:lnTo>
                    <a:pt x="342" y="338"/>
                  </a:lnTo>
                  <a:lnTo>
                    <a:pt x="345" y="338"/>
                  </a:lnTo>
                  <a:lnTo>
                    <a:pt x="347" y="335"/>
                  </a:lnTo>
                  <a:lnTo>
                    <a:pt x="347" y="335"/>
                  </a:lnTo>
                  <a:lnTo>
                    <a:pt x="349" y="338"/>
                  </a:lnTo>
                  <a:lnTo>
                    <a:pt x="354" y="335"/>
                  </a:lnTo>
                  <a:lnTo>
                    <a:pt x="361" y="335"/>
                  </a:lnTo>
                  <a:lnTo>
                    <a:pt x="361" y="333"/>
                  </a:lnTo>
                  <a:lnTo>
                    <a:pt x="363" y="333"/>
                  </a:lnTo>
                  <a:lnTo>
                    <a:pt x="365" y="335"/>
                  </a:lnTo>
                  <a:lnTo>
                    <a:pt x="365" y="335"/>
                  </a:lnTo>
                  <a:lnTo>
                    <a:pt x="367" y="335"/>
                  </a:lnTo>
                  <a:lnTo>
                    <a:pt x="370" y="338"/>
                  </a:lnTo>
                  <a:lnTo>
                    <a:pt x="374" y="333"/>
                  </a:lnTo>
                  <a:lnTo>
                    <a:pt x="379" y="329"/>
                  </a:lnTo>
                  <a:lnTo>
                    <a:pt x="381" y="329"/>
                  </a:lnTo>
                  <a:lnTo>
                    <a:pt x="381" y="326"/>
                  </a:lnTo>
                  <a:lnTo>
                    <a:pt x="381" y="324"/>
                  </a:lnTo>
                  <a:lnTo>
                    <a:pt x="383" y="320"/>
                  </a:lnTo>
                  <a:lnTo>
                    <a:pt x="390" y="308"/>
                  </a:lnTo>
                  <a:lnTo>
                    <a:pt x="392" y="304"/>
                  </a:lnTo>
                  <a:lnTo>
                    <a:pt x="392" y="301"/>
                  </a:lnTo>
                  <a:lnTo>
                    <a:pt x="392" y="295"/>
                  </a:lnTo>
                  <a:lnTo>
                    <a:pt x="395" y="288"/>
                  </a:lnTo>
                  <a:lnTo>
                    <a:pt x="399" y="276"/>
                  </a:lnTo>
                  <a:lnTo>
                    <a:pt x="401" y="272"/>
                  </a:lnTo>
                  <a:lnTo>
                    <a:pt x="401" y="270"/>
                  </a:lnTo>
                  <a:lnTo>
                    <a:pt x="406" y="263"/>
                  </a:lnTo>
                  <a:lnTo>
                    <a:pt x="410" y="256"/>
                  </a:lnTo>
                  <a:lnTo>
                    <a:pt x="417" y="245"/>
                  </a:lnTo>
                  <a:lnTo>
                    <a:pt x="420" y="242"/>
                  </a:lnTo>
                  <a:lnTo>
                    <a:pt x="420" y="238"/>
                  </a:lnTo>
                  <a:lnTo>
                    <a:pt x="422" y="236"/>
                  </a:lnTo>
                  <a:lnTo>
                    <a:pt x="420" y="233"/>
                  </a:lnTo>
                  <a:lnTo>
                    <a:pt x="417" y="233"/>
                  </a:lnTo>
                  <a:lnTo>
                    <a:pt x="417" y="233"/>
                  </a:lnTo>
                  <a:lnTo>
                    <a:pt x="417" y="233"/>
                  </a:lnTo>
                  <a:lnTo>
                    <a:pt x="415" y="233"/>
                  </a:lnTo>
                  <a:lnTo>
                    <a:pt x="415" y="231"/>
                  </a:lnTo>
                  <a:lnTo>
                    <a:pt x="413" y="231"/>
                  </a:lnTo>
                  <a:lnTo>
                    <a:pt x="413" y="231"/>
                  </a:lnTo>
                  <a:lnTo>
                    <a:pt x="413" y="229"/>
                  </a:lnTo>
                  <a:lnTo>
                    <a:pt x="408" y="229"/>
                  </a:lnTo>
                  <a:lnTo>
                    <a:pt x="408" y="227"/>
                  </a:lnTo>
                  <a:lnTo>
                    <a:pt x="406" y="227"/>
                  </a:lnTo>
                  <a:lnTo>
                    <a:pt x="406" y="224"/>
                  </a:lnTo>
                  <a:lnTo>
                    <a:pt x="404" y="224"/>
                  </a:lnTo>
                  <a:lnTo>
                    <a:pt x="404" y="220"/>
                  </a:lnTo>
                  <a:lnTo>
                    <a:pt x="404" y="220"/>
                  </a:lnTo>
                  <a:lnTo>
                    <a:pt x="404" y="217"/>
                  </a:lnTo>
                  <a:lnTo>
                    <a:pt x="401" y="215"/>
                  </a:lnTo>
                  <a:lnTo>
                    <a:pt x="401" y="215"/>
                  </a:lnTo>
                  <a:lnTo>
                    <a:pt x="401" y="215"/>
                  </a:lnTo>
                  <a:lnTo>
                    <a:pt x="399" y="215"/>
                  </a:lnTo>
                  <a:lnTo>
                    <a:pt x="399" y="213"/>
                  </a:lnTo>
                  <a:lnTo>
                    <a:pt x="397" y="211"/>
                  </a:lnTo>
                  <a:lnTo>
                    <a:pt x="392" y="211"/>
                  </a:lnTo>
                  <a:lnTo>
                    <a:pt x="388" y="213"/>
                  </a:lnTo>
                  <a:lnTo>
                    <a:pt x="385" y="213"/>
                  </a:lnTo>
                  <a:lnTo>
                    <a:pt x="383" y="215"/>
                  </a:lnTo>
                  <a:lnTo>
                    <a:pt x="383" y="213"/>
                  </a:lnTo>
                  <a:lnTo>
                    <a:pt x="383" y="211"/>
                  </a:lnTo>
                  <a:lnTo>
                    <a:pt x="381" y="211"/>
                  </a:lnTo>
                  <a:lnTo>
                    <a:pt x="381" y="211"/>
                  </a:lnTo>
                  <a:lnTo>
                    <a:pt x="379" y="211"/>
                  </a:lnTo>
                  <a:lnTo>
                    <a:pt x="379" y="211"/>
                  </a:lnTo>
                  <a:lnTo>
                    <a:pt x="383" y="202"/>
                  </a:lnTo>
                  <a:lnTo>
                    <a:pt x="383" y="197"/>
                  </a:lnTo>
                  <a:lnTo>
                    <a:pt x="379" y="197"/>
                  </a:lnTo>
                  <a:lnTo>
                    <a:pt x="376" y="195"/>
                  </a:lnTo>
                  <a:lnTo>
                    <a:pt x="379" y="190"/>
                  </a:lnTo>
                  <a:lnTo>
                    <a:pt x="374" y="186"/>
                  </a:lnTo>
                  <a:lnTo>
                    <a:pt x="374" y="186"/>
                  </a:lnTo>
                  <a:lnTo>
                    <a:pt x="372" y="186"/>
                  </a:lnTo>
                  <a:lnTo>
                    <a:pt x="374" y="181"/>
                  </a:lnTo>
                  <a:lnTo>
                    <a:pt x="374" y="172"/>
                  </a:lnTo>
                  <a:lnTo>
                    <a:pt x="374" y="170"/>
                  </a:lnTo>
                  <a:lnTo>
                    <a:pt x="374" y="170"/>
                  </a:lnTo>
                  <a:lnTo>
                    <a:pt x="376" y="170"/>
                  </a:lnTo>
                  <a:lnTo>
                    <a:pt x="376" y="168"/>
                  </a:lnTo>
                  <a:lnTo>
                    <a:pt x="372" y="161"/>
                  </a:lnTo>
                  <a:lnTo>
                    <a:pt x="372" y="159"/>
                  </a:lnTo>
                  <a:lnTo>
                    <a:pt x="372" y="156"/>
                  </a:lnTo>
                  <a:lnTo>
                    <a:pt x="374" y="145"/>
                  </a:lnTo>
                  <a:lnTo>
                    <a:pt x="374" y="138"/>
                  </a:lnTo>
                  <a:lnTo>
                    <a:pt x="370" y="138"/>
                  </a:lnTo>
                  <a:lnTo>
                    <a:pt x="370" y="136"/>
                  </a:lnTo>
                  <a:lnTo>
                    <a:pt x="370" y="136"/>
                  </a:lnTo>
                  <a:lnTo>
                    <a:pt x="365" y="131"/>
                  </a:lnTo>
                  <a:lnTo>
                    <a:pt x="367" y="129"/>
                  </a:lnTo>
                  <a:lnTo>
                    <a:pt x="370" y="131"/>
                  </a:lnTo>
                  <a:lnTo>
                    <a:pt x="372" y="129"/>
                  </a:lnTo>
                  <a:lnTo>
                    <a:pt x="358" y="120"/>
                  </a:lnTo>
                  <a:lnTo>
                    <a:pt x="356" y="118"/>
                  </a:lnTo>
                  <a:lnTo>
                    <a:pt x="356" y="120"/>
                  </a:lnTo>
                  <a:lnTo>
                    <a:pt x="354" y="122"/>
                  </a:lnTo>
                  <a:lnTo>
                    <a:pt x="351" y="122"/>
                  </a:lnTo>
                  <a:lnTo>
                    <a:pt x="354" y="120"/>
                  </a:lnTo>
                  <a:lnTo>
                    <a:pt x="354" y="120"/>
                  </a:lnTo>
                  <a:lnTo>
                    <a:pt x="351" y="120"/>
                  </a:lnTo>
                  <a:lnTo>
                    <a:pt x="351" y="120"/>
                  </a:lnTo>
                  <a:lnTo>
                    <a:pt x="351" y="118"/>
                  </a:lnTo>
                  <a:lnTo>
                    <a:pt x="351" y="118"/>
                  </a:lnTo>
                  <a:lnTo>
                    <a:pt x="349" y="120"/>
                  </a:lnTo>
                  <a:lnTo>
                    <a:pt x="349" y="118"/>
                  </a:lnTo>
                  <a:lnTo>
                    <a:pt x="349" y="118"/>
                  </a:lnTo>
                  <a:lnTo>
                    <a:pt x="349" y="118"/>
                  </a:lnTo>
                  <a:lnTo>
                    <a:pt x="347" y="115"/>
                  </a:lnTo>
                  <a:lnTo>
                    <a:pt x="347" y="118"/>
                  </a:lnTo>
                  <a:lnTo>
                    <a:pt x="347" y="115"/>
                  </a:lnTo>
                  <a:lnTo>
                    <a:pt x="347" y="115"/>
                  </a:lnTo>
                  <a:lnTo>
                    <a:pt x="345" y="115"/>
                  </a:lnTo>
                  <a:lnTo>
                    <a:pt x="345" y="115"/>
                  </a:lnTo>
                  <a:lnTo>
                    <a:pt x="340" y="118"/>
                  </a:lnTo>
                  <a:lnTo>
                    <a:pt x="340" y="115"/>
                  </a:lnTo>
                  <a:lnTo>
                    <a:pt x="340" y="115"/>
                  </a:lnTo>
                  <a:lnTo>
                    <a:pt x="338" y="118"/>
                  </a:lnTo>
                  <a:lnTo>
                    <a:pt x="336" y="115"/>
                  </a:lnTo>
                  <a:lnTo>
                    <a:pt x="336" y="115"/>
                  </a:lnTo>
                  <a:lnTo>
                    <a:pt x="336" y="113"/>
                  </a:lnTo>
                  <a:lnTo>
                    <a:pt x="333" y="115"/>
                  </a:lnTo>
                  <a:lnTo>
                    <a:pt x="333" y="113"/>
                  </a:lnTo>
                  <a:lnTo>
                    <a:pt x="331" y="115"/>
                  </a:lnTo>
                  <a:lnTo>
                    <a:pt x="331" y="113"/>
                  </a:lnTo>
                  <a:lnTo>
                    <a:pt x="331" y="113"/>
                  </a:lnTo>
                  <a:lnTo>
                    <a:pt x="331" y="115"/>
                  </a:lnTo>
                  <a:lnTo>
                    <a:pt x="331" y="115"/>
                  </a:lnTo>
                  <a:lnTo>
                    <a:pt x="331" y="115"/>
                  </a:lnTo>
                  <a:lnTo>
                    <a:pt x="331" y="115"/>
                  </a:lnTo>
                  <a:lnTo>
                    <a:pt x="329" y="115"/>
                  </a:lnTo>
                  <a:lnTo>
                    <a:pt x="329" y="118"/>
                  </a:lnTo>
                  <a:lnTo>
                    <a:pt x="329" y="118"/>
                  </a:lnTo>
                  <a:lnTo>
                    <a:pt x="333" y="122"/>
                  </a:lnTo>
                  <a:lnTo>
                    <a:pt x="331" y="122"/>
                  </a:lnTo>
                  <a:lnTo>
                    <a:pt x="331" y="120"/>
                  </a:lnTo>
                  <a:lnTo>
                    <a:pt x="331" y="122"/>
                  </a:lnTo>
                  <a:lnTo>
                    <a:pt x="331" y="122"/>
                  </a:lnTo>
                  <a:lnTo>
                    <a:pt x="329" y="122"/>
                  </a:lnTo>
                  <a:lnTo>
                    <a:pt x="329" y="120"/>
                  </a:lnTo>
                  <a:lnTo>
                    <a:pt x="329" y="120"/>
                  </a:lnTo>
                  <a:lnTo>
                    <a:pt x="327" y="118"/>
                  </a:lnTo>
                  <a:lnTo>
                    <a:pt x="327" y="115"/>
                  </a:lnTo>
                  <a:lnTo>
                    <a:pt x="327" y="118"/>
                  </a:lnTo>
                  <a:lnTo>
                    <a:pt x="324" y="118"/>
                  </a:lnTo>
                  <a:lnTo>
                    <a:pt x="324" y="118"/>
                  </a:lnTo>
                  <a:lnTo>
                    <a:pt x="324" y="118"/>
                  </a:lnTo>
                  <a:lnTo>
                    <a:pt x="322" y="118"/>
                  </a:lnTo>
                  <a:lnTo>
                    <a:pt x="320" y="120"/>
                  </a:lnTo>
                  <a:lnTo>
                    <a:pt x="320" y="122"/>
                  </a:lnTo>
                  <a:lnTo>
                    <a:pt x="322" y="122"/>
                  </a:lnTo>
                  <a:lnTo>
                    <a:pt x="324" y="122"/>
                  </a:lnTo>
                  <a:lnTo>
                    <a:pt x="322" y="125"/>
                  </a:lnTo>
                  <a:lnTo>
                    <a:pt x="322" y="127"/>
                  </a:lnTo>
                  <a:lnTo>
                    <a:pt x="322" y="127"/>
                  </a:lnTo>
                  <a:lnTo>
                    <a:pt x="324" y="127"/>
                  </a:lnTo>
                  <a:lnTo>
                    <a:pt x="324" y="129"/>
                  </a:lnTo>
                  <a:lnTo>
                    <a:pt x="324" y="129"/>
                  </a:lnTo>
                  <a:lnTo>
                    <a:pt x="320" y="125"/>
                  </a:lnTo>
                  <a:lnTo>
                    <a:pt x="317" y="125"/>
                  </a:lnTo>
                  <a:lnTo>
                    <a:pt x="317" y="125"/>
                  </a:lnTo>
                  <a:lnTo>
                    <a:pt x="317" y="125"/>
                  </a:lnTo>
                  <a:lnTo>
                    <a:pt x="317" y="122"/>
                  </a:lnTo>
                  <a:lnTo>
                    <a:pt x="315" y="120"/>
                  </a:lnTo>
                  <a:lnTo>
                    <a:pt x="315" y="120"/>
                  </a:lnTo>
                  <a:lnTo>
                    <a:pt x="315" y="120"/>
                  </a:lnTo>
                  <a:lnTo>
                    <a:pt x="315" y="120"/>
                  </a:lnTo>
                  <a:lnTo>
                    <a:pt x="313" y="118"/>
                  </a:lnTo>
                  <a:lnTo>
                    <a:pt x="313" y="115"/>
                  </a:lnTo>
                  <a:lnTo>
                    <a:pt x="311" y="118"/>
                  </a:lnTo>
                  <a:lnTo>
                    <a:pt x="306" y="125"/>
                  </a:lnTo>
                  <a:lnTo>
                    <a:pt x="302" y="134"/>
                  </a:lnTo>
                  <a:lnTo>
                    <a:pt x="299" y="134"/>
                  </a:lnTo>
                  <a:lnTo>
                    <a:pt x="295" y="136"/>
                  </a:lnTo>
                  <a:lnTo>
                    <a:pt x="295" y="138"/>
                  </a:lnTo>
                  <a:lnTo>
                    <a:pt x="290" y="140"/>
                  </a:lnTo>
                  <a:lnTo>
                    <a:pt x="288" y="138"/>
                  </a:lnTo>
                  <a:lnTo>
                    <a:pt x="281" y="129"/>
                  </a:lnTo>
                  <a:lnTo>
                    <a:pt x="279" y="127"/>
                  </a:lnTo>
                  <a:lnTo>
                    <a:pt x="272" y="125"/>
                  </a:lnTo>
                  <a:lnTo>
                    <a:pt x="265" y="115"/>
                  </a:lnTo>
                  <a:lnTo>
                    <a:pt x="263" y="113"/>
                  </a:lnTo>
                  <a:lnTo>
                    <a:pt x="259" y="111"/>
                  </a:lnTo>
                  <a:lnTo>
                    <a:pt x="252" y="109"/>
                  </a:lnTo>
                  <a:lnTo>
                    <a:pt x="249" y="102"/>
                  </a:lnTo>
                  <a:lnTo>
                    <a:pt x="245" y="102"/>
                  </a:lnTo>
                  <a:lnTo>
                    <a:pt x="245" y="97"/>
                  </a:lnTo>
                  <a:lnTo>
                    <a:pt x="243" y="95"/>
                  </a:lnTo>
                  <a:lnTo>
                    <a:pt x="240" y="95"/>
                  </a:lnTo>
                  <a:lnTo>
                    <a:pt x="240" y="93"/>
                  </a:lnTo>
                  <a:lnTo>
                    <a:pt x="238" y="90"/>
                  </a:lnTo>
                  <a:lnTo>
                    <a:pt x="236" y="81"/>
                  </a:lnTo>
                  <a:lnTo>
                    <a:pt x="231" y="72"/>
                  </a:lnTo>
                  <a:lnTo>
                    <a:pt x="229" y="70"/>
                  </a:lnTo>
                  <a:lnTo>
                    <a:pt x="225" y="68"/>
                  </a:lnTo>
                  <a:lnTo>
                    <a:pt x="218" y="66"/>
                  </a:lnTo>
                  <a:lnTo>
                    <a:pt x="215" y="68"/>
                  </a:lnTo>
                  <a:lnTo>
                    <a:pt x="213" y="68"/>
                  </a:lnTo>
                  <a:lnTo>
                    <a:pt x="213" y="68"/>
                  </a:lnTo>
                  <a:lnTo>
                    <a:pt x="211" y="70"/>
                  </a:lnTo>
                  <a:lnTo>
                    <a:pt x="211" y="75"/>
                  </a:lnTo>
                  <a:lnTo>
                    <a:pt x="206" y="77"/>
                  </a:lnTo>
                  <a:lnTo>
                    <a:pt x="204" y="75"/>
                  </a:lnTo>
                  <a:lnTo>
                    <a:pt x="202" y="72"/>
                  </a:lnTo>
                  <a:lnTo>
                    <a:pt x="200" y="70"/>
                  </a:lnTo>
                  <a:lnTo>
                    <a:pt x="188" y="68"/>
                  </a:lnTo>
                  <a:lnTo>
                    <a:pt x="184" y="66"/>
                  </a:lnTo>
                  <a:lnTo>
                    <a:pt x="179" y="63"/>
                  </a:lnTo>
                  <a:lnTo>
                    <a:pt x="177" y="63"/>
                  </a:lnTo>
                  <a:lnTo>
                    <a:pt x="170" y="61"/>
                  </a:lnTo>
                  <a:lnTo>
                    <a:pt x="168" y="59"/>
                  </a:lnTo>
                  <a:lnTo>
                    <a:pt x="168" y="56"/>
                  </a:lnTo>
                  <a:lnTo>
                    <a:pt x="166" y="56"/>
                  </a:lnTo>
                  <a:lnTo>
                    <a:pt x="172" y="54"/>
                  </a:lnTo>
                  <a:lnTo>
                    <a:pt x="175" y="54"/>
                  </a:lnTo>
                  <a:lnTo>
                    <a:pt x="177" y="52"/>
                  </a:lnTo>
                  <a:lnTo>
                    <a:pt x="179" y="47"/>
                  </a:lnTo>
                  <a:lnTo>
                    <a:pt x="181" y="43"/>
                  </a:lnTo>
                  <a:lnTo>
                    <a:pt x="181" y="41"/>
                  </a:lnTo>
                  <a:lnTo>
                    <a:pt x="179" y="41"/>
                  </a:lnTo>
                  <a:lnTo>
                    <a:pt x="179" y="36"/>
                  </a:lnTo>
                  <a:lnTo>
                    <a:pt x="179" y="34"/>
                  </a:lnTo>
                  <a:lnTo>
                    <a:pt x="181" y="34"/>
                  </a:lnTo>
                  <a:lnTo>
                    <a:pt x="181" y="32"/>
                  </a:lnTo>
                  <a:lnTo>
                    <a:pt x="179" y="29"/>
                  </a:lnTo>
                  <a:lnTo>
                    <a:pt x="177" y="27"/>
                  </a:lnTo>
                  <a:lnTo>
                    <a:pt x="177" y="27"/>
                  </a:lnTo>
                  <a:lnTo>
                    <a:pt x="175" y="25"/>
                  </a:lnTo>
                  <a:lnTo>
                    <a:pt x="175" y="27"/>
                  </a:lnTo>
                  <a:lnTo>
                    <a:pt x="172" y="25"/>
                  </a:lnTo>
                  <a:lnTo>
                    <a:pt x="170" y="25"/>
                  </a:lnTo>
                  <a:lnTo>
                    <a:pt x="170" y="25"/>
                  </a:lnTo>
                  <a:lnTo>
                    <a:pt x="170" y="25"/>
                  </a:lnTo>
                  <a:lnTo>
                    <a:pt x="170" y="22"/>
                  </a:lnTo>
                  <a:lnTo>
                    <a:pt x="163" y="16"/>
                  </a:lnTo>
                  <a:lnTo>
                    <a:pt x="166" y="16"/>
                  </a:lnTo>
                  <a:lnTo>
                    <a:pt x="166" y="13"/>
                  </a:lnTo>
                  <a:lnTo>
                    <a:pt x="163" y="11"/>
                  </a:lnTo>
                  <a:lnTo>
                    <a:pt x="156" y="13"/>
                  </a:lnTo>
                  <a:lnTo>
                    <a:pt x="159" y="11"/>
                  </a:lnTo>
                  <a:lnTo>
                    <a:pt x="156" y="7"/>
                  </a:lnTo>
                  <a:lnTo>
                    <a:pt x="152" y="7"/>
                  </a:lnTo>
                  <a:lnTo>
                    <a:pt x="150" y="9"/>
                  </a:lnTo>
                  <a:lnTo>
                    <a:pt x="150" y="7"/>
                  </a:lnTo>
                  <a:lnTo>
                    <a:pt x="147" y="7"/>
                  </a:lnTo>
                  <a:lnTo>
                    <a:pt x="143" y="2"/>
                  </a:lnTo>
                  <a:lnTo>
                    <a:pt x="141" y="2"/>
                  </a:lnTo>
                  <a:lnTo>
                    <a:pt x="141" y="4"/>
                  </a:lnTo>
                  <a:lnTo>
                    <a:pt x="136" y="0"/>
                  </a:lnTo>
                  <a:lnTo>
                    <a:pt x="136" y="0"/>
                  </a:lnTo>
                  <a:lnTo>
                    <a:pt x="134" y="0"/>
                  </a:lnTo>
                  <a:lnTo>
                    <a:pt x="134" y="2"/>
                  </a:lnTo>
                  <a:lnTo>
                    <a:pt x="129" y="2"/>
                  </a:lnTo>
                  <a:lnTo>
                    <a:pt x="127" y="4"/>
                  </a:lnTo>
                  <a:lnTo>
                    <a:pt x="127" y="4"/>
                  </a:lnTo>
                  <a:lnTo>
                    <a:pt x="127" y="4"/>
                  </a:lnTo>
                  <a:lnTo>
                    <a:pt x="127" y="2"/>
                  </a:lnTo>
                  <a:lnTo>
                    <a:pt x="125" y="2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5" y="7"/>
                  </a:lnTo>
                  <a:lnTo>
                    <a:pt x="125" y="7"/>
                  </a:lnTo>
                  <a:lnTo>
                    <a:pt x="122" y="7"/>
                  </a:lnTo>
                  <a:lnTo>
                    <a:pt x="122" y="7"/>
                  </a:lnTo>
                  <a:lnTo>
                    <a:pt x="120" y="7"/>
                  </a:lnTo>
                  <a:lnTo>
                    <a:pt x="120" y="9"/>
                  </a:lnTo>
                  <a:lnTo>
                    <a:pt x="122" y="9"/>
                  </a:lnTo>
                  <a:lnTo>
                    <a:pt x="122" y="9"/>
                  </a:lnTo>
                  <a:lnTo>
                    <a:pt x="120" y="11"/>
                  </a:lnTo>
                  <a:lnTo>
                    <a:pt x="120" y="11"/>
                  </a:lnTo>
                  <a:lnTo>
                    <a:pt x="118" y="9"/>
                  </a:lnTo>
                  <a:lnTo>
                    <a:pt x="118" y="7"/>
                  </a:lnTo>
                  <a:lnTo>
                    <a:pt x="118" y="9"/>
                  </a:lnTo>
                  <a:lnTo>
                    <a:pt x="116" y="11"/>
                  </a:lnTo>
                  <a:lnTo>
                    <a:pt x="116" y="11"/>
                  </a:lnTo>
                  <a:lnTo>
                    <a:pt x="118" y="13"/>
                  </a:lnTo>
                  <a:lnTo>
                    <a:pt x="116" y="13"/>
                  </a:lnTo>
                  <a:lnTo>
                    <a:pt x="118" y="16"/>
                  </a:lnTo>
                  <a:lnTo>
                    <a:pt x="116" y="18"/>
                  </a:lnTo>
                  <a:lnTo>
                    <a:pt x="113" y="18"/>
                  </a:lnTo>
                  <a:lnTo>
                    <a:pt x="113" y="18"/>
                  </a:lnTo>
                  <a:lnTo>
                    <a:pt x="109" y="20"/>
                  </a:lnTo>
                  <a:lnTo>
                    <a:pt x="107" y="18"/>
                  </a:lnTo>
                  <a:lnTo>
                    <a:pt x="107" y="18"/>
                  </a:lnTo>
                  <a:lnTo>
                    <a:pt x="107" y="18"/>
                  </a:lnTo>
                  <a:lnTo>
                    <a:pt x="104" y="18"/>
                  </a:lnTo>
                  <a:lnTo>
                    <a:pt x="104" y="16"/>
                  </a:lnTo>
                  <a:lnTo>
                    <a:pt x="100" y="16"/>
                  </a:lnTo>
                  <a:lnTo>
                    <a:pt x="98" y="18"/>
                  </a:lnTo>
                  <a:lnTo>
                    <a:pt x="98" y="18"/>
                  </a:lnTo>
                  <a:lnTo>
                    <a:pt x="93" y="20"/>
                  </a:lnTo>
                  <a:lnTo>
                    <a:pt x="93" y="20"/>
                  </a:lnTo>
                  <a:lnTo>
                    <a:pt x="91" y="20"/>
                  </a:lnTo>
                  <a:lnTo>
                    <a:pt x="88" y="20"/>
                  </a:lnTo>
                  <a:lnTo>
                    <a:pt x="86" y="20"/>
                  </a:lnTo>
                  <a:lnTo>
                    <a:pt x="86" y="20"/>
                  </a:lnTo>
                  <a:lnTo>
                    <a:pt x="84" y="20"/>
                  </a:lnTo>
                  <a:lnTo>
                    <a:pt x="82" y="22"/>
                  </a:lnTo>
                  <a:lnTo>
                    <a:pt x="82" y="20"/>
                  </a:lnTo>
                  <a:lnTo>
                    <a:pt x="82" y="18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5" y="20"/>
                  </a:lnTo>
                  <a:lnTo>
                    <a:pt x="73" y="20"/>
                  </a:lnTo>
                  <a:lnTo>
                    <a:pt x="73" y="18"/>
                  </a:lnTo>
                  <a:lnTo>
                    <a:pt x="70" y="18"/>
                  </a:lnTo>
                  <a:lnTo>
                    <a:pt x="68" y="18"/>
                  </a:lnTo>
                  <a:lnTo>
                    <a:pt x="66" y="18"/>
                  </a:lnTo>
                  <a:lnTo>
                    <a:pt x="64" y="18"/>
                  </a:lnTo>
                  <a:lnTo>
                    <a:pt x="64" y="20"/>
                  </a:lnTo>
                  <a:lnTo>
                    <a:pt x="61" y="18"/>
                  </a:lnTo>
                  <a:lnTo>
                    <a:pt x="59" y="20"/>
                  </a:lnTo>
                  <a:lnTo>
                    <a:pt x="57" y="20"/>
                  </a:lnTo>
                  <a:lnTo>
                    <a:pt x="54" y="22"/>
                  </a:lnTo>
                  <a:lnTo>
                    <a:pt x="52" y="22"/>
                  </a:lnTo>
                  <a:lnTo>
                    <a:pt x="52" y="27"/>
                  </a:lnTo>
                  <a:lnTo>
                    <a:pt x="50" y="27"/>
                  </a:lnTo>
                  <a:lnTo>
                    <a:pt x="50" y="29"/>
                  </a:lnTo>
                  <a:lnTo>
                    <a:pt x="48" y="29"/>
                  </a:lnTo>
                  <a:lnTo>
                    <a:pt x="50" y="32"/>
                  </a:lnTo>
                  <a:lnTo>
                    <a:pt x="50" y="32"/>
                  </a:lnTo>
                  <a:lnTo>
                    <a:pt x="50" y="32"/>
                  </a:lnTo>
                  <a:lnTo>
                    <a:pt x="50" y="34"/>
                  </a:lnTo>
                  <a:lnTo>
                    <a:pt x="52" y="36"/>
                  </a:lnTo>
                  <a:lnTo>
                    <a:pt x="52" y="41"/>
                  </a:lnTo>
                  <a:lnTo>
                    <a:pt x="54" y="43"/>
                  </a:lnTo>
                  <a:lnTo>
                    <a:pt x="54" y="45"/>
                  </a:lnTo>
                  <a:lnTo>
                    <a:pt x="54" y="47"/>
                  </a:lnTo>
                  <a:lnTo>
                    <a:pt x="57" y="50"/>
                  </a:lnTo>
                  <a:lnTo>
                    <a:pt x="57" y="52"/>
                  </a:lnTo>
                  <a:lnTo>
                    <a:pt x="59" y="52"/>
                  </a:lnTo>
                  <a:lnTo>
                    <a:pt x="59" y="54"/>
                  </a:lnTo>
                  <a:lnTo>
                    <a:pt x="59" y="56"/>
                  </a:lnTo>
                  <a:lnTo>
                    <a:pt x="59" y="63"/>
                  </a:lnTo>
                  <a:lnTo>
                    <a:pt x="57" y="66"/>
                  </a:lnTo>
                  <a:lnTo>
                    <a:pt x="54" y="68"/>
                  </a:lnTo>
                  <a:lnTo>
                    <a:pt x="52" y="72"/>
                  </a:lnTo>
                  <a:lnTo>
                    <a:pt x="52" y="75"/>
                  </a:lnTo>
                  <a:lnTo>
                    <a:pt x="52" y="75"/>
                  </a:lnTo>
                  <a:lnTo>
                    <a:pt x="52" y="77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4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48" y="86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41" y="90"/>
                  </a:lnTo>
                  <a:lnTo>
                    <a:pt x="34" y="93"/>
                  </a:lnTo>
                  <a:lnTo>
                    <a:pt x="34" y="97"/>
                  </a:lnTo>
                  <a:lnTo>
                    <a:pt x="36" y="100"/>
                  </a:lnTo>
                  <a:lnTo>
                    <a:pt x="36" y="100"/>
                  </a:lnTo>
                  <a:lnTo>
                    <a:pt x="32" y="102"/>
                  </a:lnTo>
                  <a:lnTo>
                    <a:pt x="27" y="100"/>
                  </a:lnTo>
                  <a:lnTo>
                    <a:pt x="27" y="100"/>
                  </a:lnTo>
                  <a:lnTo>
                    <a:pt x="25" y="100"/>
                  </a:lnTo>
                  <a:lnTo>
                    <a:pt x="25" y="97"/>
                  </a:lnTo>
                  <a:lnTo>
                    <a:pt x="16" y="97"/>
                  </a:lnTo>
                  <a:lnTo>
                    <a:pt x="16" y="97"/>
                  </a:lnTo>
                  <a:lnTo>
                    <a:pt x="16" y="100"/>
                  </a:lnTo>
                  <a:lnTo>
                    <a:pt x="16" y="100"/>
                  </a:lnTo>
                  <a:lnTo>
                    <a:pt x="14" y="100"/>
                  </a:lnTo>
                  <a:lnTo>
                    <a:pt x="11" y="100"/>
                  </a:lnTo>
                  <a:lnTo>
                    <a:pt x="11" y="100"/>
                  </a:lnTo>
                  <a:lnTo>
                    <a:pt x="9" y="100"/>
                  </a:lnTo>
                  <a:lnTo>
                    <a:pt x="9" y="97"/>
                  </a:lnTo>
                  <a:lnTo>
                    <a:pt x="7" y="97"/>
                  </a:lnTo>
                  <a:lnTo>
                    <a:pt x="7" y="102"/>
                  </a:lnTo>
                  <a:lnTo>
                    <a:pt x="9" y="102"/>
                  </a:lnTo>
                  <a:lnTo>
                    <a:pt x="11" y="104"/>
                  </a:lnTo>
                  <a:lnTo>
                    <a:pt x="9" y="106"/>
                  </a:lnTo>
                  <a:lnTo>
                    <a:pt x="11" y="109"/>
                  </a:lnTo>
                  <a:lnTo>
                    <a:pt x="11" y="111"/>
                  </a:lnTo>
                  <a:lnTo>
                    <a:pt x="11" y="113"/>
                  </a:lnTo>
                  <a:lnTo>
                    <a:pt x="11" y="115"/>
                  </a:lnTo>
                  <a:lnTo>
                    <a:pt x="9" y="115"/>
                  </a:lnTo>
                  <a:lnTo>
                    <a:pt x="7" y="113"/>
                  </a:lnTo>
                  <a:lnTo>
                    <a:pt x="2" y="115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2" y="118"/>
                  </a:lnTo>
                  <a:lnTo>
                    <a:pt x="2" y="118"/>
                  </a:lnTo>
                  <a:lnTo>
                    <a:pt x="5" y="118"/>
                  </a:lnTo>
                  <a:lnTo>
                    <a:pt x="7" y="120"/>
                  </a:lnTo>
                  <a:lnTo>
                    <a:pt x="7" y="120"/>
                  </a:lnTo>
                  <a:lnTo>
                    <a:pt x="7" y="120"/>
                  </a:lnTo>
                  <a:lnTo>
                    <a:pt x="9" y="122"/>
                  </a:lnTo>
                  <a:lnTo>
                    <a:pt x="11" y="122"/>
                  </a:lnTo>
                  <a:lnTo>
                    <a:pt x="14" y="122"/>
                  </a:lnTo>
                  <a:lnTo>
                    <a:pt x="14" y="125"/>
                  </a:lnTo>
                  <a:lnTo>
                    <a:pt x="9" y="127"/>
                  </a:lnTo>
                  <a:lnTo>
                    <a:pt x="9" y="127"/>
                  </a:lnTo>
                  <a:lnTo>
                    <a:pt x="11" y="129"/>
                  </a:lnTo>
                  <a:lnTo>
                    <a:pt x="14" y="129"/>
                  </a:lnTo>
                  <a:lnTo>
                    <a:pt x="16" y="127"/>
                  </a:lnTo>
                  <a:lnTo>
                    <a:pt x="16" y="129"/>
                  </a:lnTo>
                  <a:lnTo>
                    <a:pt x="16" y="129"/>
                  </a:lnTo>
                  <a:lnTo>
                    <a:pt x="14" y="134"/>
                  </a:lnTo>
                  <a:lnTo>
                    <a:pt x="16" y="136"/>
                  </a:lnTo>
                  <a:lnTo>
                    <a:pt x="16" y="138"/>
                  </a:lnTo>
                  <a:lnTo>
                    <a:pt x="16" y="138"/>
                  </a:lnTo>
                  <a:lnTo>
                    <a:pt x="16" y="138"/>
                  </a:lnTo>
                  <a:lnTo>
                    <a:pt x="14" y="140"/>
                  </a:lnTo>
                  <a:lnTo>
                    <a:pt x="16" y="143"/>
                  </a:lnTo>
                  <a:lnTo>
                    <a:pt x="14" y="143"/>
                  </a:lnTo>
                  <a:lnTo>
                    <a:pt x="14" y="147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4"/>
                  </a:lnTo>
                  <a:lnTo>
                    <a:pt x="18" y="156"/>
                  </a:lnTo>
                  <a:lnTo>
                    <a:pt x="20" y="156"/>
                  </a:lnTo>
                  <a:lnTo>
                    <a:pt x="23" y="156"/>
                  </a:lnTo>
                  <a:lnTo>
                    <a:pt x="25" y="159"/>
                  </a:lnTo>
                  <a:lnTo>
                    <a:pt x="25" y="159"/>
                  </a:lnTo>
                  <a:lnTo>
                    <a:pt x="27" y="161"/>
                  </a:lnTo>
                  <a:lnTo>
                    <a:pt x="27" y="161"/>
                  </a:lnTo>
                  <a:lnTo>
                    <a:pt x="29" y="163"/>
                  </a:lnTo>
                  <a:lnTo>
                    <a:pt x="32" y="165"/>
                  </a:lnTo>
                  <a:lnTo>
                    <a:pt x="34" y="165"/>
                  </a:lnTo>
                  <a:lnTo>
                    <a:pt x="34" y="165"/>
                  </a:lnTo>
                  <a:lnTo>
                    <a:pt x="36" y="168"/>
                  </a:lnTo>
                  <a:lnTo>
                    <a:pt x="41" y="170"/>
                  </a:lnTo>
                  <a:lnTo>
                    <a:pt x="45" y="170"/>
                  </a:lnTo>
                  <a:lnTo>
                    <a:pt x="45" y="172"/>
                  </a:lnTo>
                  <a:lnTo>
                    <a:pt x="48" y="172"/>
                  </a:lnTo>
                  <a:lnTo>
                    <a:pt x="50" y="172"/>
                  </a:lnTo>
                  <a:lnTo>
                    <a:pt x="50" y="174"/>
                  </a:lnTo>
                  <a:lnTo>
                    <a:pt x="45" y="179"/>
                  </a:lnTo>
                  <a:lnTo>
                    <a:pt x="41" y="181"/>
                  </a:lnTo>
                  <a:lnTo>
                    <a:pt x="41" y="186"/>
                  </a:lnTo>
                  <a:lnTo>
                    <a:pt x="36" y="188"/>
                  </a:lnTo>
                  <a:lnTo>
                    <a:pt x="36" y="190"/>
                  </a:lnTo>
                  <a:lnTo>
                    <a:pt x="36" y="193"/>
                  </a:lnTo>
                  <a:lnTo>
                    <a:pt x="41" y="195"/>
                  </a:lnTo>
                  <a:lnTo>
                    <a:pt x="43" y="197"/>
                  </a:lnTo>
                  <a:lnTo>
                    <a:pt x="45" y="197"/>
                  </a:lnTo>
                  <a:lnTo>
                    <a:pt x="48" y="199"/>
                  </a:lnTo>
                  <a:lnTo>
                    <a:pt x="52" y="199"/>
                  </a:lnTo>
                  <a:lnTo>
                    <a:pt x="54" y="202"/>
                  </a:lnTo>
                  <a:lnTo>
                    <a:pt x="54" y="202"/>
                  </a:lnTo>
                  <a:lnTo>
                    <a:pt x="54" y="204"/>
                  </a:lnTo>
                  <a:lnTo>
                    <a:pt x="57" y="204"/>
                  </a:lnTo>
                  <a:lnTo>
                    <a:pt x="57" y="204"/>
                  </a:lnTo>
                  <a:lnTo>
                    <a:pt x="59" y="204"/>
                  </a:lnTo>
                  <a:lnTo>
                    <a:pt x="61" y="204"/>
                  </a:lnTo>
                  <a:lnTo>
                    <a:pt x="61" y="206"/>
                  </a:lnTo>
                  <a:lnTo>
                    <a:pt x="59" y="208"/>
                  </a:lnTo>
                  <a:lnTo>
                    <a:pt x="59" y="208"/>
                  </a:lnTo>
                  <a:lnTo>
                    <a:pt x="59" y="208"/>
                  </a:lnTo>
                  <a:lnTo>
                    <a:pt x="59" y="208"/>
                  </a:lnTo>
                  <a:lnTo>
                    <a:pt x="59" y="211"/>
                  </a:lnTo>
                  <a:lnTo>
                    <a:pt x="61" y="211"/>
                  </a:lnTo>
                  <a:lnTo>
                    <a:pt x="61" y="213"/>
                  </a:lnTo>
                  <a:lnTo>
                    <a:pt x="61" y="215"/>
                  </a:lnTo>
                  <a:lnTo>
                    <a:pt x="64" y="217"/>
                  </a:lnTo>
                  <a:lnTo>
                    <a:pt x="64" y="217"/>
                  </a:lnTo>
                  <a:lnTo>
                    <a:pt x="61" y="217"/>
                  </a:lnTo>
                  <a:lnTo>
                    <a:pt x="64" y="220"/>
                  </a:lnTo>
                  <a:lnTo>
                    <a:pt x="61" y="220"/>
                  </a:lnTo>
                  <a:lnTo>
                    <a:pt x="64" y="224"/>
                  </a:lnTo>
                  <a:lnTo>
                    <a:pt x="64" y="224"/>
                  </a:lnTo>
                  <a:lnTo>
                    <a:pt x="66" y="224"/>
                  </a:lnTo>
                  <a:lnTo>
                    <a:pt x="66" y="227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31"/>
                  </a:lnTo>
                  <a:lnTo>
                    <a:pt x="64" y="233"/>
                  </a:lnTo>
                  <a:lnTo>
                    <a:pt x="68" y="236"/>
                  </a:lnTo>
                  <a:lnTo>
                    <a:pt x="73" y="236"/>
                  </a:lnTo>
                  <a:lnTo>
                    <a:pt x="73" y="238"/>
                  </a:lnTo>
                  <a:lnTo>
                    <a:pt x="75" y="238"/>
                  </a:lnTo>
                  <a:lnTo>
                    <a:pt x="75" y="240"/>
                  </a:lnTo>
                  <a:lnTo>
                    <a:pt x="75" y="240"/>
                  </a:lnTo>
                  <a:lnTo>
                    <a:pt x="75" y="242"/>
                  </a:lnTo>
                  <a:lnTo>
                    <a:pt x="77" y="242"/>
                  </a:lnTo>
                  <a:lnTo>
                    <a:pt x="77" y="247"/>
                  </a:lnTo>
                  <a:lnTo>
                    <a:pt x="77" y="247"/>
                  </a:lnTo>
                  <a:lnTo>
                    <a:pt x="79" y="247"/>
                  </a:lnTo>
                  <a:lnTo>
                    <a:pt x="82" y="249"/>
                  </a:lnTo>
                  <a:lnTo>
                    <a:pt x="84" y="249"/>
                  </a:lnTo>
                  <a:lnTo>
                    <a:pt x="88" y="254"/>
                  </a:lnTo>
                  <a:lnTo>
                    <a:pt x="93" y="256"/>
                  </a:lnTo>
                  <a:lnTo>
                    <a:pt x="95" y="256"/>
                  </a:lnTo>
                  <a:lnTo>
                    <a:pt x="100" y="263"/>
                  </a:lnTo>
                  <a:lnTo>
                    <a:pt x="100" y="263"/>
                  </a:lnTo>
                  <a:lnTo>
                    <a:pt x="100" y="261"/>
                  </a:lnTo>
                  <a:lnTo>
                    <a:pt x="102" y="263"/>
                  </a:lnTo>
                  <a:lnTo>
                    <a:pt x="104" y="263"/>
                  </a:lnTo>
                  <a:lnTo>
                    <a:pt x="109" y="265"/>
                  </a:lnTo>
                  <a:lnTo>
                    <a:pt x="109" y="265"/>
                  </a:lnTo>
                  <a:lnTo>
                    <a:pt x="111" y="267"/>
                  </a:lnTo>
                  <a:lnTo>
                    <a:pt x="111" y="267"/>
                  </a:lnTo>
                  <a:lnTo>
                    <a:pt x="111" y="270"/>
                  </a:lnTo>
                  <a:lnTo>
                    <a:pt x="111" y="274"/>
                  </a:lnTo>
                  <a:lnTo>
                    <a:pt x="111" y="276"/>
                  </a:lnTo>
                  <a:lnTo>
                    <a:pt x="111" y="281"/>
                  </a:lnTo>
                  <a:lnTo>
                    <a:pt x="113" y="281"/>
                  </a:lnTo>
                  <a:lnTo>
                    <a:pt x="113" y="281"/>
                  </a:lnTo>
                  <a:lnTo>
                    <a:pt x="113" y="283"/>
                  </a:lnTo>
                  <a:lnTo>
                    <a:pt x="116" y="286"/>
                  </a:lnTo>
                  <a:lnTo>
                    <a:pt x="118" y="286"/>
                  </a:lnTo>
                  <a:lnTo>
                    <a:pt x="120" y="286"/>
                  </a:lnTo>
                  <a:lnTo>
                    <a:pt x="118" y="290"/>
                  </a:lnTo>
                  <a:lnTo>
                    <a:pt x="120" y="290"/>
                  </a:lnTo>
                  <a:lnTo>
                    <a:pt x="122" y="295"/>
                  </a:lnTo>
                  <a:lnTo>
                    <a:pt x="125" y="295"/>
                  </a:lnTo>
                  <a:lnTo>
                    <a:pt x="127" y="295"/>
                  </a:lnTo>
                  <a:lnTo>
                    <a:pt x="129" y="295"/>
                  </a:lnTo>
                  <a:lnTo>
                    <a:pt x="129" y="297"/>
                  </a:lnTo>
                  <a:lnTo>
                    <a:pt x="132" y="297"/>
                  </a:lnTo>
                  <a:lnTo>
                    <a:pt x="136" y="297"/>
                  </a:lnTo>
                  <a:lnTo>
                    <a:pt x="138" y="299"/>
                  </a:lnTo>
                  <a:lnTo>
                    <a:pt x="138" y="301"/>
                  </a:lnTo>
                  <a:lnTo>
                    <a:pt x="141" y="301"/>
                  </a:lnTo>
                  <a:lnTo>
                    <a:pt x="138" y="304"/>
                  </a:lnTo>
                  <a:lnTo>
                    <a:pt x="138" y="308"/>
                  </a:lnTo>
                  <a:lnTo>
                    <a:pt x="141" y="310"/>
                  </a:lnTo>
                  <a:lnTo>
                    <a:pt x="136" y="313"/>
                  </a:lnTo>
                  <a:lnTo>
                    <a:pt x="136" y="315"/>
                  </a:lnTo>
                  <a:lnTo>
                    <a:pt x="138" y="317"/>
                  </a:lnTo>
                  <a:lnTo>
                    <a:pt x="138" y="320"/>
                  </a:lnTo>
                  <a:lnTo>
                    <a:pt x="138" y="322"/>
                  </a:lnTo>
                  <a:lnTo>
                    <a:pt x="136" y="322"/>
                  </a:lnTo>
                  <a:lnTo>
                    <a:pt x="134" y="322"/>
                  </a:lnTo>
                  <a:lnTo>
                    <a:pt x="132" y="326"/>
                  </a:lnTo>
                  <a:lnTo>
                    <a:pt x="129" y="326"/>
                  </a:lnTo>
                  <a:lnTo>
                    <a:pt x="127" y="329"/>
                  </a:lnTo>
                  <a:lnTo>
                    <a:pt x="122" y="329"/>
                  </a:lnTo>
                  <a:lnTo>
                    <a:pt x="122" y="331"/>
                  </a:lnTo>
                  <a:lnTo>
                    <a:pt x="122" y="331"/>
                  </a:lnTo>
                  <a:lnTo>
                    <a:pt x="122" y="333"/>
                  </a:lnTo>
                  <a:lnTo>
                    <a:pt x="122" y="333"/>
                  </a:lnTo>
                  <a:lnTo>
                    <a:pt x="118" y="335"/>
                  </a:lnTo>
                  <a:lnTo>
                    <a:pt x="118" y="338"/>
                  </a:lnTo>
                  <a:lnTo>
                    <a:pt x="120" y="340"/>
                  </a:lnTo>
                  <a:lnTo>
                    <a:pt x="120" y="340"/>
                  </a:lnTo>
                  <a:lnTo>
                    <a:pt x="118" y="340"/>
                  </a:lnTo>
                  <a:lnTo>
                    <a:pt x="118" y="342"/>
                  </a:lnTo>
                  <a:lnTo>
                    <a:pt x="116" y="344"/>
                  </a:lnTo>
                  <a:lnTo>
                    <a:pt x="116" y="344"/>
                  </a:lnTo>
                  <a:lnTo>
                    <a:pt x="116" y="347"/>
                  </a:lnTo>
                  <a:lnTo>
                    <a:pt x="118" y="349"/>
                  </a:lnTo>
                  <a:lnTo>
                    <a:pt x="118" y="351"/>
                  </a:lnTo>
                  <a:lnTo>
                    <a:pt x="118" y="354"/>
                  </a:lnTo>
                  <a:lnTo>
                    <a:pt x="116" y="356"/>
                  </a:lnTo>
                  <a:lnTo>
                    <a:pt x="118" y="358"/>
                  </a:lnTo>
                  <a:lnTo>
                    <a:pt x="113" y="369"/>
                  </a:lnTo>
                  <a:lnTo>
                    <a:pt x="109" y="372"/>
                  </a:lnTo>
                  <a:lnTo>
                    <a:pt x="107" y="372"/>
                  </a:lnTo>
                  <a:lnTo>
                    <a:pt x="104" y="374"/>
                  </a:lnTo>
                  <a:lnTo>
                    <a:pt x="104" y="374"/>
                  </a:lnTo>
                  <a:lnTo>
                    <a:pt x="107" y="374"/>
                  </a:lnTo>
                  <a:lnTo>
                    <a:pt x="107" y="374"/>
                  </a:lnTo>
                  <a:lnTo>
                    <a:pt x="109" y="374"/>
                  </a:lnTo>
                  <a:lnTo>
                    <a:pt x="109" y="376"/>
                  </a:lnTo>
                  <a:lnTo>
                    <a:pt x="111" y="379"/>
                  </a:lnTo>
                  <a:lnTo>
                    <a:pt x="111" y="381"/>
                  </a:lnTo>
                  <a:lnTo>
                    <a:pt x="111" y="381"/>
                  </a:lnTo>
                  <a:lnTo>
                    <a:pt x="109" y="383"/>
                  </a:lnTo>
                  <a:lnTo>
                    <a:pt x="104" y="385"/>
                  </a:lnTo>
                  <a:lnTo>
                    <a:pt x="104" y="388"/>
                  </a:lnTo>
                  <a:lnTo>
                    <a:pt x="107" y="385"/>
                  </a:lnTo>
                  <a:lnTo>
                    <a:pt x="107" y="388"/>
                  </a:lnTo>
                  <a:lnTo>
                    <a:pt x="107" y="388"/>
                  </a:lnTo>
                  <a:lnTo>
                    <a:pt x="109" y="388"/>
                  </a:lnTo>
                  <a:lnTo>
                    <a:pt x="109" y="388"/>
                  </a:lnTo>
                  <a:lnTo>
                    <a:pt x="109" y="388"/>
                  </a:lnTo>
                  <a:lnTo>
                    <a:pt x="111" y="388"/>
                  </a:lnTo>
                  <a:lnTo>
                    <a:pt x="111" y="390"/>
                  </a:lnTo>
                  <a:lnTo>
                    <a:pt x="111" y="390"/>
                  </a:lnTo>
                  <a:lnTo>
                    <a:pt x="113" y="390"/>
                  </a:lnTo>
                  <a:lnTo>
                    <a:pt x="111" y="394"/>
                  </a:lnTo>
                  <a:lnTo>
                    <a:pt x="113" y="397"/>
                  </a:lnTo>
                  <a:lnTo>
                    <a:pt x="116" y="399"/>
                  </a:lnTo>
                  <a:lnTo>
                    <a:pt x="116" y="399"/>
                  </a:lnTo>
                  <a:lnTo>
                    <a:pt x="116" y="399"/>
                  </a:lnTo>
                  <a:lnTo>
                    <a:pt x="118" y="401"/>
                  </a:lnTo>
                  <a:lnTo>
                    <a:pt x="122" y="403"/>
                  </a:lnTo>
                  <a:lnTo>
                    <a:pt x="127" y="410"/>
                  </a:lnTo>
                  <a:lnTo>
                    <a:pt x="127" y="410"/>
                  </a:lnTo>
                  <a:lnTo>
                    <a:pt x="129" y="413"/>
                  </a:lnTo>
                  <a:lnTo>
                    <a:pt x="129" y="417"/>
                  </a:lnTo>
                  <a:lnTo>
                    <a:pt x="132" y="417"/>
                  </a:lnTo>
                  <a:lnTo>
                    <a:pt x="129" y="419"/>
                  </a:lnTo>
                  <a:lnTo>
                    <a:pt x="134" y="422"/>
                  </a:lnTo>
                  <a:lnTo>
                    <a:pt x="134" y="422"/>
                  </a:lnTo>
                  <a:lnTo>
                    <a:pt x="136" y="426"/>
                  </a:lnTo>
                  <a:lnTo>
                    <a:pt x="138" y="424"/>
                  </a:lnTo>
                  <a:lnTo>
                    <a:pt x="141" y="413"/>
                  </a:lnTo>
                  <a:lnTo>
                    <a:pt x="145" y="408"/>
                  </a:lnTo>
                  <a:lnTo>
                    <a:pt x="145" y="408"/>
                  </a:lnTo>
                  <a:lnTo>
                    <a:pt x="152" y="397"/>
                  </a:lnTo>
                  <a:lnTo>
                    <a:pt x="159" y="394"/>
                  </a:lnTo>
                  <a:lnTo>
                    <a:pt x="166" y="401"/>
                  </a:lnTo>
                  <a:lnTo>
                    <a:pt x="168" y="397"/>
                  </a:lnTo>
                  <a:lnTo>
                    <a:pt x="170" y="399"/>
                  </a:lnTo>
                  <a:lnTo>
                    <a:pt x="172" y="401"/>
                  </a:lnTo>
                  <a:lnTo>
                    <a:pt x="181" y="394"/>
                  </a:lnTo>
                  <a:lnTo>
                    <a:pt x="190" y="397"/>
                  </a:lnTo>
                  <a:lnTo>
                    <a:pt x="193" y="397"/>
                  </a:lnTo>
                  <a:lnTo>
                    <a:pt x="195" y="399"/>
                  </a:lnTo>
                  <a:lnTo>
                    <a:pt x="202" y="397"/>
                  </a:lnTo>
                  <a:lnTo>
                    <a:pt x="202" y="394"/>
                  </a:lnTo>
                  <a:lnTo>
                    <a:pt x="209" y="394"/>
                  </a:lnTo>
                  <a:lnTo>
                    <a:pt x="209" y="399"/>
                  </a:lnTo>
                  <a:lnTo>
                    <a:pt x="206" y="401"/>
                  </a:lnTo>
                  <a:lnTo>
                    <a:pt x="206" y="403"/>
                  </a:lnTo>
                  <a:lnTo>
                    <a:pt x="204" y="408"/>
                  </a:lnTo>
                  <a:lnTo>
                    <a:pt x="206" y="415"/>
                  </a:lnTo>
                  <a:lnTo>
                    <a:pt x="206" y="415"/>
                  </a:lnTo>
                  <a:lnTo>
                    <a:pt x="206" y="419"/>
                  </a:lnTo>
                  <a:lnTo>
                    <a:pt x="213" y="424"/>
                  </a:lnTo>
                  <a:lnTo>
                    <a:pt x="215" y="428"/>
                  </a:lnTo>
                  <a:lnTo>
                    <a:pt x="218" y="428"/>
                  </a:lnTo>
                  <a:lnTo>
                    <a:pt x="225" y="428"/>
                  </a:lnTo>
                  <a:lnTo>
                    <a:pt x="229" y="424"/>
                  </a:lnTo>
                  <a:lnTo>
                    <a:pt x="236" y="424"/>
                  </a:lnTo>
                  <a:lnTo>
                    <a:pt x="238" y="424"/>
                  </a:lnTo>
                  <a:lnTo>
                    <a:pt x="240" y="424"/>
                  </a:lnTo>
                  <a:lnTo>
                    <a:pt x="245" y="417"/>
                  </a:lnTo>
                  <a:lnTo>
                    <a:pt x="249" y="419"/>
                  </a:lnTo>
                  <a:lnTo>
                    <a:pt x="254" y="422"/>
                  </a:lnTo>
                  <a:lnTo>
                    <a:pt x="263" y="426"/>
                  </a:lnTo>
                  <a:lnTo>
                    <a:pt x="265" y="424"/>
                  </a:lnTo>
                  <a:lnTo>
                    <a:pt x="265" y="422"/>
                  </a:lnTo>
                  <a:lnTo>
                    <a:pt x="268" y="419"/>
                  </a:lnTo>
                  <a:lnTo>
                    <a:pt x="268" y="415"/>
                  </a:lnTo>
                  <a:lnTo>
                    <a:pt x="265" y="415"/>
                  </a:lnTo>
                  <a:lnTo>
                    <a:pt x="274" y="410"/>
                  </a:lnTo>
                  <a:lnTo>
                    <a:pt x="279" y="410"/>
                  </a:lnTo>
                  <a:lnTo>
                    <a:pt x="286" y="410"/>
                  </a:lnTo>
                  <a:lnTo>
                    <a:pt x="295" y="417"/>
                  </a:lnTo>
                  <a:lnTo>
                    <a:pt x="297" y="422"/>
                  </a:lnTo>
                  <a:lnTo>
                    <a:pt x="299" y="419"/>
                  </a:lnTo>
                  <a:lnTo>
                    <a:pt x="299" y="415"/>
                  </a:lnTo>
                  <a:lnTo>
                    <a:pt x="299" y="415"/>
                  </a:lnTo>
                  <a:lnTo>
                    <a:pt x="295" y="413"/>
                  </a:lnTo>
                  <a:lnTo>
                    <a:pt x="293" y="408"/>
                  </a:lnTo>
                  <a:lnTo>
                    <a:pt x="295" y="403"/>
                  </a:lnTo>
                  <a:lnTo>
                    <a:pt x="299" y="401"/>
                  </a:lnTo>
                  <a:lnTo>
                    <a:pt x="299" y="399"/>
                  </a:lnTo>
                  <a:lnTo>
                    <a:pt x="299" y="397"/>
                  </a:lnTo>
                  <a:lnTo>
                    <a:pt x="299" y="394"/>
                  </a:lnTo>
                  <a:lnTo>
                    <a:pt x="302" y="392"/>
                  </a:lnTo>
                  <a:lnTo>
                    <a:pt x="302" y="392"/>
                  </a:lnTo>
                  <a:lnTo>
                    <a:pt x="302" y="388"/>
                  </a:lnTo>
                  <a:lnTo>
                    <a:pt x="304" y="385"/>
                  </a:lnTo>
                  <a:lnTo>
                    <a:pt x="304" y="385"/>
                  </a:lnTo>
                  <a:lnTo>
                    <a:pt x="306" y="381"/>
                  </a:lnTo>
                  <a:lnTo>
                    <a:pt x="306" y="379"/>
                  </a:lnTo>
                  <a:lnTo>
                    <a:pt x="306" y="374"/>
                  </a:lnTo>
                  <a:lnTo>
                    <a:pt x="304" y="369"/>
                  </a:lnTo>
                  <a:lnTo>
                    <a:pt x="304" y="367"/>
                  </a:lnTo>
                  <a:lnTo>
                    <a:pt x="306" y="365"/>
                  </a:lnTo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6913034" y="4107107"/>
              <a:ext cx="1132417" cy="1084751"/>
            </a:xfrm>
            <a:custGeom>
              <a:avLst/>
              <a:gdLst/>
              <a:ahLst/>
              <a:cxnLst>
                <a:cxn ang="0">
                  <a:pos x="102" y="331"/>
                </a:cxn>
                <a:cxn ang="0">
                  <a:pos x="132" y="417"/>
                </a:cxn>
                <a:cxn ang="0">
                  <a:pos x="157" y="458"/>
                </a:cxn>
                <a:cxn ang="0">
                  <a:pos x="118" y="506"/>
                </a:cxn>
                <a:cxn ang="0">
                  <a:pos x="75" y="522"/>
                </a:cxn>
                <a:cxn ang="0">
                  <a:pos x="54" y="547"/>
                </a:cxn>
                <a:cxn ang="0">
                  <a:pos x="82" y="583"/>
                </a:cxn>
                <a:cxn ang="0">
                  <a:pos x="61" y="637"/>
                </a:cxn>
                <a:cxn ang="0">
                  <a:pos x="32" y="674"/>
                </a:cxn>
                <a:cxn ang="0">
                  <a:pos x="14" y="708"/>
                </a:cxn>
                <a:cxn ang="0">
                  <a:pos x="14" y="730"/>
                </a:cxn>
                <a:cxn ang="0">
                  <a:pos x="23" y="753"/>
                </a:cxn>
                <a:cxn ang="0">
                  <a:pos x="48" y="789"/>
                </a:cxn>
                <a:cxn ang="0">
                  <a:pos x="107" y="787"/>
                </a:cxn>
                <a:cxn ang="0">
                  <a:pos x="138" y="783"/>
                </a:cxn>
                <a:cxn ang="0">
                  <a:pos x="157" y="739"/>
                </a:cxn>
                <a:cxn ang="0">
                  <a:pos x="175" y="687"/>
                </a:cxn>
                <a:cxn ang="0">
                  <a:pos x="206" y="644"/>
                </a:cxn>
                <a:cxn ang="0">
                  <a:pos x="263" y="599"/>
                </a:cxn>
                <a:cxn ang="0">
                  <a:pos x="259" y="538"/>
                </a:cxn>
                <a:cxn ang="0">
                  <a:pos x="252" y="506"/>
                </a:cxn>
                <a:cxn ang="0">
                  <a:pos x="254" y="483"/>
                </a:cxn>
                <a:cxn ang="0">
                  <a:pos x="284" y="447"/>
                </a:cxn>
                <a:cxn ang="0">
                  <a:pos x="338" y="415"/>
                </a:cxn>
                <a:cxn ang="0">
                  <a:pos x="374" y="420"/>
                </a:cxn>
                <a:cxn ang="0">
                  <a:pos x="392" y="422"/>
                </a:cxn>
                <a:cxn ang="0">
                  <a:pos x="408" y="392"/>
                </a:cxn>
                <a:cxn ang="0">
                  <a:pos x="417" y="372"/>
                </a:cxn>
                <a:cxn ang="0">
                  <a:pos x="392" y="352"/>
                </a:cxn>
                <a:cxn ang="0">
                  <a:pos x="386" y="295"/>
                </a:cxn>
                <a:cxn ang="0">
                  <a:pos x="395" y="243"/>
                </a:cxn>
                <a:cxn ang="0">
                  <a:pos x="340" y="216"/>
                </a:cxn>
                <a:cxn ang="0">
                  <a:pos x="297" y="186"/>
                </a:cxn>
                <a:cxn ang="0">
                  <a:pos x="238" y="177"/>
                </a:cxn>
                <a:cxn ang="0">
                  <a:pos x="204" y="136"/>
                </a:cxn>
                <a:cxn ang="0">
                  <a:pos x="229" y="73"/>
                </a:cxn>
                <a:cxn ang="0">
                  <a:pos x="225" y="16"/>
                </a:cxn>
                <a:cxn ang="0">
                  <a:pos x="211" y="2"/>
                </a:cxn>
                <a:cxn ang="0">
                  <a:pos x="177" y="7"/>
                </a:cxn>
                <a:cxn ang="0">
                  <a:pos x="172" y="21"/>
                </a:cxn>
                <a:cxn ang="0">
                  <a:pos x="170" y="46"/>
                </a:cxn>
                <a:cxn ang="0">
                  <a:pos x="159" y="70"/>
                </a:cxn>
                <a:cxn ang="0">
                  <a:pos x="161" y="89"/>
                </a:cxn>
                <a:cxn ang="0">
                  <a:pos x="132" y="82"/>
                </a:cxn>
                <a:cxn ang="0">
                  <a:pos x="109" y="84"/>
                </a:cxn>
                <a:cxn ang="0">
                  <a:pos x="82" y="95"/>
                </a:cxn>
                <a:cxn ang="0">
                  <a:pos x="68" y="75"/>
                </a:cxn>
                <a:cxn ang="0">
                  <a:pos x="66" y="64"/>
                </a:cxn>
                <a:cxn ang="0">
                  <a:pos x="34" y="66"/>
                </a:cxn>
                <a:cxn ang="0">
                  <a:pos x="9" y="75"/>
                </a:cxn>
                <a:cxn ang="0">
                  <a:pos x="11" y="111"/>
                </a:cxn>
                <a:cxn ang="0">
                  <a:pos x="11" y="129"/>
                </a:cxn>
                <a:cxn ang="0">
                  <a:pos x="23" y="177"/>
                </a:cxn>
                <a:cxn ang="0">
                  <a:pos x="52" y="225"/>
                </a:cxn>
              </a:cxnLst>
              <a:rect l="0" t="0" r="r" b="b"/>
              <a:pathLst>
                <a:path w="420" h="792">
                  <a:moveTo>
                    <a:pt x="77" y="254"/>
                  </a:moveTo>
                  <a:lnTo>
                    <a:pt x="86" y="275"/>
                  </a:lnTo>
                  <a:lnTo>
                    <a:pt x="93" y="295"/>
                  </a:lnTo>
                  <a:lnTo>
                    <a:pt x="98" y="311"/>
                  </a:lnTo>
                  <a:lnTo>
                    <a:pt x="100" y="318"/>
                  </a:lnTo>
                  <a:lnTo>
                    <a:pt x="102" y="331"/>
                  </a:lnTo>
                  <a:lnTo>
                    <a:pt x="104" y="343"/>
                  </a:lnTo>
                  <a:lnTo>
                    <a:pt x="104" y="354"/>
                  </a:lnTo>
                  <a:lnTo>
                    <a:pt x="116" y="390"/>
                  </a:lnTo>
                  <a:lnTo>
                    <a:pt x="118" y="399"/>
                  </a:lnTo>
                  <a:lnTo>
                    <a:pt x="125" y="406"/>
                  </a:lnTo>
                  <a:lnTo>
                    <a:pt x="132" y="417"/>
                  </a:lnTo>
                  <a:lnTo>
                    <a:pt x="136" y="424"/>
                  </a:lnTo>
                  <a:lnTo>
                    <a:pt x="141" y="424"/>
                  </a:lnTo>
                  <a:lnTo>
                    <a:pt x="147" y="429"/>
                  </a:lnTo>
                  <a:lnTo>
                    <a:pt x="152" y="431"/>
                  </a:lnTo>
                  <a:lnTo>
                    <a:pt x="154" y="436"/>
                  </a:lnTo>
                  <a:lnTo>
                    <a:pt x="157" y="458"/>
                  </a:lnTo>
                  <a:lnTo>
                    <a:pt x="154" y="472"/>
                  </a:lnTo>
                  <a:lnTo>
                    <a:pt x="150" y="492"/>
                  </a:lnTo>
                  <a:lnTo>
                    <a:pt x="138" y="501"/>
                  </a:lnTo>
                  <a:lnTo>
                    <a:pt x="136" y="506"/>
                  </a:lnTo>
                  <a:lnTo>
                    <a:pt x="127" y="508"/>
                  </a:lnTo>
                  <a:lnTo>
                    <a:pt x="118" y="506"/>
                  </a:lnTo>
                  <a:lnTo>
                    <a:pt x="109" y="504"/>
                  </a:lnTo>
                  <a:lnTo>
                    <a:pt x="98" y="506"/>
                  </a:lnTo>
                  <a:lnTo>
                    <a:pt x="93" y="506"/>
                  </a:lnTo>
                  <a:lnTo>
                    <a:pt x="89" y="515"/>
                  </a:lnTo>
                  <a:lnTo>
                    <a:pt x="86" y="517"/>
                  </a:lnTo>
                  <a:lnTo>
                    <a:pt x="75" y="522"/>
                  </a:lnTo>
                  <a:lnTo>
                    <a:pt x="70" y="522"/>
                  </a:lnTo>
                  <a:lnTo>
                    <a:pt x="68" y="526"/>
                  </a:lnTo>
                  <a:lnTo>
                    <a:pt x="66" y="526"/>
                  </a:lnTo>
                  <a:lnTo>
                    <a:pt x="59" y="531"/>
                  </a:lnTo>
                  <a:lnTo>
                    <a:pt x="54" y="544"/>
                  </a:lnTo>
                  <a:lnTo>
                    <a:pt x="54" y="547"/>
                  </a:lnTo>
                  <a:lnTo>
                    <a:pt x="59" y="547"/>
                  </a:lnTo>
                  <a:lnTo>
                    <a:pt x="64" y="551"/>
                  </a:lnTo>
                  <a:lnTo>
                    <a:pt x="79" y="565"/>
                  </a:lnTo>
                  <a:lnTo>
                    <a:pt x="84" y="569"/>
                  </a:lnTo>
                  <a:lnTo>
                    <a:pt x="84" y="576"/>
                  </a:lnTo>
                  <a:lnTo>
                    <a:pt x="82" y="583"/>
                  </a:lnTo>
                  <a:lnTo>
                    <a:pt x="82" y="583"/>
                  </a:lnTo>
                  <a:lnTo>
                    <a:pt x="82" y="594"/>
                  </a:lnTo>
                  <a:lnTo>
                    <a:pt x="77" y="606"/>
                  </a:lnTo>
                  <a:lnTo>
                    <a:pt x="73" y="615"/>
                  </a:lnTo>
                  <a:lnTo>
                    <a:pt x="68" y="628"/>
                  </a:lnTo>
                  <a:lnTo>
                    <a:pt x="61" y="637"/>
                  </a:lnTo>
                  <a:lnTo>
                    <a:pt x="61" y="642"/>
                  </a:lnTo>
                  <a:lnTo>
                    <a:pt x="61" y="653"/>
                  </a:lnTo>
                  <a:lnTo>
                    <a:pt x="59" y="660"/>
                  </a:lnTo>
                  <a:lnTo>
                    <a:pt x="48" y="669"/>
                  </a:lnTo>
                  <a:lnTo>
                    <a:pt x="39" y="676"/>
                  </a:lnTo>
                  <a:lnTo>
                    <a:pt x="32" y="674"/>
                  </a:lnTo>
                  <a:lnTo>
                    <a:pt x="25" y="678"/>
                  </a:lnTo>
                  <a:lnTo>
                    <a:pt x="11" y="685"/>
                  </a:lnTo>
                  <a:lnTo>
                    <a:pt x="11" y="694"/>
                  </a:lnTo>
                  <a:lnTo>
                    <a:pt x="11" y="701"/>
                  </a:lnTo>
                  <a:lnTo>
                    <a:pt x="14" y="703"/>
                  </a:lnTo>
                  <a:lnTo>
                    <a:pt x="14" y="708"/>
                  </a:lnTo>
                  <a:lnTo>
                    <a:pt x="18" y="712"/>
                  </a:lnTo>
                  <a:lnTo>
                    <a:pt x="18" y="715"/>
                  </a:lnTo>
                  <a:lnTo>
                    <a:pt x="20" y="717"/>
                  </a:lnTo>
                  <a:lnTo>
                    <a:pt x="18" y="721"/>
                  </a:lnTo>
                  <a:lnTo>
                    <a:pt x="18" y="726"/>
                  </a:lnTo>
                  <a:lnTo>
                    <a:pt x="14" y="730"/>
                  </a:lnTo>
                  <a:lnTo>
                    <a:pt x="14" y="733"/>
                  </a:lnTo>
                  <a:lnTo>
                    <a:pt x="16" y="739"/>
                  </a:lnTo>
                  <a:lnTo>
                    <a:pt x="20" y="742"/>
                  </a:lnTo>
                  <a:lnTo>
                    <a:pt x="20" y="746"/>
                  </a:lnTo>
                  <a:lnTo>
                    <a:pt x="23" y="751"/>
                  </a:lnTo>
                  <a:lnTo>
                    <a:pt x="23" y="753"/>
                  </a:lnTo>
                  <a:lnTo>
                    <a:pt x="16" y="760"/>
                  </a:lnTo>
                  <a:lnTo>
                    <a:pt x="20" y="769"/>
                  </a:lnTo>
                  <a:lnTo>
                    <a:pt x="30" y="780"/>
                  </a:lnTo>
                  <a:lnTo>
                    <a:pt x="34" y="783"/>
                  </a:lnTo>
                  <a:lnTo>
                    <a:pt x="39" y="785"/>
                  </a:lnTo>
                  <a:lnTo>
                    <a:pt x="48" y="789"/>
                  </a:lnTo>
                  <a:lnTo>
                    <a:pt x="54" y="792"/>
                  </a:lnTo>
                  <a:lnTo>
                    <a:pt x="66" y="789"/>
                  </a:lnTo>
                  <a:lnTo>
                    <a:pt x="75" y="789"/>
                  </a:lnTo>
                  <a:lnTo>
                    <a:pt x="93" y="785"/>
                  </a:lnTo>
                  <a:lnTo>
                    <a:pt x="100" y="785"/>
                  </a:lnTo>
                  <a:lnTo>
                    <a:pt x="107" y="787"/>
                  </a:lnTo>
                  <a:lnTo>
                    <a:pt x="113" y="787"/>
                  </a:lnTo>
                  <a:lnTo>
                    <a:pt x="120" y="787"/>
                  </a:lnTo>
                  <a:lnTo>
                    <a:pt x="127" y="785"/>
                  </a:lnTo>
                  <a:lnTo>
                    <a:pt x="132" y="785"/>
                  </a:lnTo>
                  <a:lnTo>
                    <a:pt x="132" y="785"/>
                  </a:lnTo>
                  <a:lnTo>
                    <a:pt x="138" y="783"/>
                  </a:lnTo>
                  <a:lnTo>
                    <a:pt x="147" y="771"/>
                  </a:lnTo>
                  <a:lnTo>
                    <a:pt x="150" y="762"/>
                  </a:lnTo>
                  <a:lnTo>
                    <a:pt x="152" y="755"/>
                  </a:lnTo>
                  <a:lnTo>
                    <a:pt x="157" y="746"/>
                  </a:lnTo>
                  <a:lnTo>
                    <a:pt x="157" y="744"/>
                  </a:lnTo>
                  <a:lnTo>
                    <a:pt x="157" y="739"/>
                  </a:lnTo>
                  <a:lnTo>
                    <a:pt x="159" y="735"/>
                  </a:lnTo>
                  <a:lnTo>
                    <a:pt x="159" y="715"/>
                  </a:lnTo>
                  <a:lnTo>
                    <a:pt x="159" y="710"/>
                  </a:lnTo>
                  <a:lnTo>
                    <a:pt x="161" y="705"/>
                  </a:lnTo>
                  <a:lnTo>
                    <a:pt x="168" y="699"/>
                  </a:lnTo>
                  <a:lnTo>
                    <a:pt x="175" y="687"/>
                  </a:lnTo>
                  <a:lnTo>
                    <a:pt x="177" y="683"/>
                  </a:lnTo>
                  <a:lnTo>
                    <a:pt x="179" y="683"/>
                  </a:lnTo>
                  <a:lnTo>
                    <a:pt x="188" y="665"/>
                  </a:lnTo>
                  <a:lnTo>
                    <a:pt x="200" y="651"/>
                  </a:lnTo>
                  <a:lnTo>
                    <a:pt x="200" y="649"/>
                  </a:lnTo>
                  <a:lnTo>
                    <a:pt x="206" y="644"/>
                  </a:lnTo>
                  <a:lnTo>
                    <a:pt x="231" y="633"/>
                  </a:lnTo>
                  <a:lnTo>
                    <a:pt x="238" y="631"/>
                  </a:lnTo>
                  <a:lnTo>
                    <a:pt x="243" y="624"/>
                  </a:lnTo>
                  <a:lnTo>
                    <a:pt x="249" y="615"/>
                  </a:lnTo>
                  <a:lnTo>
                    <a:pt x="259" y="606"/>
                  </a:lnTo>
                  <a:lnTo>
                    <a:pt x="263" y="599"/>
                  </a:lnTo>
                  <a:lnTo>
                    <a:pt x="263" y="597"/>
                  </a:lnTo>
                  <a:lnTo>
                    <a:pt x="265" y="588"/>
                  </a:lnTo>
                  <a:lnTo>
                    <a:pt x="265" y="581"/>
                  </a:lnTo>
                  <a:lnTo>
                    <a:pt x="263" y="569"/>
                  </a:lnTo>
                  <a:lnTo>
                    <a:pt x="261" y="549"/>
                  </a:lnTo>
                  <a:lnTo>
                    <a:pt x="259" y="538"/>
                  </a:lnTo>
                  <a:lnTo>
                    <a:pt x="256" y="533"/>
                  </a:lnTo>
                  <a:lnTo>
                    <a:pt x="254" y="522"/>
                  </a:lnTo>
                  <a:lnTo>
                    <a:pt x="254" y="517"/>
                  </a:lnTo>
                  <a:lnTo>
                    <a:pt x="254" y="513"/>
                  </a:lnTo>
                  <a:lnTo>
                    <a:pt x="252" y="508"/>
                  </a:lnTo>
                  <a:lnTo>
                    <a:pt x="252" y="506"/>
                  </a:lnTo>
                  <a:lnTo>
                    <a:pt x="249" y="504"/>
                  </a:lnTo>
                  <a:lnTo>
                    <a:pt x="245" y="499"/>
                  </a:lnTo>
                  <a:lnTo>
                    <a:pt x="247" y="492"/>
                  </a:lnTo>
                  <a:lnTo>
                    <a:pt x="252" y="488"/>
                  </a:lnTo>
                  <a:lnTo>
                    <a:pt x="252" y="485"/>
                  </a:lnTo>
                  <a:lnTo>
                    <a:pt x="254" y="483"/>
                  </a:lnTo>
                  <a:lnTo>
                    <a:pt x="254" y="476"/>
                  </a:lnTo>
                  <a:lnTo>
                    <a:pt x="259" y="470"/>
                  </a:lnTo>
                  <a:lnTo>
                    <a:pt x="263" y="461"/>
                  </a:lnTo>
                  <a:lnTo>
                    <a:pt x="265" y="458"/>
                  </a:lnTo>
                  <a:lnTo>
                    <a:pt x="272" y="454"/>
                  </a:lnTo>
                  <a:lnTo>
                    <a:pt x="284" y="447"/>
                  </a:lnTo>
                  <a:lnTo>
                    <a:pt x="290" y="440"/>
                  </a:lnTo>
                  <a:lnTo>
                    <a:pt x="306" y="429"/>
                  </a:lnTo>
                  <a:lnTo>
                    <a:pt x="313" y="424"/>
                  </a:lnTo>
                  <a:lnTo>
                    <a:pt x="318" y="422"/>
                  </a:lnTo>
                  <a:lnTo>
                    <a:pt x="333" y="415"/>
                  </a:lnTo>
                  <a:lnTo>
                    <a:pt x="338" y="415"/>
                  </a:lnTo>
                  <a:lnTo>
                    <a:pt x="352" y="411"/>
                  </a:lnTo>
                  <a:lnTo>
                    <a:pt x="361" y="408"/>
                  </a:lnTo>
                  <a:lnTo>
                    <a:pt x="365" y="411"/>
                  </a:lnTo>
                  <a:lnTo>
                    <a:pt x="370" y="417"/>
                  </a:lnTo>
                  <a:lnTo>
                    <a:pt x="372" y="417"/>
                  </a:lnTo>
                  <a:lnTo>
                    <a:pt x="374" y="420"/>
                  </a:lnTo>
                  <a:lnTo>
                    <a:pt x="374" y="415"/>
                  </a:lnTo>
                  <a:lnTo>
                    <a:pt x="383" y="413"/>
                  </a:lnTo>
                  <a:lnTo>
                    <a:pt x="390" y="415"/>
                  </a:lnTo>
                  <a:lnTo>
                    <a:pt x="392" y="417"/>
                  </a:lnTo>
                  <a:lnTo>
                    <a:pt x="392" y="422"/>
                  </a:lnTo>
                  <a:lnTo>
                    <a:pt x="392" y="422"/>
                  </a:lnTo>
                  <a:lnTo>
                    <a:pt x="395" y="417"/>
                  </a:lnTo>
                  <a:lnTo>
                    <a:pt x="397" y="415"/>
                  </a:lnTo>
                  <a:lnTo>
                    <a:pt x="406" y="404"/>
                  </a:lnTo>
                  <a:lnTo>
                    <a:pt x="413" y="399"/>
                  </a:lnTo>
                  <a:lnTo>
                    <a:pt x="413" y="397"/>
                  </a:lnTo>
                  <a:lnTo>
                    <a:pt x="408" y="392"/>
                  </a:lnTo>
                  <a:lnTo>
                    <a:pt x="408" y="390"/>
                  </a:lnTo>
                  <a:lnTo>
                    <a:pt x="410" y="383"/>
                  </a:lnTo>
                  <a:lnTo>
                    <a:pt x="415" y="374"/>
                  </a:lnTo>
                  <a:lnTo>
                    <a:pt x="420" y="374"/>
                  </a:lnTo>
                  <a:lnTo>
                    <a:pt x="420" y="372"/>
                  </a:lnTo>
                  <a:lnTo>
                    <a:pt x="417" y="372"/>
                  </a:lnTo>
                  <a:lnTo>
                    <a:pt x="410" y="370"/>
                  </a:lnTo>
                  <a:lnTo>
                    <a:pt x="404" y="368"/>
                  </a:lnTo>
                  <a:lnTo>
                    <a:pt x="399" y="361"/>
                  </a:lnTo>
                  <a:lnTo>
                    <a:pt x="397" y="358"/>
                  </a:lnTo>
                  <a:lnTo>
                    <a:pt x="399" y="354"/>
                  </a:lnTo>
                  <a:lnTo>
                    <a:pt x="392" y="352"/>
                  </a:lnTo>
                  <a:lnTo>
                    <a:pt x="392" y="349"/>
                  </a:lnTo>
                  <a:lnTo>
                    <a:pt x="392" y="334"/>
                  </a:lnTo>
                  <a:lnTo>
                    <a:pt x="399" y="315"/>
                  </a:lnTo>
                  <a:lnTo>
                    <a:pt x="399" y="311"/>
                  </a:lnTo>
                  <a:lnTo>
                    <a:pt x="397" y="309"/>
                  </a:lnTo>
                  <a:lnTo>
                    <a:pt x="386" y="295"/>
                  </a:lnTo>
                  <a:lnTo>
                    <a:pt x="383" y="293"/>
                  </a:lnTo>
                  <a:lnTo>
                    <a:pt x="386" y="281"/>
                  </a:lnTo>
                  <a:lnTo>
                    <a:pt x="386" y="272"/>
                  </a:lnTo>
                  <a:lnTo>
                    <a:pt x="388" y="263"/>
                  </a:lnTo>
                  <a:lnTo>
                    <a:pt x="390" y="252"/>
                  </a:lnTo>
                  <a:lnTo>
                    <a:pt x="395" y="243"/>
                  </a:lnTo>
                  <a:lnTo>
                    <a:pt x="383" y="243"/>
                  </a:lnTo>
                  <a:lnTo>
                    <a:pt x="376" y="241"/>
                  </a:lnTo>
                  <a:lnTo>
                    <a:pt x="365" y="231"/>
                  </a:lnTo>
                  <a:lnTo>
                    <a:pt x="361" y="227"/>
                  </a:lnTo>
                  <a:lnTo>
                    <a:pt x="356" y="218"/>
                  </a:lnTo>
                  <a:lnTo>
                    <a:pt x="340" y="216"/>
                  </a:lnTo>
                  <a:lnTo>
                    <a:pt x="324" y="209"/>
                  </a:lnTo>
                  <a:lnTo>
                    <a:pt x="322" y="207"/>
                  </a:lnTo>
                  <a:lnTo>
                    <a:pt x="311" y="200"/>
                  </a:lnTo>
                  <a:lnTo>
                    <a:pt x="302" y="195"/>
                  </a:lnTo>
                  <a:lnTo>
                    <a:pt x="299" y="191"/>
                  </a:lnTo>
                  <a:lnTo>
                    <a:pt x="297" y="186"/>
                  </a:lnTo>
                  <a:lnTo>
                    <a:pt x="284" y="175"/>
                  </a:lnTo>
                  <a:lnTo>
                    <a:pt x="279" y="175"/>
                  </a:lnTo>
                  <a:lnTo>
                    <a:pt x="274" y="177"/>
                  </a:lnTo>
                  <a:lnTo>
                    <a:pt x="261" y="177"/>
                  </a:lnTo>
                  <a:lnTo>
                    <a:pt x="245" y="179"/>
                  </a:lnTo>
                  <a:lnTo>
                    <a:pt x="238" y="177"/>
                  </a:lnTo>
                  <a:lnTo>
                    <a:pt x="229" y="175"/>
                  </a:lnTo>
                  <a:lnTo>
                    <a:pt x="222" y="170"/>
                  </a:lnTo>
                  <a:lnTo>
                    <a:pt x="215" y="166"/>
                  </a:lnTo>
                  <a:lnTo>
                    <a:pt x="215" y="161"/>
                  </a:lnTo>
                  <a:lnTo>
                    <a:pt x="215" y="145"/>
                  </a:lnTo>
                  <a:lnTo>
                    <a:pt x="204" y="136"/>
                  </a:lnTo>
                  <a:lnTo>
                    <a:pt x="202" y="125"/>
                  </a:lnTo>
                  <a:lnTo>
                    <a:pt x="204" y="109"/>
                  </a:lnTo>
                  <a:lnTo>
                    <a:pt x="209" y="104"/>
                  </a:lnTo>
                  <a:lnTo>
                    <a:pt x="213" y="91"/>
                  </a:lnTo>
                  <a:lnTo>
                    <a:pt x="222" y="80"/>
                  </a:lnTo>
                  <a:lnTo>
                    <a:pt x="229" y="73"/>
                  </a:lnTo>
                  <a:lnTo>
                    <a:pt x="234" y="59"/>
                  </a:lnTo>
                  <a:lnTo>
                    <a:pt x="229" y="50"/>
                  </a:lnTo>
                  <a:lnTo>
                    <a:pt x="227" y="39"/>
                  </a:lnTo>
                  <a:lnTo>
                    <a:pt x="225" y="32"/>
                  </a:lnTo>
                  <a:lnTo>
                    <a:pt x="225" y="27"/>
                  </a:lnTo>
                  <a:lnTo>
                    <a:pt x="225" y="16"/>
                  </a:lnTo>
                  <a:lnTo>
                    <a:pt x="234" y="5"/>
                  </a:lnTo>
                  <a:lnTo>
                    <a:pt x="227" y="0"/>
                  </a:lnTo>
                  <a:lnTo>
                    <a:pt x="225" y="2"/>
                  </a:lnTo>
                  <a:lnTo>
                    <a:pt x="218" y="2"/>
                  </a:lnTo>
                  <a:lnTo>
                    <a:pt x="213" y="5"/>
                  </a:lnTo>
                  <a:lnTo>
                    <a:pt x="211" y="2"/>
                  </a:lnTo>
                  <a:lnTo>
                    <a:pt x="204" y="7"/>
                  </a:lnTo>
                  <a:lnTo>
                    <a:pt x="200" y="5"/>
                  </a:lnTo>
                  <a:lnTo>
                    <a:pt x="195" y="5"/>
                  </a:lnTo>
                  <a:lnTo>
                    <a:pt x="193" y="5"/>
                  </a:lnTo>
                  <a:lnTo>
                    <a:pt x="184" y="2"/>
                  </a:lnTo>
                  <a:lnTo>
                    <a:pt x="177" y="7"/>
                  </a:lnTo>
                  <a:lnTo>
                    <a:pt x="172" y="0"/>
                  </a:lnTo>
                  <a:lnTo>
                    <a:pt x="172" y="7"/>
                  </a:lnTo>
                  <a:lnTo>
                    <a:pt x="170" y="9"/>
                  </a:lnTo>
                  <a:lnTo>
                    <a:pt x="170" y="9"/>
                  </a:lnTo>
                  <a:lnTo>
                    <a:pt x="172" y="14"/>
                  </a:lnTo>
                  <a:lnTo>
                    <a:pt x="172" y="21"/>
                  </a:lnTo>
                  <a:lnTo>
                    <a:pt x="172" y="23"/>
                  </a:lnTo>
                  <a:lnTo>
                    <a:pt x="170" y="32"/>
                  </a:lnTo>
                  <a:lnTo>
                    <a:pt x="168" y="34"/>
                  </a:lnTo>
                  <a:lnTo>
                    <a:pt x="168" y="36"/>
                  </a:lnTo>
                  <a:lnTo>
                    <a:pt x="170" y="41"/>
                  </a:lnTo>
                  <a:lnTo>
                    <a:pt x="170" y="46"/>
                  </a:lnTo>
                  <a:lnTo>
                    <a:pt x="170" y="48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6" y="59"/>
                  </a:lnTo>
                  <a:lnTo>
                    <a:pt x="163" y="68"/>
                  </a:lnTo>
                  <a:lnTo>
                    <a:pt x="159" y="70"/>
                  </a:lnTo>
                  <a:lnTo>
                    <a:pt x="157" y="75"/>
                  </a:lnTo>
                  <a:lnTo>
                    <a:pt x="159" y="80"/>
                  </a:lnTo>
                  <a:lnTo>
                    <a:pt x="163" y="82"/>
                  </a:lnTo>
                  <a:lnTo>
                    <a:pt x="163" y="82"/>
                  </a:lnTo>
                  <a:lnTo>
                    <a:pt x="163" y="86"/>
                  </a:lnTo>
                  <a:lnTo>
                    <a:pt x="161" y="89"/>
                  </a:lnTo>
                  <a:lnTo>
                    <a:pt x="159" y="84"/>
                  </a:lnTo>
                  <a:lnTo>
                    <a:pt x="150" y="77"/>
                  </a:lnTo>
                  <a:lnTo>
                    <a:pt x="143" y="77"/>
                  </a:lnTo>
                  <a:lnTo>
                    <a:pt x="138" y="77"/>
                  </a:lnTo>
                  <a:lnTo>
                    <a:pt x="129" y="82"/>
                  </a:lnTo>
                  <a:lnTo>
                    <a:pt x="132" y="82"/>
                  </a:lnTo>
                  <a:lnTo>
                    <a:pt x="132" y="86"/>
                  </a:lnTo>
                  <a:lnTo>
                    <a:pt x="129" y="89"/>
                  </a:lnTo>
                  <a:lnTo>
                    <a:pt x="129" y="91"/>
                  </a:lnTo>
                  <a:lnTo>
                    <a:pt x="127" y="93"/>
                  </a:lnTo>
                  <a:lnTo>
                    <a:pt x="118" y="89"/>
                  </a:lnTo>
                  <a:lnTo>
                    <a:pt x="109" y="84"/>
                  </a:lnTo>
                  <a:lnTo>
                    <a:pt x="104" y="91"/>
                  </a:lnTo>
                  <a:lnTo>
                    <a:pt x="102" y="91"/>
                  </a:lnTo>
                  <a:lnTo>
                    <a:pt x="100" y="91"/>
                  </a:lnTo>
                  <a:lnTo>
                    <a:pt x="93" y="91"/>
                  </a:lnTo>
                  <a:lnTo>
                    <a:pt x="89" y="95"/>
                  </a:lnTo>
                  <a:lnTo>
                    <a:pt x="82" y="95"/>
                  </a:lnTo>
                  <a:lnTo>
                    <a:pt x="79" y="95"/>
                  </a:lnTo>
                  <a:lnTo>
                    <a:pt x="77" y="91"/>
                  </a:lnTo>
                  <a:lnTo>
                    <a:pt x="70" y="86"/>
                  </a:lnTo>
                  <a:lnTo>
                    <a:pt x="70" y="82"/>
                  </a:lnTo>
                  <a:lnTo>
                    <a:pt x="70" y="82"/>
                  </a:lnTo>
                  <a:lnTo>
                    <a:pt x="68" y="75"/>
                  </a:lnTo>
                  <a:lnTo>
                    <a:pt x="70" y="70"/>
                  </a:lnTo>
                  <a:lnTo>
                    <a:pt x="70" y="68"/>
                  </a:lnTo>
                  <a:lnTo>
                    <a:pt x="73" y="66"/>
                  </a:lnTo>
                  <a:lnTo>
                    <a:pt x="73" y="61"/>
                  </a:lnTo>
                  <a:lnTo>
                    <a:pt x="66" y="61"/>
                  </a:lnTo>
                  <a:lnTo>
                    <a:pt x="66" y="64"/>
                  </a:lnTo>
                  <a:lnTo>
                    <a:pt x="59" y="66"/>
                  </a:lnTo>
                  <a:lnTo>
                    <a:pt x="57" y="64"/>
                  </a:lnTo>
                  <a:lnTo>
                    <a:pt x="54" y="64"/>
                  </a:lnTo>
                  <a:lnTo>
                    <a:pt x="45" y="61"/>
                  </a:lnTo>
                  <a:lnTo>
                    <a:pt x="36" y="68"/>
                  </a:lnTo>
                  <a:lnTo>
                    <a:pt x="34" y="66"/>
                  </a:lnTo>
                  <a:lnTo>
                    <a:pt x="32" y="64"/>
                  </a:lnTo>
                  <a:lnTo>
                    <a:pt x="30" y="68"/>
                  </a:lnTo>
                  <a:lnTo>
                    <a:pt x="23" y="61"/>
                  </a:lnTo>
                  <a:lnTo>
                    <a:pt x="16" y="64"/>
                  </a:lnTo>
                  <a:lnTo>
                    <a:pt x="9" y="75"/>
                  </a:lnTo>
                  <a:lnTo>
                    <a:pt x="9" y="75"/>
                  </a:lnTo>
                  <a:lnTo>
                    <a:pt x="5" y="80"/>
                  </a:lnTo>
                  <a:lnTo>
                    <a:pt x="2" y="91"/>
                  </a:lnTo>
                  <a:lnTo>
                    <a:pt x="0" y="93"/>
                  </a:lnTo>
                  <a:lnTo>
                    <a:pt x="5" y="98"/>
                  </a:lnTo>
                  <a:lnTo>
                    <a:pt x="9" y="102"/>
                  </a:lnTo>
                  <a:lnTo>
                    <a:pt x="11" y="111"/>
                  </a:lnTo>
                  <a:lnTo>
                    <a:pt x="11" y="118"/>
                  </a:lnTo>
                  <a:lnTo>
                    <a:pt x="7" y="120"/>
                  </a:lnTo>
                  <a:lnTo>
                    <a:pt x="7" y="123"/>
                  </a:lnTo>
                  <a:lnTo>
                    <a:pt x="9" y="125"/>
                  </a:lnTo>
                  <a:lnTo>
                    <a:pt x="9" y="127"/>
                  </a:lnTo>
                  <a:lnTo>
                    <a:pt x="11" y="129"/>
                  </a:lnTo>
                  <a:lnTo>
                    <a:pt x="16" y="148"/>
                  </a:lnTo>
                  <a:lnTo>
                    <a:pt x="18" y="154"/>
                  </a:lnTo>
                  <a:lnTo>
                    <a:pt x="20" y="159"/>
                  </a:lnTo>
                  <a:lnTo>
                    <a:pt x="20" y="163"/>
                  </a:lnTo>
                  <a:lnTo>
                    <a:pt x="18" y="163"/>
                  </a:lnTo>
                  <a:lnTo>
                    <a:pt x="23" y="177"/>
                  </a:lnTo>
                  <a:lnTo>
                    <a:pt x="27" y="179"/>
                  </a:lnTo>
                  <a:lnTo>
                    <a:pt x="36" y="204"/>
                  </a:lnTo>
                  <a:lnTo>
                    <a:pt x="39" y="211"/>
                  </a:lnTo>
                  <a:lnTo>
                    <a:pt x="41" y="216"/>
                  </a:lnTo>
                  <a:lnTo>
                    <a:pt x="48" y="222"/>
                  </a:lnTo>
                  <a:lnTo>
                    <a:pt x="52" y="225"/>
                  </a:lnTo>
                  <a:lnTo>
                    <a:pt x="57" y="227"/>
                  </a:lnTo>
                  <a:lnTo>
                    <a:pt x="64" y="238"/>
                  </a:lnTo>
                  <a:lnTo>
                    <a:pt x="68" y="243"/>
                  </a:lnTo>
                  <a:lnTo>
                    <a:pt x="70" y="247"/>
                  </a:lnTo>
                  <a:lnTo>
                    <a:pt x="77" y="254"/>
                  </a:lnTo>
                </a:path>
              </a:pathLst>
            </a:custGeom>
            <a:solidFill>
              <a:schemeClr val="accent1"/>
            </a:soli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auto">
            <a:xfrm>
              <a:off x="4582585" y="5018210"/>
              <a:ext cx="2374900" cy="803397"/>
            </a:xfrm>
            <a:custGeom>
              <a:avLst/>
              <a:gdLst/>
              <a:ahLst/>
              <a:cxnLst>
                <a:cxn ang="0">
                  <a:pos x="807" y="465"/>
                </a:cxn>
                <a:cxn ang="0">
                  <a:pos x="820" y="447"/>
                </a:cxn>
                <a:cxn ang="0">
                  <a:pos x="811" y="438"/>
                </a:cxn>
                <a:cxn ang="0">
                  <a:pos x="814" y="424"/>
                </a:cxn>
                <a:cxn ang="0">
                  <a:pos x="786" y="427"/>
                </a:cxn>
                <a:cxn ang="0">
                  <a:pos x="786" y="409"/>
                </a:cxn>
                <a:cxn ang="0">
                  <a:pos x="782" y="393"/>
                </a:cxn>
                <a:cxn ang="0">
                  <a:pos x="782" y="384"/>
                </a:cxn>
                <a:cxn ang="0">
                  <a:pos x="789" y="386"/>
                </a:cxn>
                <a:cxn ang="0">
                  <a:pos x="793" y="372"/>
                </a:cxn>
                <a:cxn ang="0">
                  <a:pos x="773" y="359"/>
                </a:cxn>
                <a:cxn ang="0">
                  <a:pos x="746" y="295"/>
                </a:cxn>
                <a:cxn ang="0">
                  <a:pos x="757" y="275"/>
                </a:cxn>
                <a:cxn ang="0">
                  <a:pos x="771" y="229"/>
                </a:cxn>
                <a:cxn ang="0">
                  <a:pos x="791" y="164"/>
                </a:cxn>
                <a:cxn ang="0">
                  <a:pos x="805" y="143"/>
                </a:cxn>
                <a:cxn ang="0">
                  <a:pos x="848" y="68"/>
                </a:cxn>
                <a:cxn ang="0">
                  <a:pos x="864" y="21"/>
                </a:cxn>
                <a:cxn ang="0">
                  <a:pos x="802" y="32"/>
                </a:cxn>
                <a:cxn ang="0">
                  <a:pos x="771" y="21"/>
                </a:cxn>
                <a:cxn ang="0">
                  <a:pos x="757" y="55"/>
                </a:cxn>
                <a:cxn ang="0">
                  <a:pos x="703" y="64"/>
                </a:cxn>
                <a:cxn ang="0">
                  <a:pos x="641" y="66"/>
                </a:cxn>
                <a:cxn ang="0">
                  <a:pos x="562" y="114"/>
                </a:cxn>
                <a:cxn ang="0">
                  <a:pos x="483" y="123"/>
                </a:cxn>
                <a:cxn ang="0">
                  <a:pos x="440" y="116"/>
                </a:cxn>
                <a:cxn ang="0">
                  <a:pos x="376" y="143"/>
                </a:cxn>
                <a:cxn ang="0">
                  <a:pos x="322" y="130"/>
                </a:cxn>
                <a:cxn ang="0">
                  <a:pos x="301" y="100"/>
                </a:cxn>
                <a:cxn ang="0">
                  <a:pos x="256" y="100"/>
                </a:cxn>
                <a:cxn ang="0">
                  <a:pos x="256" y="93"/>
                </a:cxn>
                <a:cxn ang="0">
                  <a:pos x="238" y="64"/>
                </a:cxn>
                <a:cxn ang="0">
                  <a:pos x="199" y="84"/>
                </a:cxn>
                <a:cxn ang="0">
                  <a:pos x="174" y="91"/>
                </a:cxn>
                <a:cxn ang="0">
                  <a:pos x="127" y="139"/>
                </a:cxn>
                <a:cxn ang="0">
                  <a:pos x="106" y="121"/>
                </a:cxn>
                <a:cxn ang="0">
                  <a:pos x="90" y="84"/>
                </a:cxn>
                <a:cxn ang="0">
                  <a:pos x="74" y="109"/>
                </a:cxn>
                <a:cxn ang="0">
                  <a:pos x="45" y="125"/>
                </a:cxn>
                <a:cxn ang="0">
                  <a:pos x="15" y="146"/>
                </a:cxn>
                <a:cxn ang="0">
                  <a:pos x="18" y="159"/>
                </a:cxn>
                <a:cxn ang="0">
                  <a:pos x="15" y="195"/>
                </a:cxn>
                <a:cxn ang="0">
                  <a:pos x="2" y="223"/>
                </a:cxn>
                <a:cxn ang="0">
                  <a:pos x="20" y="259"/>
                </a:cxn>
                <a:cxn ang="0">
                  <a:pos x="70" y="300"/>
                </a:cxn>
                <a:cxn ang="0">
                  <a:pos x="167" y="318"/>
                </a:cxn>
                <a:cxn ang="0">
                  <a:pos x="220" y="329"/>
                </a:cxn>
                <a:cxn ang="0">
                  <a:pos x="276" y="372"/>
                </a:cxn>
                <a:cxn ang="0">
                  <a:pos x="315" y="390"/>
                </a:cxn>
                <a:cxn ang="0">
                  <a:pos x="349" y="409"/>
                </a:cxn>
                <a:cxn ang="0">
                  <a:pos x="399" y="434"/>
                </a:cxn>
                <a:cxn ang="0">
                  <a:pos x="433" y="447"/>
                </a:cxn>
                <a:cxn ang="0">
                  <a:pos x="483" y="443"/>
                </a:cxn>
                <a:cxn ang="0">
                  <a:pos x="573" y="508"/>
                </a:cxn>
                <a:cxn ang="0">
                  <a:pos x="603" y="547"/>
                </a:cxn>
                <a:cxn ang="0">
                  <a:pos x="644" y="558"/>
                </a:cxn>
                <a:cxn ang="0">
                  <a:pos x="675" y="570"/>
                </a:cxn>
                <a:cxn ang="0">
                  <a:pos x="725" y="572"/>
                </a:cxn>
                <a:cxn ang="0">
                  <a:pos x="766" y="583"/>
                </a:cxn>
                <a:cxn ang="0">
                  <a:pos x="771" y="556"/>
                </a:cxn>
                <a:cxn ang="0">
                  <a:pos x="766" y="524"/>
                </a:cxn>
              </a:cxnLst>
              <a:rect l="0" t="0" r="r" b="b"/>
              <a:pathLst>
                <a:path w="884" h="585">
                  <a:moveTo>
                    <a:pt x="784" y="481"/>
                  </a:moveTo>
                  <a:lnTo>
                    <a:pt x="786" y="481"/>
                  </a:lnTo>
                  <a:lnTo>
                    <a:pt x="786" y="481"/>
                  </a:lnTo>
                  <a:lnTo>
                    <a:pt x="786" y="479"/>
                  </a:lnTo>
                  <a:lnTo>
                    <a:pt x="789" y="479"/>
                  </a:lnTo>
                  <a:lnTo>
                    <a:pt x="789" y="477"/>
                  </a:lnTo>
                  <a:lnTo>
                    <a:pt x="789" y="477"/>
                  </a:lnTo>
                  <a:lnTo>
                    <a:pt x="791" y="477"/>
                  </a:lnTo>
                  <a:lnTo>
                    <a:pt x="791" y="477"/>
                  </a:lnTo>
                  <a:lnTo>
                    <a:pt x="791" y="474"/>
                  </a:lnTo>
                  <a:lnTo>
                    <a:pt x="793" y="472"/>
                  </a:lnTo>
                  <a:lnTo>
                    <a:pt x="793" y="474"/>
                  </a:lnTo>
                  <a:lnTo>
                    <a:pt x="793" y="474"/>
                  </a:lnTo>
                  <a:lnTo>
                    <a:pt x="796" y="472"/>
                  </a:lnTo>
                  <a:lnTo>
                    <a:pt x="798" y="470"/>
                  </a:lnTo>
                  <a:lnTo>
                    <a:pt x="798" y="470"/>
                  </a:lnTo>
                  <a:lnTo>
                    <a:pt x="800" y="470"/>
                  </a:lnTo>
                  <a:lnTo>
                    <a:pt x="807" y="470"/>
                  </a:lnTo>
                  <a:lnTo>
                    <a:pt x="805" y="468"/>
                  </a:lnTo>
                  <a:lnTo>
                    <a:pt x="805" y="468"/>
                  </a:lnTo>
                  <a:lnTo>
                    <a:pt x="805" y="468"/>
                  </a:lnTo>
                  <a:lnTo>
                    <a:pt x="805" y="465"/>
                  </a:lnTo>
                  <a:lnTo>
                    <a:pt x="807" y="465"/>
                  </a:lnTo>
                  <a:lnTo>
                    <a:pt x="807" y="463"/>
                  </a:lnTo>
                  <a:lnTo>
                    <a:pt x="807" y="463"/>
                  </a:lnTo>
                  <a:lnTo>
                    <a:pt x="807" y="461"/>
                  </a:lnTo>
                  <a:lnTo>
                    <a:pt x="807" y="461"/>
                  </a:lnTo>
                  <a:lnTo>
                    <a:pt x="807" y="458"/>
                  </a:lnTo>
                  <a:lnTo>
                    <a:pt x="809" y="456"/>
                  </a:lnTo>
                  <a:lnTo>
                    <a:pt x="811" y="458"/>
                  </a:lnTo>
                  <a:lnTo>
                    <a:pt x="814" y="456"/>
                  </a:lnTo>
                  <a:lnTo>
                    <a:pt x="814" y="454"/>
                  </a:lnTo>
                  <a:lnTo>
                    <a:pt x="816" y="454"/>
                  </a:lnTo>
                  <a:lnTo>
                    <a:pt x="820" y="458"/>
                  </a:lnTo>
                  <a:lnTo>
                    <a:pt x="820" y="458"/>
                  </a:lnTo>
                  <a:lnTo>
                    <a:pt x="825" y="458"/>
                  </a:lnTo>
                  <a:lnTo>
                    <a:pt x="825" y="456"/>
                  </a:lnTo>
                  <a:lnTo>
                    <a:pt x="825" y="456"/>
                  </a:lnTo>
                  <a:lnTo>
                    <a:pt x="825" y="454"/>
                  </a:lnTo>
                  <a:lnTo>
                    <a:pt x="823" y="452"/>
                  </a:lnTo>
                  <a:lnTo>
                    <a:pt x="820" y="452"/>
                  </a:lnTo>
                  <a:lnTo>
                    <a:pt x="820" y="452"/>
                  </a:lnTo>
                  <a:lnTo>
                    <a:pt x="820" y="449"/>
                  </a:lnTo>
                  <a:lnTo>
                    <a:pt x="820" y="449"/>
                  </a:lnTo>
                  <a:lnTo>
                    <a:pt x="820" y="447"/>
                  </a:lnTo>
                  <a:lnTo>
                    <a:pt x="820" y="447"/>
                  </a:lnTo>
                  <a:lnTo>
                    <a:pt x="818" y="445"/>
                  </a:lnTo>
                  <a:lnTo>
                    <a:pt x="818" y="445"/>
                  </a:lnTo>
                  <a:lnTo>
                    <a:pt x="816" y="445"/>
                  </a:lnTo>
                  <a:lnTo>
                    <a:pt x="818" y="445"/>
                  </a:lnTo>
                  <a:lnTo>
                    <a:pt x="816" y="445"/>
                  </a:lnTo>
                  <a:lnTo>
                    <a:pt x="816" y="445"/>
                  </a:lnTo>
                  <a:lnTo>
                    <a:pt x="816" y="445"/>
                  </a:lnTo>
                  <a:lnTo>
                    <a:pt x="816" y="445"/>
                  </a:lnTo>
                  <a:lnTo>
                    <a:pt x="814" y="445"/>
                  </a:lnTo>
                  <a:lnTo>
                    <a:pt x="814" y="445"/>
                  </a:lnTo>
                  <a:lnTo>
                    <a:pt x="811" y="447"/>
                  </a:lnTo>
                  <a:lnTo>
                    <a:pt x="814" y="447"/>
                  </a:lnTo>
                  <a:lnTo>
                    <a:pt x="811" y="447"/>
                  </a:lnTo>
                  <a:lnTo>
                    <a:pt x="809" y="447"/>
                  </a:lnTo>
                  <a:lnTo>
                    <a:pt x="809" y="447"/>
                  </a:lnTo>
                  <a:lnTo>
                    <a:pt x="807" y="445"/>
                  </a:lnTo>
                  <a:lnTo>
                    <a:pt x="809" y="445"/>
                  </a:lnTo>
                  <a:lnTo>
                    <a:pt x="807" y="443"/>
                  </a:lnTo>
                  <a:lnTo>
                    <a:pt x="807" y="440"/>
                  </a:lnTo>
                  <a:lnTo>
                    <a:pt x="807" y="438"/>
                  </a:lnTo>
                  <a:lnTo>
                    <a:pt x="809" y="436"/>
                  </a:lnTo>
                  <a:lnTo>
                    <a:pt x="809" y="436"/>
                  </a:lnTo>
                  <a:lnTo>
                    <a:pt x="811" y="438"/>
                  </a:lnTo>
                  <a:lnTo>
                    <a:pt x="811" y="438"/>
                  </a:lnTo>
                  <a:lnTo>
                    <a:pt x="811" y="438"/>
                  </a:lnTo>
                  <a:lnTo>
                    <a:pt x="814" y="440"/>
                  </a:lnTo>
                  <a:lnTo>
                    <a:pt x="814" y="440"/>
                  </a:lnTo>
                  <a:lnTo>
                    <a:pt x="814" y="440"/>
                  </a:lnTo>
                  <a:lnTo>
                    <a:pt x="814" y="438"/>
                  </a:lnTo>
                  <a:lnTo>
                    <a:pt x="814" y="436"/>
                  </a:lnTo>
                  <a:lnTo>
                    <a:pt x="811" y="436"/>
                  </a:lnTo>
                  <a:lnTo>
                    <a:pt x="814" y="436"/>
                  </a:lnTo>
                  <a:lnTo>
                    <a:pt x="811" y="436"/>
                  </a:lnTo>
                  <a:lnTo>
                    <a:pt x="811" y="436"/>
                  </a:lnTo>
                  <a:lnTo>
                    <a:pt x="811" y="436"/>
                  </a:lnTo>
                  <a:lnTo>
                    <a:pt x="811" y="436"/>
                  </a:lnTo>
                  <a:lnTo>
                    <a:pt x="811" y="436"/>
                  </a:lnTo>
                  <a:lnTo>
                    <a:pt x="811" y="436"/>
                  </a:lnTo>
                  <a:lnTo>
                    <a:pt x="811" y="436"/>
                  </a:lnTo>
                  <a:lnTo>
                    <a:pt x="814" y="434"/>
                  </a:lnTo>
                  <a:lnTo>
                    <a:pt x="814" y="431"/>
                  </a:lnTo>
                  <a:lnTo>
                    <a:pt x="814" y="431"/>
                  </a:lnTo>
                  <a:lnTo>
                    <a:pt x="814" y="429"/>
                  </a:lnTo>
                  <a:lnTo>
                    <a:pt x="814" y="429"/>
                  </a:lnTo>
                  <a:lnTo>
                    <a:pt x="814" y="429"/>
                  </a:lnTo>
                  <a:lnTo>
                    <a:pt x="814" y="424"/>
                  </a:lnTo>
                  <a:lnTo>
                    <a:pt x="811" y="422"/>
                  </a:lnTo>
                  <a:lnTo>
                    <a:pt x="809" y="422"/>
                  </a:lnTo>
                  <a:lnTo>
                    <a:pt x="807" y="422"/>
                  </a:lnTo>
                  <a:lnTo>
                    <a:pt x="807" y="422"/>
                  </a:lnTo>
                  <a:lnTo>
                    <a:pt x="807" y="422"/>
                  </a:lnTo>
                  <a:lnTo>
                    <a:pt x="807" y="422"/>
                  </a:lnTo>
                  <a:lnTo>
                    <a:pt x="805" y="422"/>
                  </a:lnTo>
                  <a:lnTo>
                    <a:pt x="805" y="422"/>
                  </a:lnTo>
                  <a:lnTo>
                    <a:pt x="802" y="422"/>
                  </a:lnTo>
                  <a:lnTo>
                    <a:pt x="802" y="422"/>
                  </a:lnTo>
                  <a:lnTo>
                    <a:pt x="802" y="422"/>
                  </a:lnTo>
                  <a:lnTo>
                    <a:pt x="800" y="422"/>
                  </a:lnTo>
                  <a:lnTo>
                    <a:pt x="800" y="422"/>
                  </a:lnTo>
                  <a:lnTo>
                    <a:pt x="798" y="420"/>
                  </a:lnTo>
                  <a:lnTo>
                    <a:pt x="796" y="420"/>
                  </a:lnTo>
                  <a:lnTo>
                    <a:pt x="796" y="420"/>
                  </a:lnTo>
                  <a:lnTo>
                    <a:pt x="796" y="422"/>
                  </a:lnTo>
                  <a:lnTo>
                    <a:pt x="796" y="424"/>
                  </a:lnTo>
                  <a:lnTo>
                    <a:pt x="793" y="424"/>
                  </a:lnTo>
                  <a:lnTo>
                    <a:pt x="791" y="427"/>
                  </a:lnTo>
                  <a:lnTo>
                    <a:pt x="789" y="427"/>
                  </a:lnTo>
                  <a:lnTo>
                    <a:pt x="786" y="427"/>
                  </a:lnTo>
                  <a:lnTo>
                    <a:pt x="786" y="427"/>
                  </a:lnTo>
                  <a:lnTo>
                    <a:pt x="782" y="422"/>
                  </a:lnTo>
                  <a:lnTo>
                    <a:pt x="784" y="422"/>
                  </a:lnTo>
                  <a:lnTo>
                    <a:pt x="784" y="422"/>
                  </a:lnTo>
                  <a:lnTo>
                    <a:pt x="786" y="422"/>
                  </a:lnTo>
                  <a:lnTo>
                    <a:pt x="789" y="422"/>
                  </a:lnTo>
                  <a:lnTo>
                    <a:pt x="791" y="422"/>
                  </a:lnTo>
                  <a:lnTo>
                    <a:pt x="793" y="420"/>
                  </a:lnTo>
                  <a:lnTo>
                    <a:pt x="791" y="418"/>
                  </a:lnTo>
                  <a:lnTo>
                    <a:pt x="793" y="418"/>
                  </a:lnTo>
                  <a:lnTo>
                    <a:pt x="791" y="415"/>
                  </a:lnTo>
                  <a:lnTo>
                    <a:pt x="791" y="415"/>
                  </a:lnTo>
                  <a:lnTo>
                    <a:pt x="791" y="411"/>
                  </a:lnTo>
                  <a:lnTo>
                    <a:pt x="791" y="409"/>
                  </a:lnTo>
                  <a:lnTo>
                    <a:pt x="793" y="409"/>
                  </a:lnTo>
                  <a:lnTo>
                    <a:pt x="796" y="409"/>
                  </a:lnTo>
                  <a:lnTo>
                    <a:pt x="798" y="409"/>
                  </a:lnTo>
                  <a:lnTo>
                    <a:pt x="793" y="404"/>
                  </a:lnTo>
                  <a:lnTo>
                    <a:pt x="791" y="406"/>
                  </a:lnTo>
                  <a:lnTo>
                    <a:pt x="793" y="406"/>
                  </a:lnTo>
                  <a:lnTo>
                    <a:pt x="791" y="409"/>
                  </a:lnTo>
                  <a:lnTo>
                    <a:pt x="789" y="409"/>
                  </a:lnTo>
                  <a:lnTo>
                    <a:pt x="786" y="409"/>
                  </a:lnTo>
                  <a:lnTo>
                    <a:pt x="786" y="409"/>
                  </a:lnTo>
                  <a:lnTo>
                    <a:pt x="784" y="406"/>
                  </a:lnTo>
                  <a:lnTo>
                    <a:pt x="784" y="404"/>
                  </a:lnTo>
                  <a:lnTo>
                    <a:pt x="784" y="404"/>
                  </a:lnTo>
                  <a:lnTo>
                    <a:pt x="784" y="402"/>
                  </a:lnTo>
                  <a:lnTo>
                    <a:pt x="784" y="402"/>
                  </a:lnTo>
                  <a:lnTo>
                    <a:pt x="784" y="402"/>
                  </a:lnTo>
                  <a:lnTo>
                    <a:pt x="782" y="400"/>
                  </a:lnTo>
                  <a:lnTo>
                    <a:pt x="786" y="400"/>
                  </a:lnTo>
                  <a:lnTo>
                    <a:pt x="782" y="400"/>
                  </a:lnTo>
                  <a:lnTo>
                    <a:pt x="784" y="400"/>
                  </a:lnTo>
                  <a:lnTo>
                    <a:pt x="784" y="400"/>
                  </a:lnTo>
                  <a:lnTo>
                    <a:pt x="784" y="400"/>
                  </a:lnTo>
                  <a:lnTo>
                    <a:pt x="784" y="397"/>
                  </a:lnTo>
                  <a:lnTo>
                    <a:pt x="784" y="397"/>
                  </a:lnTo>
                  <a:lnTo>
                    <a:pt x="784" y="400"/>
                  </a:lnTo>
                  <a:lnTo>
                    <a:pt x="782" y="397"/>
                  </a:lnTo>
                  <a:lnTo>
                    <a:pt x="784" y="395"/>
                  </a:lnTo>
                  <a:lnTo>
                    <a:pt x="782" y="397"/>
                  </a:lnTo>
                  <a:lnTo>
                    <a:pt x="780" y="397"/>
                  </a:lnTo>
                  <a:lnTo>
                    <a:pt x="782" y="397"/>
                  </a:lnTo>
                  <a:lnTo>
                    <a:pt x="782" y="393"/>
                  </a:lnTo>
                  <a:lnTo>
                    <a:pt x="784" y="393"/>
                  </a:lnTo>
                  <a:lnTo>
                    <a:pt x="782" y="393"/>
                  </a:lnTo>
                  <a:lnTo>
                    <a:pt x="780" y="393"/>
                  </a:lnTo>
                  <a:lnTo>
                    <a:pt x="782" y="393"/>
                  </a:lnTo>
                  <a:lnTo>
                    <a:pt x="780" y="393"/>
                  </a:lnTo>
                  <a:lnTo>
                    <a:pt x="780" y="393"/>
                  </a:lnTo>
                  <a:lnTo>
                    <a:pt x="782" y="390"/>
                  </a:lnTo>
                  <a:lnTo>
                    <a:pt x="780" y="390"/>
                  </a:lnTo>
                  <a:lnTo>
                    <a:pt x="780" y="390"/>
                  </a:lnTo>
                  <a:lnTo>
                    <a:pt x="780" y="388"/>
                  </a:lnTo>
                  <a:lnTo>
                    <a:pt x="777" y="390"/>
                  </a:lnTo>
                  <a:lnTo>
                    <a:pt x="777" y="388"/>
                  </a:lnTo>
                  <a:lnTo>
                    <a:pt x="777" y="388"/>
                  </a:lnTo>
                  <a:lnTo>
                    <a:pt x="780" y="388"/>
                  </a:lnTo>
                  <a:lnTo>
                    <a:pt x="777" y="388"/>
                  </a:lnTo>
                  <a:lnTo>
                    <a:pt x="777" y="388"/>
                  </a:lnTo>
                  <a:lnTo>
                    <a:pt x="780" y="388"/>
                  </a:lnTo>
                  <a:lnTo>
                    <a:pt x="777" y="388"/>
                  </a:lnTo>
                  <a:lnTo>
                    <a:pt x="777" y="388"/>
                  </a:lnTo>
                  <a:lnTo>
                    <a:pt x="777" y="388"/>
                  </a:lnTo>
                  <a:lnTo>
                    <a:pt x="777" y="386"/>
                  </a:lnTo>
                  <a:lnTo>
                    <a:pt x="780" y="388"/>
                  </a:lnTo>
                  <a:lnTo>
                    <a:pt x="777" y="386"/>
                  </a:lnTo>
                  <a:lnTo>
                    <a:pt x="780" y="384"/>
                  </a:lnTo>
                  <a:lnTo>
                    <a:pt x="782" y="384"/>
                  </a:lnTo>
                  <a:lnTo>
                    <a:pt x="780" y="381"/>
                  </a:lnTo>
                  <a:lnTo>
                    <a:pt x="782" y="381"/>
                  </a:lnTo>
                  <a:lnTo>
                    <a:pt x="780" y="381"/>
                  </a:lnTo>
                  <a:lnTo>
                    <a:pt x="780" y="381"/>
                  </a:lnTo>
                  <a:lnTo>
                    <a:pt x="780" y="381"/>
                  </a:lnTo>
                  <a:lnTo>
                    <a:pt x="780" y="381"/>
                  </a:lnTo>
                  <a:lnTo>
                    <a:pt x="780" y="379"/>
                  </a:lnTo>
                  <a:lnTo>
                    <a:pt x="780" y="379"/>
                  </a:lnTo>
                  <a:lnTo>
                    <a:pt x="780" y="377"/>
                  </a:lnTo>
                  <a:lnTo>
                    <a:pt x="784" y="377"/>
                  </a:lnTo>
                  <a:lnTo>
                    <a:pt x="784" y="375"/>
                  </a:lnTo>
                  <a:lnTo>
                    <a:pt x="786" y="375"/>
                  </a:lnTo>
                  <a:lnTo>
                    <a:pt x="786" y="377"/>
                  </a:lnTo>
                  <a:lnTo>
                    <a:pt x="786" y="377"/>
                  </a:lnTo>
                  <a:lnTo>
                    <a:pt x="789" y="379"/>
                  </a:lnTo>
                  <a:lnTo>
                    <a:pt x="786" y="379"/>
                  </a:lnTo>
                  <a:lnTo>
                    <a:pt x="786" y="379"/>
                  </a:lnTo>
                  <a:lnTo>
                    <a:pt x="786" y="379"/>
                  </a:lnTo>
                  <a:lnTo>
                    <a:pt x="786" y="381"/>
                  </a:lnTo>
                  <a:lnTo>
                    <a:pt x="789" y="384"/>
                  </a:lnTo>
                  <a:lnTo>
                    <a:pt x="789" y="384"/>
                  </a:lnTo>
                  <a:lnTo>
                    <a:pt x="789" y="384"/>
                  </a:lnTo>
                  <a:lnTo>
                    <a:pt x="789" y="386"/>
                  </a:lnTo>
                  <a:lnTo>
                    <a:pt x="791" y="384"/>
                  </a:lnTo>
                  <a:lnTo>
                    <a:pt x="789" y="381"/>
                  </a:lnTo>
                  <a:lnTo>
                    <a:pt x="789" y="381"/>
                  </a:lnTo>
                  <a:lnTo>
                    <a:pt x="789" y="379"/>
                  </a:lnTo>
                  <a:lnTo>
                    <a:pt x="789" y="377"/>
                  </a:lnTo>
                  <a:lnTo>
                    <a:pt x="791" y="377"/>
                  </a:lnTo>
                  <a:lnTo>
                    <a:pt x="791" y="377"/>
                  </a:lnTo>
                  <a:lnTo>
                    <a:pt x="793" y="377"/>
                  </a:lnTo>
                  <a:lnTo>
                    <a:pt x="793" y="379"/>
                  </a:lnTo>
                  <a:lnTo>
                    <a:pt x="796" y="379"/>
                  </a:lnTo>
                  <a:lnTo>
                    <a:pt x="796" y="379"/>
                  </a:lnTo>
                  <a:lnTo>
                    <a:pt x="798" y="379"/>
                  </a:lnTo>
                  <a:lnTo>
                    <a:pt x="798" y="377"/>
                  </a:lnTo>
                  <a:lnTo>
                    <a:pt x="798" y="377"/>
                  </a:lnTo>
                  <a:lnTo>
                    <a:pt x="798" y="375"/>
                  </a:lnTo>
                  <a:lnTo>
                    <a:pt x="798" y="375"/>
                  </a:lnTo>
                  <a:lnTo>
                    <a:pt x="798" y="375"/>
                  </a:lnTo>
                  <a:lnTo>
                    <a:pt x="798" y="375"/>
                  </a:lnTo>
                  <a:lnTo>
                    <a:pt x="798" y="375"/>
                  </a:lnTo>
                  <a:lnTo>
                    <a:pt x="796" y="375"/>
                  </a:lnTo>
                  <a:lnTo>
                    <a:pt x="796" y="375"/>
                  </a:lnTo>
                  <a:lnTo>
                    <a:pt x="796" y="375"/>
                  </a:lnTo>
                  <a:lnTo>
                    <a:pt x="793" y="372"/>
                  </a:lnTo>
                  <a:lnTo>
                    <a:pt x="796" y="372"/>
                  </a:lnTo>
                  <a:lnTo>
                    <a:pt x="793" y="372"/>
                  </a:lnTo>
                  <a:lnTo>
                    <a:pt x="793" y="370"/>
                  </a:lnTo>
                  <a:lnTo>
                    <a:pt x="793" y="370"/>
                  </a:lnTo>
                  <a:lnTo>
                    <a:pt x="793" y="370"/>
                  </a:lnTo>
                  <a:lnTo>
                    <a:pt x="791" y="368"/>
                  </a:lnTo>
                  <a:lnTo>
                    <a:pt x="791" y="368"/>
                  </a:lnTo>
                  <a:lnTo>
                    <a:pt x="789" y="365"/>
                  </a:lnTo>
                  <a:lnTo>
                    <a:pt x="789" y="365"/>
                  </a:lnTo>
                  <a:lnTo>
                    <a:pt x="786" y="363"/>
                  </a:lnTo>
                  <a:lnTo>
                    <a:pt x="784" y="363"/>
                  </a:lnTo>
                  <a:lnTo>
                    <a:pt x="784" y="359"/>
                  </a:lnTo>
                  <a:lnTo>
                    <a:pt x="782" y="359"/>
                  </a:lnTo>
                  <a:lnTo>
                    <a:pt x="780" y="359"/>
                  </a:lnTo>
                  <a:lnTo>
                    <a:pt x="782" y="359"/>
                  </a:lnTo>
                  <a:lnTo>
                    <a:pt x="780" y="361"/>
                  </a:lnTo>
                  <a:lnTo>
                    <a:pt x="780" y="361"/>
                  </a:lnTo>
                  <a:lnTo>
                    <a:pt x="780" y="363"/>
                  </a:lnTo>
                  <a:lnTo>
                    <a:pt x="777" y="363"/>
                  </a:lnTo>
                  <a:lnTo>
                    <a:pt x="780" y="361"/>
                  </a:lnTo>
                  <a:lnTo>
                    <a:pt x="777" y="361"/>
                  </a:lnTo>
                  <a:lnTo>
                    <a:pt x="775" y="361"/>
                  </a:lnTo>
                  <a:lnTo>
                    <a:pt x="773" y="359"/>
                  </a:lnTo>
                  <a:lnTo>
                    <a:pt x="773" y="359"/>
                  </a:lnTo>
                  <a:lnTo>
                    <a:pt x="771" y="361"/>
                  </a:lnTo>
                  <a:lnTo>
                    <a:pt x="771" y="361"/>
                  </a:lnTo>
                  <a:lnTo>
                    <a:pt x="771" y="361"/>
                  </a:lnTo>
                  <a:lnTo>
                    <a:pt x="768" y="359"/>
                  </a:lnTo>
                  <a:lnTo>
                    <a:pt x="768" y="359"/>
                  </a:lnTo>
                  <a:lnTo>
                    <a:pt x="768" y="359"/>
                  </a:lnTo>
                  <a:lnTo>
                    <a:pt x="766" y="359"/>
                  </a:lnTo>
                  <a:lnTo>
                    <a:pt x="766" y="356"/>
                  </a:lnTo>
                  <a:lnTo>
                    <a:pt x="766" y="356"/>
                  </a:lnTo>
                  <a:lnTo>
                    <a:pt x="761" y="354"/>
                  </a:lnTo>
                  <a:lnTo>
                    <a:pt x="761" y="354"/>
                  </a:lnTo>
                  <a:lnTo>
                    <a:pt x="761" y="354"/>
                  </a:lnTo>
                  <a:lnTo>
                    <a:pt x="759" y="354"/>
                  </a:lnTo>
                  <a:lnTo>
                    <a:pt x="757" y="354"/>
                  </a:lnTo>
                  <a:lnTo>
                    <a:pt x="755" y="354"/>
                  </a:lnTo>
                  <a:lnTo>
                    <a:pt x="750" y="350"/>
                  </a:lnTo>
                  <a:lnTo>
                    <a:pt x="750" y="345"/>
                  </a:lnTo>
                  <a:lnTo>
                    <a:pt x="748" y="338"/>
                  </a:lnTo>
                  <a:lnTo>
                    <a:pt x="748" y="329"/>
                  </a:lnTo>
                  <a:lnTo>
                    <a:pt x="748" y="325"/>
                  </a:lnTo>
                  <a:lnTo>
                    <a:pt x="748" y="322"/>
                  </a:lnTo>
                  <a:lnTo>
                    <a:pt x="746" y="295"/>
                  </a:lnTo>
                  <a:lnTo>
                    <a:pt x="746" y="291"/>
                  </a:lnTo>
                  <a:lnTo>
                    <a:pt x="748" y="291"/>
                  </a:lnTo>
                  <a:lnTo>
                    <a:pt x="746" y="291"/>
                  </a:lnTo>
                  <a:lnTo>
                    <a:pt x="746" y="291"/>
                  </a:lnTo>
                  <a:lnTo>
                    <a:pt x="746" y="288"/>
                  </a:lnTo>
                  <a:lnTo>
                    <a:pt x="748" y="288"/>
                  </a:lnTo>
                  <a:lnTo>
                    <a:pt x="746" y="288"/>
                  </a:lnTo>
                  <a:lnTo>
                    <a:pt x="748" y="291"/>
                  </a:lnTo>
                  <a:lnTo>
                    <a:pt x="748" y="288"/>
                  </a:lnTo>
                  <a:lnTo>
                    <a:pt x="748" y="288"/>
                  </a:lnTo>
                  <a:lnTo>
                    <a:pt x="748" y="288"/>
                  </a:lnTo>
                  <a:lnTo>
                    <a:pt x="748" y="286"/>
                  </a:lnTo>
                  <a:lnTo>
                    <a:pt x="750" y="286"/>
                  </a:lnTo>
                  <a:lnTo>
                    <a:pt x="750" y="284"/>
                  </a:lnTo>
                  <a:lnTo>
                    <a:pt x="750" y="282"/>
                  </a:lnTo>
                  <a:lnTo>
                    <a:pt x="750" y="282"/>
                  </a:lnTo>
                  <a:lnTo>
                    <a:pt x="752" y="282"/>
                  </a:lnTo>
                  <a:lnTo>
                    <a:pt x="752" y="279"/>
                  </a:lnTo>
                  <a:lnTo>
                    <a:pt x="752" y="277"/>
                  </a:lnTo>
                  <a:lnTo>
                    <a:pt x="752" y="277"/>
                  </a:lnTo>
                  <a:lnTo>
                    <a:pt x="752" y="277"/>
                  </a:lnTo>
                  <a:lnTo>
                    <a:pt x="755" y="275"/>
                  </a:lnTo>
                  <a:lnTo>
                    <a:pt x="757" y="275"/>
                  </a:lnTo>
                  <a:lnTo>
                    <a:pt x="757" y="275"/>
                  </a:lnTo>
                  <a:lnTo>
                    <a:pt x="757" y="273"/>
                  </a:lnTo>
                  <a:lnTo>
                    <a:pt x="759" y="273"/>
                  </a:lnTo>
                  <a:lnTo>
                    <a:pt x="761" y="268"/>
                  </a:lnTo>
                  <a:lnTo>
                    <a:pt x="761" y="268"/>
                  </a:lnTo>
                  <a:lnTo>
                    <a:pt x="764" y="266"/>
                  </a:lnTo>
                  <a:lnTo>
                    <a:pt x="766" y="263"/>
                  </a:lnTo>
                  <a:lnTo>
                    <a:pt x="766" y="261"/>
                  </a:lnTo>
                  <a:lnTo>
                    <a:pt x="766" y="261"/>
                  </a:lnTo>
                  <a:lnTo>
                    <a:pt x="768" y="261"/>
                  </a:lnTo>
                  <a:lnTo>
                    <a:pt x="768" y="261"/>
                  </a:lnTo>
                  <a:lnTo>
                    <a:pt x="768" y="259"/>
                  </a:lnTo>
                  <a:lnTo>
                    <a:pt x="766" y="254"/>
                  </a:lnTo>
                  <a:lnTo>
                    <a:pt x="766" y="245"/>
                  </a:lnTo>
                  <a:lnTo>
                    <a:pt x="766" y="245"/>
                  </a:lnTo>
                  <a:lnTo>
                    <a:pt x="766" y="243"/>
                  </a:lnTo>
                  <a:lnTo>
                    <a:pt x="766" y="241"/>
                  </a:lnTo>
                  <a:lnTo>
                    <a:pt x="766" y="238"/>
                  </a:lnTo>
                  <a:lnTo>
                    <a:pt x="768" y="238"/>
                  </a:lnTo>
                  <a:lnTo>
                    <a:pt x="771" y="236"/>
                  </a:lnTo>
                  <a:lnTo>
                    <a:pt x="771" y="236"/>
                  </a:lnTo>
                  <a:lnTo>
                    <a:pt x="773" y="232"/>
                  </a:lnTo>
                  <a:lnTo>
                    <a:pt x="771" y="229"/>
                  </a:lnTo>
                  <a:lnTo>
                    <a:pt x="771" y="229"/>
                  </a:lnTo>
                  <a:lnTo>
                    <a:pt x="773" y="227"/>
                  </a:lnTo>
                  <a:lnTo>
                    <a:pt x="773" y="225"/>
                  </a:lnTo>
                  <a:lnTo>
                    <a:pt x="773" y="220"/>
                  </a:lnTo>
                  <a:lnTo>
                    <a:pt x="777" y="214"/>
                  </a:lnTo>
                  <a:lnTo>
                    <a:pt x="777" y="211"/>
                  </a:lnTo>
                  <a:lnTo>
                    <a:pt x="773" y="207"/>
                  </a:lnTo>
                  <a:lnTo>
                    <a:pt x="773" y="204"/>
                  </a:lnTo>
                  <a:lnTo>
                    <a:pt x="773" y="198"/>
                  </a:lnTo>
                  <a:lnTo>
                    <a:pt x="777" y="193"/>
                  </a:lnTo>
                  <a:lnTo>
                    <a:pt x="777" y="189"/>
                  </a:lnTo>
                  <a:lnTo>
                    <a:pt x="777" y="189"/>
                  </a:lnTo>
                  <a:lnTo>
                    <a:pt x="780" y="189"/>
                  </a:lnTo>
                  <a:lnTo>
                    <a:pt x="782" y="184"/>
                  </a:lnTo>
                  <a:lnTo>
                    <a:pt x="782" y="182"/>
                  </a:lnTo>
                  <a:lnTo>
                    <a:pt x="786" y="177"/>
                  </a:lnTo>
                  <a:lnTo>
                    <a:pt x="789" y="173"/>
                  </a:lnTo>
                  <a:lnTo>
                    <a:pt x="791" y="173"/>
                  </a:lnTo>
                  <a:lnTo>
                    <a:pt x="791" y="173"/>
                  </a:lnTo>
                  <a:lnTo>
                    <a:pt x="789" y="173"/>
                  </a:lnTo>
                  <a:lnTo>
                    <a:pt x="789" y="170"/>
                  </a:lnTo>
                  <a:lnTo>
                    <a:pt x="789" y="168"/>
                  </a:lnTo>
                  <a:lnTo>
                    <a:pt x="791" y="164"/>
                  </a:lnTo>
                  <a:lnTo>
                    <a:pt x="793" y="164"/>
                  </a:lnTo>
                  <a:lnTo>
                    <a:pt x="796" y="164"/>
                  </a:lnTo>
                  <a:lnTo>
                    <a:pt x="796" y="161"/>
                  </a:lnTo>
                  <a:lnTo>
                    <a:pt x="796" y="161"/>
                  </a:lnTo>
                  <a:lnTo>
                    <a:pt x="796" y="164"/>
                  </a:lnTo>
                  <a:lnTo>
                    <a:pt x="796" y="161"/>
                  </a:lnTo>
                  <a:lnTo>
                    <a:pt x="796" y="161"/>
                  </a:lnTo>
                  <a:lnTo>
                    <a:pt x="798" y="161"/>
                  </a:lnTo>
                  <a:lnTo>
                    <a:pt x="798" y="161"/>
                  </a:lnTo>
                  <a:lnTo>
                    <a:pt x="796" y="161"/>
                  </a:lnTo>
                  <a:lnTo>
                    <a:pt x="796" y="159"/>
                  </a:lnTo>
                  <a:lnTo>
                    <a:pt x="796" y="159"/>
                  </a:lnTo>
                  <a:lnTo>
                    <a:pt x="796" y="159"/>
                  </a:lnTo>
                  <a:lnTo>
                    <a:pt x="796" y="159"/>
                  </a:lnTo>
                  <a:lnTo>
                    <a:pt x="796" y="157"/>
                  </a:lnTo>
                  <a:lnTo>
                    <a:pt x="798" y="152"/>
                  </a:lnTo>
                  <a:lnTo>
                    <a:pt x="798" y="152"/>
                  </a:lnTo>
                  <a:lnTo>
                    <a:pt x="798" y="152"/>
                  </a:lnTo>
                  <a:lnTo>
                    <a:pt x="800" y="150"/>
                  </a:lnTo>
                  <a:lnTo>
                    <a:pt x="800" y="150"/>
                  </a:lnTo>
                  <a:lnTo>
                    <a:pt x="800" y="150"/>
                  </a:lnTo>
                  <a:lnTo>
                    <a:pt x="800" y="150"/>
                  </a:lnTo>
                  <a:lnTo>
                    <a:pt x="805" y="143"/>
                  </a:lnTo>
                  <a:lnTo>
                    <a:pt x="807" y="141"/>
                  </a:lnTo>
                  <a:lnTo>
                    <a:pt x="809" y="139"/>
                  </a:lnTo>
                  <a:lnTo>
                    <a:pt x="807" y="139"/>
                  </a:lnTo>
                  <a:lnTo>
                    <a:pt x="807" y="136"/>
                  </a:lnTo>
                  <a:lnTo>
                    <a:pt x="809" y="132"/>
                  </a:lnTo>
                  <a:lnTo>
                    <a:pt x="811" y="130"/>
                  </a:lnTo>
                  <a:lnTo>
                    <a:pt x="811" y="130"/>
                  </a:lnTo>
                  <a:lnTo>
                    <a:pt x="814" y="127"/>
                  </a:lnTo>
                  <a:lnTo>
                    <a:pt x="816" y="123"/>
                  </a:lnTo>
                  <a:lnTo>
                    <a:pt x="816" y="123"/>
                  </a:lnTo>
                  <a:lnTo>
                    <a:pt x="816" y="121"/>
                  </a:lnTo>
                  <a:lnTo>
                    <a:pt x="823" y="114"/>
                  </a:lnTo>
                  <a:lnTo>
                    <a:pt x="825" y="109"/>
                  </a:lnTo>
                  <a:lnTo>
                    <a:pt x="832" y="100"/>
                  </a:lnTo>
                  <a:lnTo>
                    <a:pt x="832" y="98"/>
                  </a:lnTo>
                  <a:lnTo>
                    <a:pt x="834" y="93"/>
                  </a:lnTo>
                  <a:lnTo>
                    <a:pt x="841" y="89"/>
                  </a:lnTo>
                  <a:lnTo>
                    <a:pt x="841" y="87"/>
                  </a:lnTo>
                  <a:lnTo>
                    <a:pt x="841" y="84"/>
                  </a:lnTo>
                  <a:lnTo>
                    <a:pt x="843" y="82"/>
                  </a:lnTo>
                  <a:lnTo>
                    <a:pt x="845" y="77"/>
                  </a:lnTo>
                  <a:lnTo>
                    <a:pt x="845" y="75"/>
                  </a:lnTo>
                  <a:lnTo>
                    <a:pt x="848" y="68"/>
                  </a:lnTo>
                  <a:lnTo>
                    <a:pt x="852" y="57"/>
                  </a:lnTo>
                  <a:lnTo>
                    <a:pt x="854" y="50"/>
                  </a:lnTo>
                  <a:lnTo>
                    <a:pt x="859" y="43"/>
                  </a:lnTo>
                  <a:lnTo>
                    <a:pt x="864" y="39"/>
                  </a:lnTo>
                  <a:lnTo>
                    <a:pt x="864" y="37"/>
                  </a:lnTo>
                  <a:lnTo>
                    <a:pt x="864" y="37"/>
                  </a:lnTo>
                  <a:lnTo>
                    <a:pt x="859" y="37"/>
                  </a:lnTo>
                  <a:lnTo>
                    <a:pt x="861" y="37"/>
                  </a:lnTo>
                  <a:lnTo>
                    <a:pt x="861" y="37"/>
                  </a:lnTo>
                  <a:lnTo>
                    <a:pt x="861" y="39"/>
                  </a:lnTo>
                  <a:lnTo>
                    <a:pt x="864" y="39"/>
                  </a:lnTo>
                  <a:lnTo>
                    <a:pt x="861" y="39"/>
                  </a:lnTo>
                  <a:lnTo>
                    <a:pt x="861" y="39"/>
                  </a:lnTo>
                  <a:lnTo>
                    <a:pt x="859" y="39"/>
                  </a:lnTo>
                  <a:lnTo>
                    <a:pt x="859" y="39"/>
                  </a:lnTo>
                  <a:lnTo>
                    <a:pt x="859" y="37"/>
                  </a:lnTo>
                  <a:lnTo>
                    <a:pt x="859" y="37"/>
                  </a:lnTo>
                  <a:lnTo>
                    <a:pt x="859" y="34"/>
                  </a:lnTo>
                  <a:lnTo>
                    <a:pt x="859" y="32"/>
                  </a:lnTo>
                  <a:lnTo>
                    <a:pt x="861" y="30"/>
                  </a:lnTo>
                  <a:lnTo>
                    <a:pt x="861" y="28"/>
                  </a:lnTo>
                  <a:lnTo>
                    <a:pt x="861" y="23"/>
                  </a:lnTo>
                  <a:lnTo>
                    <a:pt x="864" y="21"/>
                  </a:lnTo>
                  <a:lnTo>
                    <a:pt x="864" y="19"/>
                  </a:lnTo>
                  <a:lnTo>
                    <a:pt x="866" y="16"/>
                  </a:lnTo>
                  <a:lnTo>
                    <a:pt x="870" y="14"/>
                  </a:lnTo>
                  <a:lnTo>
                    <a:pt x="879" y="12"/>
                  </a:lnTo>
                  <a:lnTo>
                    <a:pt x="882" y="12"/>
                  </a:lnTo>
                  <a:lnTo>
                    <a:pt x="884" y="12"/>
                  </a:lnTo>
                  <a:lnTo>
                    <a:pt x="884" y="9"/>
                  </a:lnTo>
                  <a:lnTo>
                    <a:pt x="879" y="7"/>
                  </a:lnTo>
                  <a:lnTo>
                    <a:pt x="875" y="9"/>
                  </a:lnTo>
                  <a:lnTo>
                    <a:pt x="870" y="9"/>
                  </a:lnTo>
                  <a:lnTo>
                    <a:pt x="868" y="7"/>
                  </a:lnTo>
                  <a:lnTo>
                    <a:pt x="864" y="5"/>
                  </a:lnTo>
                  <a:lnTo>
                    <a:pt x="857" y="0"/>
                  </a:lnTo>
                  <a:lnTo>
                    <a:pt x="852" y="0"/>
                  </a:lnTo>
                  <a:lnTo>
                    <a:pt x="848" y="3"/>
                  </a:lnTo>
                  <a:lnTo>
                    <a:pt x="845" y="3"/>
                  </a:lnTo>
                  <a:lnTo>
                    <a:pt x="827" y="21"/>
                  </a:lnTo>
                  <a:lnTo>
                    <a:pt x="820" y="23"/>
                  </a:lnTo>
                  <a:lnTo>
                    <a:pt x="820" y="23"/>
                  </a:lnTo>
                  <a:lnTo>
                    <a:pt x="814" y="28"/>
                  </a:lnTo>
                  <a:lnTo>
                    <a:pt x="807" y="30"/>
                  </a:lnTo>
                  <a:lnTo>
                    <a:pt x="802" y="32"/>
                  </a:lnTo>
                  <a:lnTo>
                    <a:pt x="802" y="32"/>
                  </a:lnTo>
                  <a:lnTo>
                    <a:pt x="798" y="34"/>
                  </a:lnTo>
                  <a:lnTo>
                    <a:pt x="798" y="34"/>
                  </a:lnTo>
                  <a:lnTo>
                    <a:pt x="796" y="34"/>
                  </a:lnTo>
                  <a:lnTo>
                    <a:pt x="793" y="34"/>
                  </a:lnTo>
                  <a:lnTo>
                    <a:pt x="789" y="37"/>
                  </a:lnTo>
                  <a:lnTo>
                    <a:pt x="786" y="39"/>
                  </a:lnTo>
                  <a:lnTo>
                    <a:pt x="784" y="39"/>
                  </a:lnTo>
                  <a:lnTo>
                    <a:pt x="780" y="39"/>
                  </a:lnTo>
                  <a:lnTo>
                    <a:pt x="775" y="39"/>
                  </a:lnTo>
                  <a:lnTo>
                    <a:pt x="773" y="37"/>
                  </a:lnTo>
                  <a:lnTo>
                    <a:pt x="771" y="34"/>
                  </a:lnTo>
                  <a:lnTo>
                    <a:pt x="771" y="34"/>
                  </a:lnTo>
                  <a:lnTo>
                    <a:pt x="773" y="34"/>
                  </a:lnTo>
                  <a:lnTo>
                    <a:pt x="771" y="34"/>
                  </a:lnTo>
                  <a:lnTo>
                    <a:pt x="771" y="32"/>
                  </a:lnTo>
                  <a:lnTo>
                    <a:pt x="773" y="30"/>
                  </a:lnTo>
                  <a:lnTo>
                    <a:pt x="773" y="28"/>
                  </a:lnTo>
                  <a:lnTo>
                    <a:pt x="775" y="25"/>
                  </a:lnTo>
                  <a:lnTo>
                    <a:pt x="773" y="23"/>
                  </a:lnTo>
                  <a:lnTo>
                    <a:pt x="773" y="23"/>
                  </a:lnTo>
                  <a:lnTo>
                    <a:pt x="773" y="21"/>
                  </a:lnTo>
                  <a:lnTo>
                    <a:pt x="773" y="21"/>
                  </a:lnTo>
                  <a:lnTo>
                    <a:pt x="771" y="21"/>
                  </a:lnTo>
                  <a:lnTo>
                    <a:pt x="771" y="19"/>
                  </a:lnTo>
                  <a:lnTo>
                    <a:pt x="771" y="19"/>
                  </a:lnTo>
                  <a:lnTo>
                    <a:pt x="771" y="19"/>
                  </a:lnTo>
                  <a:lnTo>
                    <a:pt x="771" y="19"/>
                  </a:lnTo>
                  <a:lnTo>
                    <a:pt x="771" y="16"/>
                  </a:lnTo>
                  <a:lnTo>
                    <a:pt x="768" y="16"/>
                  </a:lnTo>
                  <a:lnTo>
                    <a:pt x="768" y="16"/>
                  </a:lnTo>
                  <a:lnTo>
                    <a:pt x="766" y="16"/>
                  </a:lnTo>
                  <a:lnTo>
                    <a:pt x="766" y="16"/>
                  </a:lnTo>
                  <a:lnTo>
                    <a:pt x="766" y="19"/>
                  </a:lnTo>
                  <a:lnTo>
                    <a:pt x="766" y="19"/>
                  </a:lnTo>
                  <a:lnTo>
                    <a:pt x="768" y="19"/>
                  </a:lnTo>
                  <a:lnTo>
                    <a:pt x="768" y="23"/>
                  </a:lnTo>
                  <a:lnTo>
                    <a:pt x="768" y="23"/>
                  </a:lnTo>
                  <a:lnTo>
                    <a:pt x="768" y="23"/>
                  </a:lnTo>
                  <a:lnTo>
                    <a:pt x="768" y="23"/>
                  </a:lnTo>
                  <a:lnTo>
                    <a:pt x="768" y="25"/>
                  </a:lnTo>
                  <a:lnTo>
                    <a:pt x="771" y="25"/>
                  </a:lnTo>
                  <a:lnTo>
                    <a:pt x="771" y="25"/>
                  </a:lnTo>
                  <a:lnTo>
                    <a:pt x="766" y="39"/>
                  </a:lnTo>
                  <a:lnTo>
                    <a:pt x="766" y="43"/>
                  </a:lnTo>
                  <a:lnTo>
                    <a:pt x="764" y="48"/>
                  </a:lnTo>
                  <a:lnTo>
                    <a:pt x="757" y="55"/>
                  </a:lnTo>
                  <a:lnTo>
                    <a:pt x="755" y="57"/>
                  </a:lnTo>
                  <a:lnTo>
                    <a:pt x="752" y="59"/>
                  </a:lnTo>
                  <a:lnTo>
                    <a:pt x="748" y="62"/>
                  </a:lnTo>
                  <a:lnTo>
                    <a:pt x="741" y="66"/>
                  </a:lnTo>
                  <a:lnTo>
                    <a:pt x="739" y="68"/>
                  </a:lnTo>
                  <a:lnTo>
                    <a:pt x="734" y="71"/>
                  </a:lnTo>
                  <a:lnTo>
                    <a:pt x="730" y="73"/>
                  </a:lnTo>
                  <a:lnTo>
                    <a:pt x="727" y="71"/>
                  </a:lnTo>
                  <a:lnTo>
                    <a:pt x="725" y="71"/>
                  </a:lnTo>
                  <a:lnTo>
                    <a:pt x="723" y="71"/>
                  </a:lnTo>
                  <a:lnTo>
                    <a:pt x="723" y="68"/>
                  </a:lnTo>
                  <a:lnTo>
                    <a:pt x="721" y="66"/>
                  </a:lnTo>
                  <a:lnTo>
                    <a:pt x="723" y="66"/>
                  </a:lnTo>
                  <a:lnTo>
                    <a:pt x="718" y="64"/>
                  </a:lnTo>
                  <a:lnTo>
                    <a:pt x="718" y="64"/>
                  </a:lnTo>
                  <a:lnTo>
                    <a:pt x="721" y="64"/>
                  </a:lnTo>
                  <a:lnTo>
                    <a:pt x="721" y="64"/>
                  </a:lnTo>
                  <a:lnTo>
                    <a:pt x="718" y="62"/>
                  </a:lnTo>
                  <a:lnTo>
                    <a:pt x="714" y="62"/>
                  </a:lnTo>
                  <a:lnTo>
                    <a:pt x="709" y="64"/>
                  </a:lnTo>
                  <a:lnTo>
                    <a:pt x="707" y="64"/>
                  </a:lnTo>
                  <a:lnTo>
                    <a:pt x="705" y="62"/>
                  </a:lnTo>
                  <a:lnTo>
                    <a:pt x="703" y="64"/>
                  </a:lnTo>
                  <a:lnTo>
                    <a:pt x="700" y="64"/>
                  </a:lnTo>
                  <a:lnTo>
                    <a:pt x="698" y="62"/>
                  </a:lnTo>
                  <a:lnTo>
                    <a:pt x="696" y="62"/>
                  </a:lnTo>
                  <a:lnTo>
                    <a:pt x="691" y="57"/>
                  </a:lnTo>
                  <a:lnTo>
                    <a:pt x="691" y="55"/>
                  </a:lnTo>
                  <a:lnTo>
                    <a:pt x="689" y="55"/>
                  </a:lnTo>
                  <a:lnTo>
                    <a:pt x="687" y="53"/>
                  </a:lnTo>
                  <a:lnTo>
                    <a:pt x="687" y="53"/>
                  </a:lnTo>
                  <a:lnTo>
                    <a:pt x="684" y="50"/>
                  </a:lnTo>
                  <a:lnTo>
                    <a:pt x="682" y="50"/>
                  </a:lnTo>
                  <a:lnTo>
                    <a:pt x="678" y="53"/>
                  </a:lnTo>
                  <a:lnTo>
                    <a:pt x="675" y="57"/>
                  </a:lnTo>
                  <a:lnTo>
                    <a:pt x="675" y="57"/>
                  </a:lnTo>
                  <a:lnTo>
                    <a:pt x="669" y="59"/>
                  </a:lnTo>
                  <a:lnTo>
                    <a:pt x="666" y="59"/>
                  </a:lnTo>
                  <a:lnTo>
                    <a:pt x="664" y="62"/>
                  </a:lnTo>
                  <a:lnTo>
                    <a:pt x="659" y="62"/>
                  </a:lnTo>
                  <a:lnTo>
                    <a:pt x="653" y="64"/>
                  </a:lnTo>
                  <a:lnTo>
                    <a:pt x="650" y="64"/>
                  </a:lnTo>
                  <a:lnTo>
                    <a:pt x="648" y="66"/>
                  </a:lnTo>
                  <a:lnTo>
                    <a:pt x="646" y="66"/>
                  </a:lnTo>
                  <a:lnTo>
                    <a:pt x="646" y="66"/>
                  </a:lnTo>
                  <a:lnTo>
                    <a:pt x="641" y="66"/>
                  </a:lnTo>
                  <a:lnTo>
                    <a:pt x="637" y="62"/>
                  </a:lnTo>
                  <a:lnTo>
                    <a:pt x="628" y="73"/>
                  </a:lnTo>
                  <a:lnTo>
                    <a:pt x="625" y="75"/>
                  </a:lnTo>
                  <a:lnTo>
                    <a:pt x="621" y="84"/>
                  </a:lnTo>
                  <a:lnTo>
                    <a:pt x="616" y="89"/>
                  </a:lnTo>
                  <a:lnTo>
                    <a:pt x="614" y="89"/>
                  </a:lnTo>
                  <a:lnTo>
                    <a:pt x="612" y="91"/>
                  </a:lnTo>
                  <a:lnTo>
                    <a:pt x="610" y="96"/>
                  </a:lnTo>
                  <a:lnTo>
                    <a:pt x="605" y="98"/>
                  </a:lnTo>
                  <a:lnTo>
                    <a:pt x="605" y="98"/>
                  </a:lnTo>
                  <a:lnTo>
                    <a:pt x="601" y="98"/>
                  </a:lnTo>
                  <a:lnTo>
                    <a:pt x="601" y="98"/>
                  </a:lnTo>
                  <a:lnTo>
                    <a:pt x="596" y="100"/>
                  </a:lnTo>
                  <a:lnTo>
                    <a:pt x="594" y="102"/>
                  </a:lnTo>
                  <a:lnTo>
                    <a:pt x="591" y="102"/>
                  </a:lnTo>
                  <a:lnTo>
                    <a:pt x="585" y="102"/>
                  </a:lnTo>
                  <a:lnTo>
                    <a:pt x="585" y="102"/>
                  </a:lnTo>
                  <a:lnTo>
                    <a:pt x="580" y="107"/>
                  </a:lnTo>
                  <a:lnTo>
                    <a:pt x="578" y="109"/>
                  </a:lnTo>
                  <a:lnTo>
                    <a:pt x="569" y="111"/>
                  </a:lnTo>
                  <a:lnTo>
                    <a:pt x="566" y="111"/>
                  </a:lnTo>
                  <a:lnTo>
                    <a:pt x="562" y="114"/>
                  </a:lnTo>
                  <a:lnTo>
                    <a:pt x="562" y="114"/>
                  </a:lnTo>
                  <a:lnTo>
                    <a:pt x="557" y="114"/>
                  </a:lnTo>
                  <a:lnTo>
                    <a:pt x="555" y="114"/>
                  </a:lnTo>
                  <a:lnTo>
                    <a:pt x="555" y="111"/>
                  </a:lnTo>
                  <a:lnTo>
                    <a:pt x="551" y="111"/>
                  </a:lnTo>
                  <a:lnTo>
                    <a:pt x="544" y="116"/>
                  </a:lnTo>
                  <a:lnTo>
                    <a:pt x="539" y="118"/>
                  </a:lnTo>
                  <a:lnTo>
                    <a:pt x="537" y="121"/>
                  </a:lnTo>
                  <a:lnTo>
                    <a:pt x="535" y="121"/>
                  </a:lnTo>
                  <a:lnTo>
                    <a:pt x="532" y="121"/>
                  </a:lnTo>
                  <a:lnTo>
                    <a:pt x="530" y="121"/>
                  </a:lnTo>
                  <a:lnTo>
                    <a:pt x="526" y="121"/>
                  </a:lnTo>
                  <a:lnTo>
                    <a:pt x="523" y="123"/>
                  </a:lnTo>
                  <a:lnTo>
                    <a:pt x="519" y="125"/>
                  </a:lnTo>
                  <a:lnTo>
                    <a:pt x="517" y="125"/>
                  </a:lnTo>
                  <a:lnTo>
                    <a:pt x="514" y="125"/>
                  </a:lnTo>
                  <a:lnTo>
                    <a:pt x="512" y="125"/>
                  </a:lnTo>
                  <a:lnTo>
                    <a:pt x="508" y="123"/>
                  </a:lnTo>
                  <a:lnTo>
                    <a:pt x="503" y="125"/>
                  </a:lnTo>
                  <a:lnTo>
                    <a:pt x="503" y="125"/>
                  </a:lnTo>
                  <a:lnTo>
                    <a:pt x="496" y="125"/>
                  </a:lnTo>
                  <a:lnTo>
                    <a:pt x="492" y="123"/>
                  </a:lnTo>
                  <a:lnTo>
                    <a:pt x="487" y="123"/>
                  </a:lnTo>
                  <a:lnTo>
                    <a:pt x="483" y="123"/>
                  </a:lnTo>
                  <a:lnTo>
                    <a:pt x="483" y="123"/>
                  </a:lnTo>
                  <a:lnTo>
                    <a:pt x="480" y="123"/>
                  </a:lnTo>
                  <a:lnTo>
                    <a:pt x="476" y="121"/>
                  </a:lnTo>
                  <a:lnTo>
                    <a:pt x="474" y="121"/>
                  </a:lnTo>
                  <a:lnTo>
                    <a:pt x="474" y="118"/>
                  </a:lnTo>
                  <a:lnTo>
                    <a:pt x="474" y="121"/>
                  </a:lnTo>
                  <a:lnTo>
                    <a:pt x="474" y="121"/>
                  </a:lnTo>
                  <a:lnTo>
                    <a:pt x="471" y="121"/>
                  </a:lnTo>
                  <a:lnTo>
                    <a:pt x="469" y="123"/>
                  </a:lnTo>
                  <a:lnTo>
                    <a:pt x="462" y="125"/>
                  </a:lnTo>
                  <a:lnTo>
                    <a:pt x="462" y="125"/>
                  </a:lnTo>
                  <a:lnTo>
                    <a:pt x="458" y="123"/>
                  </a:lnTo>
                  <a:lnTo>
                    <a:pt x="455" y="125"/>
                  </a:lnTo>
                  <a:lnTo>
                    <a:pt x="451" y="125"/>
                  </a:lnTo>
                  <a:lnTo>
                    <a:pt x="449" y="123"/>
                  </a:lnTo>
                  <a:lnTo>
                    <a:pt x="444" y="121"/>
                  </a:lnTo>
                  <a:lnTo>
                    <a:pt x="444" y="121"/>
                  </a:lnTo>
                  <a:lnTo>
                    <a:pt x="444" y="118"/>
                  </a:lnTo>
                  <a:lnTo>
                    <a:pt x="442" y="118"/>
                  </a:lnTo>
                  <a:lnTo>
                    <a:pt x="442" y="118"/>
                  </a:lnTo>
                  <a:lnTo>
                    <a:pt x="442" y="118"/>
                  </a:lnTo>
                  <a:lnTo>
                    <a:pt x="442" y="118"/>
                  </a:lnTo>
                  <a:lnTo>
                    <a:pt x="440" y="116"/>
                  </a:lnTo>
                  <a:lnTo>
                    <a:pt x="437" y="118"/>
                  </a:lnTo>
                  <a:lnTo>
                    <a:pt x="437" y="118"/>
                  </a:lnTo>
                  <a:lnTo>
                    <a:pt x="435" y="121"/>
                  </a:lnTo>
                  <a:lnTo>
                    <a:pt x="433" y="121"/>
                  </a:lnTo>
                  <a:lnTo>
                    <a:pt x="433" y="121"/>
                  </a:lnTo>
                  <a:lnTo>
                    <a:pt x="430" y="123"/>
                  </a:lnTo>
                  <a:lnTo>
                    <a:pt x="428" y="121"/>
                  </a:lnTo>
                  <a:lnTo>
                    <a:pt x="428" y="123"/>
                  </a:lnTo>
                  <a:lnTo>
                    <a:pt x="428" y="123"/>
                  </a:lnTo>
                  <a:lnTo>
                    <a:pt x="426" y="123"/>
                  </a:lnTo>
                  <a:lnTo>
                    <a:pt x="424" y="121"/>
                  </a:lnTo>
                  <a:lnTo>
                    <a:pt x="424" y="121"/>
                  </a:lnTo>
                  <a:lnTo>
                    <a:pt x="424" y="121"/>
                  </a:lnTo>
                  <a:lnTo>
                    <a:pt x="424" y="123"/>
                  </a:lnTo>
                  <a:lnTo>
                    <a:pt x="421" y="123"/>
                  </a:lnTo>
                  <a:lnTo>
                    <a:pt x="419" y="123"/>
                  </a:lnTo>
                  <a:lnTo>
                    <a:pt x="415" y="125"/>
                  </a:lnTo>
                  <a:lnTo>
                    <a:pt x="408" y="130"/>
                  </a:lnTo>
                  <a:lnTo>
                    <a:pt x="401" y="134"/>
                  </a:lnTo>
                  <a:lnTo>
                    <a:pt x="392" y="139"/>
                  </a:lnTo>
                  <a:lnTo>
                    <a:pt x="387" y="141"/>
                  </a:lnTo>
                  <a:lnTo>
                    <a:pt x="385" y="141"/>
                  </a:lnTo>
                  <a:lnTo>
                    <a:pt x="376" y="143"/>
                  </a:lnTo>
                  <a:lnTo>
                    <a:pt x="369" y="146"/>
                  </a:lnTo>
                  <a:lnTo>
                    <a:pt x="365" y="146"/>
                  </a:lnTo>
                  <a:lnTo>
                    <a:pt x="362" y="146"/>
                  </a:lnTo>
                  <a:lnTo>
                    <a:pt x="360" y="146"/>
                  </a:lnTo>
                  <a:lnTo>
                    <a:pt x="356" y="146"/>
                  </a:lnTo>
                  <a:lnTo>
                    <a:pt x="353" y="143"/>
                  </a:lnTo>
                  <a:lnTo>
                    <a:pt x="351" y="141"/>
                  </a:lnTo>
                  <a:lnTo>
                    <a:pt x="353" y="139"/>
                  </a:lnTo>
                  <a:lnTo>
                    <a:pt x="356" y="141"/>
                  </a:lnTo>
                  <a:lnTo>
                    <a:pt x="353" y="139"/>
                  </a:lnTo>
                  <a:lnTo>
                    <a:pt x="349" y="139"/>
                  </a:lnTo>
                  <a:lnTo>
                    <a:pt x="347" y="139"/>
                  </a:lnTo>
                  <a:lnTo>
                    <a:pt x="344" y="139"/>
                  </a:lnTo>
                  <a:lnTo>
                    <a:pt x="342" y="139"/>
                  </a:lnTo>
                  <a:lnTo>
                    <a:pt x="340" y="139"/>
                  </a:lnTo>
                  <a:lnTo>
                    <a:pt x="337" y="139"/>
                  </a:lnTo>
                  <a:lnTo>
                    <a:pt x="337" y="139"/>
                  </a:lnTo>
                  <a:lnTo>
                    <a:pt x="333" y="134"/>
                  </a:lnTo>
                  <a:lnTo>
                    <a:pt x="328" y="134"/>
                  </a:lnTo>
                  <a:lnTo>
                    <a:pt x="326" y="132"/>
                  </a:lnTo>
                  <a:lnTo>
                    <a:pt x="326" y="132"/>
                  </a:lnTo>
                  <a:lnTo>
                    <a:pt x="324" y="130"/>
                  </a:lnTo>
                  <a:lnTo>
                    <a:pt x="322" y="130"/>
                  </a:lnTo>
                  <a:lnTo>
                    <a:pt x="322" y="130"/>
                  </a:lnTo>
                  <a:lnTo>
                    <a:pt x="322" y="127"/>
                  </a:lnTo>
                  <a:lnTo>
                    <a:pt x="322" y="127"/>
                  </a:lnTo>
                  <a:lnTo>
                    <a:pt x="319" y="127"/>
                  </a:lnTo>
                  <a:lnTo>
                    <a:pt x="317" y="127"/>
                  </a:lnTo>
                  <a:lnTo>
                    <a:pt x="317" y="127"/>
                  </a:lnTo>
                  <a:lnTo>
                    <a:pt x="313" y="125"/>
                  </a:lnTo>
                  <a:lnTo>
                    <a:pt x="308" y="121"/>
                  </a:lnTo>
                  <a:lnTo>
                    <a:pt x="306" y="118"/>
                  </a:lnTo>
                  <a:lnTo>
                    <a:pt x="303" y="116"/>
                  </a:lnTo>
                  <a:lnTo>
                    <a:pt x="303" y="114"/>
                  </a:lnTo>
                  <a:lnTo>
                    <a:pt x="306" y="111"/>
                  </a:lnTo>
                  <a:lnTo>
                    <a:pt x="306" y="111"/>
                  </a:lnTo>
                  <a:lnTo>
                    <a:pt x="303" y="109"/>
                  </a:lnTo>
                  <a:lnTo>
                    <a:pt x="303" y="109"/>
                  </a:lnTo>
                  <a:lnTo>
                    <a:pt x="303" y="107"/>
                  </a:lnTo>
                  <a:lnTo>
                    <a:pt x="303" y="105"/>
                  </a:lnTo>
                  <a:lnTo>
                    <a:pt x="303" y="105"/>
                  </a:lnTo>
                  <a:lnTo>
                    <a:pt x="301" y="102"/>
                  </a:lnTo>
                  <a:lnTo>
                    <a:pt x="303" y="100"/>
                  </a:lnTo>
                  <a:lnTo>
                    <a:pt x="303" y="100"/>
                  </a:lnTo>
                  <a:lnTo>
                    <a:pt x="301" y="100"/>
                  </a:lnTo>
                  <a:lnTo>
                    <a:pt x="301" y="100"/>
                  </a:lnTo>
                  <a:lnTo>
                    <a:pt x="301" y="100"/>
                  </a:lnTo>
                  <a:lnTo>
                    <a:pt x="299" y="98"/>
                  </a:lnTo>
                  <a:lnTo>
                    <a:pt x="294" y="98"/>
                  </a:lnTo>
                  <a:lnTo>
                    <a:pt x="294" y="98"/>
                  </a:lnTo>
                  <a:lnTo>
                    <a:pt x="294" y="98"/>
                  </a:lnTo>
                  <a:lnTo>
                    <a:pt x="294" y="102"/>
                  </a:lnTo>
                  <a:lnTo>
                    <a:pt x="294" y="100"/>
                  </a:lnTo>
                  <a:lnTo>
                    <a:pt x="292" y="102"/>
                  </a:lnTo>
                  <a:lnTo>
                    <a:pt x="290" y="105"/>
                  </a:lnTo>
                  <a:lnTo>
                    <a:pt x="288" y="105"/>
                  </a:lnTo>
                  <a:lnTo>
                    <a:pt x="285" y="105"/>
                  </a:lnTo>
                  <a:lnTo>
                    <a:pt x="281" y="107"/>
                  </a:lnTo>
                  <a:lnTo>
                    <a:pt x="279" y="107"/>
                  </a:lnTo>
                  <a:lnTo>
                    <a:pt x="274" y="107"/>
                  </a:lnTo>
                  <a:lnTo>
                    <a:pt x="274" y="107"/>
                  </a:lnTo>
                  <a:lnTo>
                    <a:pt x="267" y="105"/>
                  </a:lnTo>
                  <a:lnTo>
                    <a:pt x="260" y="102"/>
                  </a:lnTo>
                  <a:lnTo>
                    <a:pt x="260" y="100"/>
                  </a:lnTo>
                  <a:lnTo>
                    <a:pt x="258" y="100"/>
                  </a:lnTo>
                  <a:lnTo>
                    <a:pt x="258" y="98"/>
                  </a:lnTo>
                  <a:lnTo>
                    <a:pt x="258" y="98"/>
                  </a:lnTo>
                  <a:lnTo>
                    <a:pt x="258" y="98"/>
                  </a:lnTo>
                  <a:lnTo>
                    <a:pt x="256" y="100"/>
                  </a:lnTo>
                  <a:lnTo>
                    <a:pt x="256" y="98"/>
                  </a:lnTo>
                  <a:lnTo>
                    <a:pt x="256" y="98"/>
                  </a:lnTo>
                  <a:lnTo>
                    <a:pt x="256" y="98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4" y="96"/>
                  </a:lnTo>
                  <a:lnTo>
                    <a:pt x="256" y="96"/>
                  </a:lnTo>
                  <a:lnTo>
                    <a:pt x="254" y="96"/>
                  </a:lnTo>
                  <a:lnTo>
                    <a:pt x="256" y="96"/>
                  </a:lnTo>
                  <a:lnTo>
                    <a:pt x="254" y="93"/>
                  </a:lnTo>
                  <a:lnTo>
                    <a:pt x="256" y="93"/>
                  </a:lnTo>
                  <a:lnTo>
                    <a:pt x="256" y="93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8" y="96"/>
                  </a:lnTo>
                  <a:lnTo>
                    <a:pt x="258" y="96"/>
                  </a:lnTo>
                  <a:lnTo>
                    <a:pt x="258" y="93"/>
                  </a:lnTo>
                  <a:lnTo>
                    <a:pt x="256" y="96"/>
                  </a:lnTo>
                  <a:lnTo>
                    <a:pt x="256" y="93"/>
                  </a:lnTo>
                  <a:lnTo>
                    <a:pt x="256" y="93"/>
                  </a:lnTo>
                  <a:lnTo>
                    <a:pt x="256" y="91"/>
                  </a:lnTo>
                  <a:lnTo>
                    <a:pt x="256" y="91"/>
                  </a:lnTo>
                  <a:lnTo>
                    <a:pt x="258" y="89"/>
                  </a:lnTo>
                  <a:lnTo>
                    <a:pt x="258" y="89"/>
                  </a:lnTo>
                  <a:lnTo>
                    <a:pt x="256" y="87"/>
                  </a:lnTo>
                  <a:lnTo>
                    <a:pt x="256" y="84"/>
                  </a:lnTo>
                  <a:lnTo>
                    <a:pt x="256" y="82"/>
                  </a:lnTo>
                  <a:lnTo>
                    <a:pt x="256" y="82"/>
                  </a:lnTo>
                  <a:lnTo>
                    <a:pt x="254" y="77"/>
                  </a:lnTo>
                  <a:lnTo>
                    <a:pt x="251" y="73"/>
                  </a:lnTo>
                  <a:lnTo>
                    <a:pt x="249" y="75"/>
                  </a:lnTo>
                  <a:lnTo>
                    <a:pt x="247" y="73"/>
                  </a:lnTo>
                  <a:lnTo>
                    <a:pt x="245" y="73"/>
                  </a:lnTo>
                  <a:lnTo>
                    <a:pt x="245" y="71"/>
                  </a:lnTo>
                  <a:lnTo>
                    <a:pt x="242" y="68"/>
                  </a:lnTo>
                  <a:lnTo>
                    <a:pt x="245" y="68"/>
                  </a:lnTo>
                  <a:lnTo>
                    <a:pt x="245" y="68"/>
                  </a:lnTo>
                  <a:lnTo>
                    <a:pt x="245" y="68"/>
                  </a:lnTo>
                  <a:lnTo>
                    <a:pt x="242" y="66"/>
                  </a:lnTo>
                  <a:lnTo>
                    <a:pt x="242" y="64"/>
                  </a:lnTo>
                  <a:lnTo>
                    <a:pt x="240" y="64"/>
                  </a:lnTo>
                  <a:lnTo>
                    <a:pt x="240" y="64"/>
                  </a:lnTo>
                  <a:lnTo>
                    <a:pt x="238" y="64"/>
                  </a:lnTo>
                  <a:lnTo>
                    <a:pt x="235" y="64"/>
                  </a:lnTo>
                  <a:lnTo>
                    <a:pt x="235" y="66"/>
                  </a:lnTo>
                  <a:lnTo>
                    <a:pt x="233" y="68"/>
                  </a:lnTo>
                  <a:lnTo>
                    <a:pt x="231" y="68"/>
                  </a:lnTo>
                  <a:lnTo>
                    <a:pt x="231" y="68"/>
                  </a:lnTo>
                  <a:lnTo>
                    <a:pt x="231" y="71"/>
                  </a:lnTo>
                  <a:lnTo>
                    <a:pt x="229" y="71"/>
                  </a:lnTo>
                  <a:lnTo>
                    <a:pt x="229" y="73"/>
                  </a:lnTo>
                  <a:lnTo>
                    <a:pt x="229" y="73"/>
                  </a:lnTo>
                  <a:lnTo>
                    <a:pt x="226" y="71"/>
                  </a:lnTo>
                  <a:lnTo>
                    <a:pt x="226" y="73"/>
                  </a:lnTo>
                  <a:lnTo>
                    <a:pt x="224" y="73"/>
                  </a:lnTo>
                  <a:lnTo>
                    <a:pt x="224" y="73"/>
                  </a:lnTo>
                  <a:lnTo>
                    <a:pt x="222" y="73"/>
                  </a:lnTo>
                  <a:lnTo>
                    <a:pt x="222" y="71"/>
                  </a:lnTo>
                  <a:lnTo>
                    <a:pt x="220" y="71"/>
                  </a:lnTo>
                  <a:lnTo>
                    <a:pt x="222" y="73"/>
                  </a:lnTo>
                  <a:lnTo>
                    <a:pt x="222" y="75"/>
                  </a:lnTo>
                  <a:lnTo>
                    <a:pt x="220" y="77"/>
                  </a:lnTo>
                  <a:lnTo>
                    <a:pt x="215" y="80"/>
                  </a:lnTo>
                  <a:lnTo>
                    <a:pt x="208" y="84"/>
                  </a:lnTo>
                  <a:lnTo>
                    <a:pt x="201" y="84"/>
                  </a:lnTo>
                  <a:lnTo>
                    <a:pt x="199" y="84"/>
                  </a:lnTo>
                  <a:lnTo>
                    <a:pt x="199" y="77"/>
                  </a:lnTo>
                  <a:lnTo>
                    <a:pt x="195" y="77"/>
                  </a:lnTo>
                  <a:lnTo>
                    <a:pt x="192" y="80"/>
                  </a:lnTo>
                  <a:lnTo>
                    <a:pt x="192" y="80"/>
                  </a:lnTo>
                  <a:lnTo>
                    <a:pt x="192" y="80"/>
                  </a:lnTo>
                  <a:lnTo>
                    <a:pt x="190" y="80"/>
                  </a:lnTo>
                  <a:lnTo>
                    <a:pt x="190" y="77"/>
                  </a:lnTo>
                  <a:lnTo>
                    <a:pt x="190" y="77"/>
                  </a:lnTo>
                  <a:lnTo>
                    <a:pt x="190" y="77"/>
                  </a:lnTo>
                  <a:lnTo>
                    <a:pt x="188" y="77"/>
                  </a:lnTo>
                  <a:lnTo>
                    <a:pt x="188" y="77"/>
                  </a:lnTo>
                  <a:lnTo>
                    <a:pt x="183" y="77"/>
                  </a:lnTo>
                  <a:lnTo>
                    <a:pt x="181" y="80"/>
                  </a:lnTo>
                  <a:lnTo>
                    <a:pt x="179" y="80"/>
                  </a:lnTo>
                  <a:lnTo>
                    <a:pt x="176" y="84"/>
                  </a:lnTo>
                  <a:lnTo>
                    <a:pt x="176" y="84"/>
                  </a:lnTo>
                  <a:lnTo>
                    <a:pt x="174" y="84"/>
                  </a:lnTo>
                  <a:lnTo>
                    <a:pt x="174" y="84"/>
                  </a:lnTo>
                  <a:lnTo>
                    <a:pt x="176" y="87"/>
                  </a:lnTo>
                  <a:lnTo>
                    <a:pt x="176" y="89"/>
                  </a:lnTo>
                  <a:lnTo>
                    <a:pt x="176" y="89"/>
                  </a:lnTo>
                  <a:lnTo>
                    <a:pt x="176" y="91"/>
                  </a:lnTo>
                  <a:lnTo>
                    <a:pt x="174" y="91"/>
                  </a:lnTo>
                  <a:lnTo>
                    <a:pt x="174" y="91"/>
                  </a:lnTo>
                  <a:lnTo>
                    <a:pt x="174" y="91"/>
                  </a:lnTo>
                  <a:lnTo>
                    <a:pt x="174" y="93"/>
                  </a:lnTo>
                  <a:lnTo>
                    <a:pt x="174" y="96"/>
                  </a:lnTo>
                  <a:lnTo>
                    <a:pt x="172" y="96"/>
                  </a:lnTo>
                  <a:lnTo>
                    <a:pt x="170" y="96"/>
                  </a:lnTo>
                  <a:lnTo>
                    <a:pt x="170" y="96"/>
                  </a:lnTo>
                  <a:lnTo>
                    <a:pt x="170" y="100"/>
                  </a:lnTo>
                  <a:lnTo>
                    <a:pt x="172" y="100"/>
                  </a:lnTo>
                  <a:lnTo>
                    <a:pt x="174" y="107"/>
                  </a:lnTo>
                  <a:lnTo>
                    <a:pt x="174" y="109"/>
                  </a:lnTo>
                  <a:lnTo>
                    <a:pt x="176" y="111"/>
                  </a:lnTo>
                  <a:lnTo>
                    <a:pt x="176" y="114"/>
                  </a:lnTo>
                  <a:lnTo>
                    <a:pt x="176" y="114"/>
                  </a:lnTo>
                  <a:lnTo>
                    <a:pt x="170" y="121"/>
                  </a:lnTo>
                  <a:lnTo>
                    <a:pt x="167" y="121"/>
                  </a:lnTo>
                  <a:lnTo>
                    <a:pt x="163" y="123"/>
                  </a:lnTo>
                  <a:lnTo>
                    <a:pt x="156" y="127"/>
                  </a:lnTo>
                  <a:lnTo>
                    <a:pt x="156" y="127"/>
                  </a:lnTo>
                  <a:lnTo>
                    <a:pt x="149" y="132"/>
                  </a:lnTo>
                  <a:lnTo>
                    <a:pt x="142" y="134"/>
                  </a:lnTo>
                  <a:lnTo>
                    <a:pt x="131" y="136"/>
                  </a:lnTo>
                  <a:lnTo>
                    <a:pt x="127" y="139"/>
                  </a:lnTo>
                  <a:lnTo>
                    <a:pt x="124" y="136"/>
                  </a:lnTo>
                  <a:lnTo>
                    <a:pt x="124" y="136"/>
                  </a:lnTo>
                  <a:lnTo>
                    <a:pt x="124" y="136"/>
                  </a:lnTo>
                  <a:lnTo>
                    <a:pt x="122" y="136"/>
                  </a:lnTo>
                  <a:lnTo>
                    <a:pt x="122" y="136"/>
                  </a:lnTo>
                  <a:lnTo>
                    <a:pt x="122" y="134"/>
                  </a:lnTo>
                  <a:lnTo>
                    <a:pt x="122" y="134"/>
                  </a:lnTo>
                  <a:lnTo>
                    <a:pt x="120" y="134"/>
                  </a:lnTo>
                  <a:lnTo>
                    <a:pt x="120" y="132"/>
                  </a:lnTo>
                  <a:lnTo>
                    <a:pt x="120" y="130"/>
                  </a:lnTo>
                  <a:lnTo>
                    <a:pt x="118" y="130"/>
                  </a:lnTo>
                  <a:lnTo>
                    <a:pt x="118" y="127"/>
                  </a:lnTo>
                  <a:lnTo>
                    <a:pt x="118" y="130"/>
                  </a:lnTo>
                  <a:lnTo>
                    <a:pt x="115" y="130"/>
                  </a:lnTo>
                  <a:lnTo>
                    <a:pt x="115" y="127"/>
                  </a:lnTo>
                  <a:lnTo>
                    <a:pt x="113" y="127"/>
                  </a:lnTo>
                  <a:lnTo>
                    <a:pt x="111" y="127"/>
                  </a:lnTo>
                  <a:lnTo>
                    <a:pt x="111" y="127"/>
                  </a:lnTo>
                  <a:lnTo>
                    <a:pt x="111" y="125"/>
                  </a:lnTo>
                  <a:lnTo>
                    <a:pt x="111" y="125"/>
                  </a:lnTo>
                  <a:lnTo>
                    <a:pt x="108" y="125"/>
                  </a:lnTo>
                  <a:lnTo>
                    <a:pt x="106" y="123"/>
                  </a:lnTo>
                  <a:lnTo>
                    <a:pt x="106" y="121"/>
                  </a:lnTo>
                  <a:lnTo>
                    <a:pt x="104" y="121"/>
                  </a:lnTo>
                  <a:lnTo>
                    <a:pt x="104" y="121"/>
                  </a:lnTo>
                  <a:lnTo>
                    <a:pt x="104" y="118"/>
                  </a:lnTo>
                  <a:lnTo>
                    <a:pt x="102" y="116"/>
                  </a:lnTo>
                  <a:lnTo>
                    <a:pt x="102" y="116"/>
                  </a:lnTo>
                  <a:lnTo>
                    <a:pt x="102" y="114"/>
                  </a:lnTo>
                  <a:lnTo>
                    <a:pt x="99" y="111"/>
                  </a:lnTo>
                  <a:lnTo>
                    <a:pt x="97" y="111"/>
                  </a:lnTo>
                  <a:lnTo>
                    <a:pt x="97" y="109"/>
                  </a:lnTo>
                  <a:lnTo>
                    <a:pt x="97" y="107"/>
                  </a:lnTo>
                  <a:lnTo>
                    <a:pt x="95" y="105"/>
                  </a:lnTo>
                  <a:lnTo>
                    <a:pt x="97" y="100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98"/>
                  </a:lnTo>
                  <a:lnTo>
                    <a:pt x="93" y="96"/>
                  </a:lnTo>
                  <a:lnTo>
                    <a:pt x="93" y="96"/>
                  </a:lnTo>
                  <a:lnTo>
                    <a:pt x="90" y="96"/>
                  </a:lnTo>
                  <a:lnTo>
                    <a:pt x="90" y="93"/>
                  </a:lnTo>
                  <a:lnTo>
                    <a:pt x="90" y="91"/>
                  </a:lnTo>
                  <a:lnTo>
                    <a:pt x="90" y="89"/>
                  </a:lnTo>
                  <a:lnTo>
                    <a:pt x="90" y="87"/>
                  </a:lnTo>
                  <a:lnTo>
                    <a:pt x="90" y="84"/>
                  </a:lnTo>
                  <a:lnTo>
                    <a:pt x="88" y="84"/>
                  </a:lnTo>
                  <a:lnTo>
                    <a:pt x="86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1" y="87"/>
                  </a:lnTo>
                  <a:lnTo>
                    <a:pt x="79" y="84"/>
                  </a:lnTo>
                  <a:lnTo>
                    <a:pt x="81" y="82"/>
                  </a:lnTo>
                  <a:lnTo>
                    <a:pt x="79" y="82"/>
                  </a:lnTo>
                  <a:lnTo>
                    <a:pt x="79" y="82"/>
                  </a:lnTo>
                  <a:lnTo>
                    <a:pt x="77" y="84"/>
                  </a:lnTo>
                  <a:lnTo>
                    <a:pt x="74" y="87"/>
                  </a:lnTo>
                  <a:lnTo>
                    <a:pt x="74" y="87"/>
                  </a:lnTo>
                  <a:lnTo>
                    <a:pt x="77" y="93"/>
                  </a:lnTo>
                  <a:lnTo>
                    <a:pt x="79" y="93"/>
                  </a:lnTo>
                  <a:lnTo>
                    <a:pt x="79" y="96"/>
                  </a:lnTo>
                  <a:lnTo>
                    <a:pt x="81" y="98"/>
                  </a:lnTo>
                  <a:lnTo>
                    <a:pt x="81" y="100"/>
                  </a:lnTo>
                  <a:lnTo>
                    <a:pt x="79" y="102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7" y="107"/>
                  </a:lnTo>
                  <a:lnTo>
                    <a:pt x="74" y="109"/>
                  </a:lnTo>
                  <a:lnTo>
                    <a:pt x="74" y="111"/>
                  </a:lnTo>
                  <a:lnTo>
                    <a:pt x="72" y="111"/>
                  </a:lnTo>
                  <a:lnTo>
                    <a:pt x="70" y="111"/>
                  </a:lnTo>
                  <a:lnTo>
                    <a:pt x="68" y="111"/>
                  </a:lnTo>
                  <a:lnTo>
                    <a:pt x="68" y="109"/>
                  </a:lnTo>
                  <a:lnTo>
                    <a:pt x="65" y="109"/>
                  </a:lnTo>
                  <a:lnTo>
                    <a:pt x="63" y="109"/>
                  </a:lnTo>
                  <a:lnTo>
                    <a:pt x="61" y="109"/>
                  </a:lnTo>
                  <a:lnTo>
                    <a:pt x="61" y="111"/>
                  </a:lnTo>
                  <a:lnTo>
                    <a:pt x="61" y="114"/>
                  </a:lnTo>
                  <a:lnTo>
                    <a:pt x="61" y="116"/>
                  </a:lnTo>
                  <a:lnTo>
                    <a:pt x="61" y="116"/>
                  </a:lnTo>
                  <a:lnTo>
                    <a:pt x="61" y="118"/>
                  </a:lnTo>
                  <a:lnTo>
                    <a:pt x="59" y="118"/>
                  </a:lnTo>
                  <a:lnTo>
                    <a:pt x="59" y="118"/>
                  </a:lnTo>
                  <a:lnTo>
                    <a:pt x="59" y="121"/>
                  </a:lnTo>
                  <a:lnTo>
                    <a:pt x="56" y="123"/>
                  </a:lnTo>
                  <a:lnTo>
                    <a:pt x="54" y="125"/>
                  </a:lnTo>
                  <a:lnTo>
                    <a:pt x="54" y="125"/>
                  </a:lnTo>
                  <a:lnTo>
                    <a:pt x="52" y="125"/>
                  </a:lnTo>
                  <a:lnTo>
                    <a:pt x="45" y="127"/>
                  </a:lnTo>
                  <a:lnTo>
                    <a:pt x="45" y="127"/>
                  </a:lnTo>
                  <a:lnTo>
                    <a:pt x="45" y="125"/>
                  </a:lnTo>
                  <a:lnTo>
                    <a:pt x="43" y="125"/>
                  </a:lnTo>
                  <a:lnTo>
                    <a:pt x="43" y="127"/>
                  </a:lnTo>
                  <a:lnTo>
                    <a:pt x="43" y="127"/>
                  </a:lnTo>
                  <a:lnTo>
                    <a:pt x="40" y="127"/>
                  </a:lnTo>
                  <a:lnTo>
                    <a:pt x="38" y="125"/>
                  </a:lnTo>
                  <a:lnTo>
                    <a:pt x="34" y="127"/>
                  </a:lnTo>
                  <a:lnTo>
                    <a:pt x="34" y="130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4"/>
                  </a:lnTo>
                  <a:lnTo>
                    <a:pt x="29" y="134"/>
                  </a:lnTo>
                  <a:lnTo>
                    <a:pt x="27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41"/>
                  </a:lnTo>
                  <a:lnTo>
                    <a:pt x="20" y="146"/>
                  </a:lnTo>
                  <a:lnTo>
                    <a:pt x="20" y="146"/>
                  </a:lnTo>
                  <a:lnTo>
                    <a:pt x="20" y="146"/>
                  </a:lnTo>
                  <a:lnTo>
                    <a:pt x="18" y="146"/>
                  </a:lnTo>
                  <a:lnTo>
                    <a:pt x="18" y="143"/>
                  </a:lnTo>
                  <a:lnTo>
                    <a:pt x="18" y="146"/>
                  </a:lnTo>
                  <a:lnTo>
                    <a:pt x="15" y="146"/>
                  </a:lnTo>
                  <a:lnTo>
                    <a:pt x="15" y="146"/>
                  </a:lnTo>
                  <a:lnTo>
                    <a:pt x="18" y="146"/>
                  </a:lnTo>
                  <a:lnTo>
                    <a:pt x="18" y="146"/>
                  </a:lnTo>
                  <a:lnTo>
                    <a:pt x="18" y="146"/>
                  </a:lnTo>
                  <a:lnTo>
                    <a:pt x="20" y="146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2" y="146"/>
                  </a:lnTo>
                  <a:lnTo>
                    <a:pt x="25" y="146"/>
                  </a:lnTo>
                  <a:lnTo>
                    <a:pt x="25" y="148"/>
                  </a:lnTo>
                  <a:lnTo>
                    <a:pt x="20" y="148"/>
                  </a:lnTo>
                  <a:lnTo>
                    <a:pt x="20" y="150"/>
                  </a:lnTo>
                  <a:lnTo>
                    <a:pt x="20" y="150"/>
                  </a:lnTo>
                  <a:lnTo>
                    <a:pt x="20" y="152"/>
                  </a:lnTo>
                  <a:lnTo>
                    <a:pt x="20" y="152"/>
                  </a:lnTo>
                  <a:lnTo>
                    <a:pt x="18" y="155"/>
                  </a:lnTo>
                  <a:lnTo>
                    <a:pt x="18" y="155"/>
                  </a:lnTo>
                  <a:lnTo>
                    <a:pt x="20" y="155"/>
                  </a:lnTo>
                  <a:lnTo>
                    <a:pt x="18" y="157"/>
                  </a:lnTo>
                  <a:lnTo>
                    <a:pt x="18" y="157"/>
                  </a:lnTo>
                  <a:lnTo>
                    <a:pt x="18" y="157"/>
                  </a:lnTo>
                  <a:lnTo>
                    <a:pt x="15" y="159"/>
                  </a:lnTo>
                  <a:lnTo>
                    <a:pt x="18" y="159"/>
                  </a:lnTo>
                  <a:lnTo>
                    <a:pt x="18" y="161"/>
                  </a:lnTo>
                  <a:lnTo>
                    <a:pt x="15" y="166"/>
                  </a:lnTo>
                  <a:lnTo>
                    <a:pt x="18" y="166"/>
                  </a:lnTo>
                  <a:lnTo>
                    <a:pt x="15" y="166"/>
                  </a:lnTo>
                  <a:lnTo>
                    <a:pt x="15" y="170"/>
                  </a:lnTo>
                  <a:lnTo>
                    <a:pt x="15" y="170"/>
                  </a:lnTo>
                  <a:lnTo>
                    <a:pt x="15" y="170"/>
                  </a:lnTo>
                  <a:lnTo>
                    <a:pt x="13" y="175"/>
                  </a:lnTo>
                  <a:lnTo>
                    <a:pt x="13" y="175"/>
                  </a:lnTo>
                  <a:lnTo>
                    <a:pt x="13" y="175"/>
                  </a:lnTo>
                  <a:lnTo>
                    <a:pt x="11" y="180"/>
                  </a:lnTo>
                  <a:lnTo>
                    <a:pt x="11" y="180"/>
                  </a:lnTo>
                  <a:lnTo>
                    <a:pt x="9" y="184"/>
                  </a:lnTo>
                  <a:lnTo>
                    <a:pt x="9" y="186"/>
                  </a:lnTo>
                  <a:lnTo>
                    <a:pt x="11" y="186"/>
                  </a:lnTo>
                  <a:lnTo>
                    <a:pt x="11" y="186"/>
                  </a:lnTo>
                  <a:lnTo>
                    <a:pt x="11" y="189"/>
                  </a:lnTo>
                  <a:lnTo>
                    <a:pt x="11" y="191"/>
                  </a:lnTo>
                  <a:lnTo>
                    <a:pt x="11" y="191"/>
                  </a:lnTo>
                  <a:lnTo>
                    <a:pt x="13" y="191"/>
                  </a:lnTo>
                  <a:lnTo>
                    <a:pt x="13" y="191"/>
                  </a:lnTo>
                  <a:lnTo>
                    <a:pt x="15" y="193"/>
                  </a:lnTo>
                  <a:lnTo>
                    <a:pt x="15" y="195"/>
                  </a:lnTo>
                  <a:lnTo>
                    <a:pt x="13" y="200"/>
                  </a:lnTo>
                  <a:lnTo>
                    <a:pt x="13" y="202"/>
                  </a:lnTo>
                  <a:lnTo>
                    <a:pt x="13" y="204"/>
                  </a:lnTo>
                  <a:lnTo>
                    <a:pt x="11" y="204"/>
                  </a:lnTo>
                  <a:lnTo>
                    <a:pt x="11" y="204"/>
                  </a:lnTo>
                  <a:lnTo>
                    <a:pt x="11" y="207"/>
                  </a:lnTo>
                  <a:lnTo>
                    <a:pt x="11" y="207"/>
                  </a:lnTo>
                  <a:lnTo>
                    <a:pt x="11" y="209"/>
                  </a:lnTo>
                  <a:lnTo>
                    <a:pt x="11" y="211"/>
                  </a:lnTo>
                  <a:lnTo>
                    <a:pt x="11" y="216"/>
                  </a:lnTo>
                  <a:lnTo>
                    <a:pt x="9" y="216"/>
                  </a:lnTo>
                  <a:lnTo>
                    <a:pt x="4" y="216"/>
                  </a:lnTo>
                  <a:lnTo>
                    <a:pt x="4" y="218"/>
                  </a:lnTo>
                  <a:lnTo>
                    <a:pt x="4" y="218"/>
                  </a:lnTo>
                  <a:lnTo>
                    <a:pt x="4" y="216"/>
                  </a:lnTo>
                  <a:lnTo>
                    <a:pt x="2" y="218"/>
                  </a:lnTo>
                  <a:lnTo>
                    <a:pt x="0" y="220"/>
                  </a:lnTo>
                  <a:lnTo>
                    <a:pt x="0" y="220"/>
                  </a:lnTo>
                  <a:lnTo>
                    <a:pt x="2" y="223"/>
                  </a:lnTo>
                  <a:lnTo>
                    <a:pt x="2" y="225"/>
                  </a:lnTo>
                  <a:lnTo>
                    <a:pt x="4" y="225"/>
                  </a:lnTo>
                  <a:lnTo>
                    <a:pt x="2" y="225"/>
                  </a:lnTo>
                  <a:lnTo>
                    <a:pt x="2" y="223"/>
                  </a:lnTo>
                  <a:lnTo>
                    <a:pt x="2" y="225"/>
                  </a:lnTo>
                  <a:lnTo>
                    <a:pt x="4" y="225"/>
                  </a:lnTo>
                  <a:lnTo>
                    <a:pt x="6" y="227"/>
                  </a:lnTo>
                  <a:lnTo>
                    <a:pt x="9" y="232"/>
                  </a:lnTo>
                  <a:lnTo>
                    <a:pt x="11" y="236"/>
                  </a:lnTo>
                  <a:lnTo>
                    <a:pt x="11" y="236"/>
                  </a:lnTo>
                  <a:lnTo>
                    <a:pt x="13" y="238"/>
                  </a:lnTo>
                  <a:lnTo>
                    <a:pt x="13" y="243"/>
                  </a:lnTo>
                  <a:lnTo>
                    <a:pt x="13" y="245"/>
                  </a:lnTo>
                  <a:lnTo>
                    <a:pt x="13" y="248"/>
                  </a:lnTo>
                  <a:lnTo>
                    <a:pt x="13" y="248"/>
                  </a:lnTo>
                  <a:lnTo>
                    <a:pt x="13" y="248"/>
                  </a:lnTo>
                  <a:lnTo>
                    <a:pt x="13" y="248"/>
                  </a:lnTo>
                  <a:lnTo>
                    <a:pt x="13" y="250"/>
                  </a:lnTo>
                  <a:lnTo>
                    <a:pt x="13" y="250"/>
                  </a:lnTo>
                  <a:lnTo>
                    <a:pt x="13" y="252"/>
                  </a:lnTo>
                  <a:lnTo>
                    <a:pt x="15" y="252"/>
                  </a:lnTo>
                  <a:lnTo>
                    <a:pt x="13" y="254"/>
                  </a:lnTo>
                  <a:lnTo>
                    <a:pt x="15" y="254"/>
                  </a:lnTo>
                  <a:lnTo>
                    <a:pt x="15" y="257"/>
                  </a:lnTo>
                  <a:lnTo>
                    <a:pt x="18" y="257"/>
                  </a:lnTo>
                  <a:lnTo>
                    <a:pt x="18" y="259"/>
                  </a:lnTo>
                  <a:lnTo>
                    <a:pt x="20" y="259"/>
                  </a:lnTo>
                  <a:lnTo>
                    <a:pt x="20" y="261"/>
                  </a:lnTo>
                  <a:lnTo>
                    <a:pt x="20" y="261"/>
                  </a:lnTo>
                  <a:lnTo>
                    <a:pt x="22" y="263"/>
                  </a:lnTo>
                  <a:lnTo>
                    <a:pt x="22" y="263"/>
                  </a:lnTo>
                  <a:lnTo>
                    <a:pt x="25" y="266"/>
                  </a:lnTo>
                  <a:lnTo>
                    <a:pt x="25" y="266"/>
                  </a:lnTo>
                  <a:lnTo>
                    <a:pt x="27" y="268"/>
                  </a:lnTo>
                  <a:lnTo>
                    <a:pt x="27" y="268"/>
                  </a:lnTo>
                  <a:lnTo>
                    <a:pt x="31" y="270"/>
                  </a:lnTo>
                  <a:lnTo>
                    <a:pt x="34" y="268"/>
                  </a:lnTo>
                  <a:lnTo>
                    <a:pt x="36" y="268"/>
                  </a:lnTo>
                  <a:lnTo>
                    <a:pt x="40" y="268"/>
                  </a:lnTo>
                  <a:lnTo>
                    <a:pt x="54" y="277"/>
                  </a:lnTo>
                  <a:lnTo>
                    <a:pt x="59" y="286"/>
                  </a:lnTo>
                  <a:lnTo>
                    <a:pt x="63" y="295"/>
                  </a:lnTo>
                  <a:lnTo>
                    <a:pt x="65" y="295"/>
                  </a:lnTo>
                  <a:lnTo>
                    <a:pt x="65" y="295"/>
                  </a:lnTo>
                  <a:lnTo>
                    <a:pt x="65" y="295"/>
                  </a:lnTo>
                  <a:lnTo>
                    <a:pt x="65" y="297"/>
                  </a:lnTo>
                  <a:lnTo>
                    <a:pt x="65" y="297"/>
                  </a:lnTo>
                  <a:lnTo>
                    <a:pt x="68" y="297"/>
                  </a:lnTo>
                  <a:lnTo>
                    <a:pt x="68" y="300"/>
                  </a:lnTo>
                  <a:lnTo>
                    <a:pt x="70" y="300"/>
                  </a:lnTo>
                  <a:lnTo>
                    <a:pt x="70" y="300"/>
                  </a:lnTo>
                  <a:lnTo>
                    <a:pt x="72" y="302"/>
                  </a:lnTo>
                  <a:lnTo>
                    <a:pt x="74" y="302"/>
                  </a:lnTo>
                  <a:lnTo>
                    <a:pt x="86" y="300"/>
                  </a:lnTo>
                  <a:lnTo>
                    <a:pt x="93" y="295"/>
                  </a:lnTo>
                  <a:lnTo>
                    <a:pt x="97" y="295"/>
                  </a:lnTo>
                  <a:lnTo>
                    <a:pt x="102" y="295"/>
                  </a:lnTo>
                  <a:lnTo>
                    <a:pt x="108" y="293"/>
                  </a:lnTo>
                  <a:lnTo>
                    <a:pt x="113" y="293"/>
                  </a:lnTo>
                  <a:lnTo>
                    <a:pt x="120" y="293"/>
                  </a:lnTo>
                  <a:lnTo>
                    <a:pt x="122" y="293"/>
                  </a:lnTo>
                  <a:lnTo>
                    <a:pt x="133" y="295"/>
                  </a:lnTo>
                  <a:lnTo>
                    <a:pt x="136" y="295"/>
                  </a:lnTo>
                  <a:lnTo>
                    <a:pt x="138" y="295"/>
                  </a:lnTo>
                  <a:lnTo>
                    <a:pt x="140" y="293"/>
                  </a:lnTo>
                  <a:lnTo>
                    <a:pt x="142" y="295"/>
                  </a:lnTo>
                  <a:lnTo>
                    <a:pt x="147" y="295"/>
                  </a:lnTo>
                  <a:lnTo>
                    <a:pt x="149" y="297"/>
                  </a:lnTo>
                  <a:lnTo>
                    <a:pt x="154" y="300"/>
                  </a:lnTo>
                  <a:lnTo>
                    <a:pt x="154" y="302"/>
                  </a:lnTo>
                  <a:lnTo>
                    <a:pt x="161" y="307"/>
                  </a:lnTo>
                  <a:lnTo>
                    <a:pt x="167" y="316"/>
                  </a:lnTo>
                  <a:lnTo>
                    <a:pt x="167" y="318"/>
                  </a:lnTo>
                  <a:lnTo>
                    <a:pt x="167" y="320"/>
                  </a:lnTo>
                  <a:lnTo>
                    <a:pt x="170" y="320"/>
                  </a:lnTo>
                  <a:lnTo>
                    <a:pt x="172" y="320"/>
                  </a:lnTo>
                  <a:lnTo>
                    <a:pt x="174" y="320"/>
                  </a:lnTo>
                  <a:lnTo>
                    <a:pt x="176" y="318"/>
                  </a:lnTo>
                  <a:lnTo>
                    <a:pt x="179" y="318"/>
                  </a:lnTo>
                  <a:lnTo>
                    <a:pt x="186" y="318"/>
                  </a:lnTo>
                  <a:lnTo>
                    <a:pt x="188" y="318"/>
                  </a:lnTo>
                  <a:lnTo>
                    <a:pt x="188" y="318"/>
                  </a:lnTo>
                  <a:lnTo>
                    <a:pt x="186" y="318"/>
                  </a:lnTo>
                  <a:lnTo>
                    <a:pt x="192" y="318"/>
                  </a:lnTo>
                  <a:lnTo>
                    <a:pt x="192" y="318"/>
                  </a:lnTo>
                  <a:lnTo>
                    <a:pt x="197" y="320"/>
                  </a:lnTo>
                  <a:lnTo>
                    <a:pt x="201" y="320"/>
                  </a:lnTo>
                  <a:lnTo>
                    <a:pt x="201" y="320"/>
                  </a:lnTo>
                  <a:lnTo>
                    <a:pt x="204" y="320"/>
                  </a:lnTo>
                  <a:lnTo>
                    <a:pt x="204" y="318"/>
                  </a:lnTo>
                  <a:lnTo>
                    <a:pt x="206" y="318"/>
                  </a:lnTo>
                  <a:lnTo>
                    <a:pt x="210" y="320"/>
                  </a:lnTo>
                  <a:lnTo>
                    <a:pt x="213" y="320"/>
                  </a:lnTo>
                  <a:lnTo>
                    <a:pt x="215" y="325"/>
                  </a:lnTo>
                  <a:lnTo>
                    <a:pt x="217" y="325"/>
                  </a:lnTo>
                  <a:lnTo>
                    <a:pt x="220" y="329"/>
                  </a:lnTo>
                  <a:lnTo>
                    <a:pt x="220" y="329"/>
                  </a:lnTo>
                  <a:lnTo>
                    <a:pt x="222" y="329"/>
                  </a:lnTo>
                  <a:lnTo>
                    <a:pt x="224" y="331"/>
                  </a:lnTo>
                  <a:lnTo>
                    <a:pt x="226" y="334"/>
                  </a:lnTo>
                  <a:lnTo>
                    <a:pt x="231" y="341"/>
                  </a:lnTo>
                  <a:lnTo>
                    <a:pt x="233" y="341"/>
                  </a:lnTo>
                  <a:lnTo>
                    <a:pt x="233" y="341"/>
                  </a:lnTo>
                  <a:lnTo>
                    <a:pt x="235" y="343"/>
                  </a:lnTo>
                  <a:lnTo>
                    <a:pt x="235" y="343"/>
                  </a:lnTo>
                  <a:lnTo>
                    <a:pt x="238" y="345"/>
                  </a:lnTo>
                  <a:lnTo>
                    <a:pt x="240" y="352"/>
                  </a:lnTo>
                  <a:lnTo>
                    <a:pt x="242" y="354"/>
                  </a:lnTo>
                  <a:lnTo>
                    <a:pt x="245" y="354"/>
                  </a:lnTo>
                  <a:lnTo>
                    <a:pt x="247" y="354"/>
                  </a:lnTo>
                  <a:lnTo>
                    <a:pt x="251" y="359"/>
                  </a:lnTo>
                  <a:lnTo>
                    <a:pt x="256" y="363"/>
                  </a:lnTo>
                  <a:lnTo>
                    <a:pt x="260" y="365"/>
                  </a:lnTo>
                  <a:lnTo>
                    <a:pt x="263" y="363"/>
                  </a:lnTo>
                  <a:lnTo>
                    <a:pt x="265" y="365"/>
                  </a:lnTo>
                  <a:lnTo>
                    <a:pt x="267" y="368"/>
                  </a:lnTo>
                  <a:lnTo>
                    <a:pt x="269" y="368"/>
                  </a:lnTo>
                  <a:lnTo>
                    <a:pt x="274" y="372"/>
                  </a:lnTo>
                  <a:lnTo>
                    <a:pt x="276" y="372"/>
                  </a:lnTo>
                  <a:lnTo>
                    <a:pt x="276" y="372"/>
                  </a:lnTo>
                  <a:lnTo>
                    <a:pt x="279" y="372"/>
                  </a:lnTo>
                  <a:lnTo>
                    <a:pt x="279" y="375"/>
                  </a:lnTo>
                  <a:lnTo>
                    <a:pt x="283" y="377"/>
                  </a:lnTo>
                  <a:lnTo>
                    <a:pt x="283" y="377"/>
                  </a:lnTo>
                  <a:lnTo>
                    <a:pt x="283" y="379"/>
                  </a:lnTo>
                  <a:lnTo>
                    <a:pt x="285" y="379"/>
                  </a:lnTo>
                  <a:lnTo>
                    <a:pt x="285" y="381"/>
                  </a:lnTo>
                  <a:lnTo>
                    <a:pt x="285" y="381"/>
                  </a:lnTo>
                  <a:lnTo>
                    <a:pt x="290" y="384"/>
                  </a:lnTo>
                  <a:lnTo>
                    <a:pt x="292" y="386"/>
                  </a:lnTo>
                  <a:lnTo>
                    <a:pt x="294" y="386"/>
                  </a:lnTo>
                  <a:lnTo>
                    <a:pt x="294" y="386"/>
                  </a:lnTo>
                  <a:lnTo>
                    <a:pt x="297" y="386"/>
                  </a:lnTo>
                  <a:lnTo>
                    <a:pt x="301" y="388"/>
                  </a:lnTo>
                  <a:lnTo>
                    <a:pt x="301" y="388"/>
                  </a:lnTo>
                  <a:lnTo>
                    <a:pt x="303" y="388"/>
                  </a:lnTo>
                  <a:lnTo>
                    <a:pt x="306" y="388"/>
                  </a:lnTo>
                  <a:lnTo>
                    <a:pt x="308" y="386"/>
                  </a:lnTo>
                  <a:lnTo>
                    <a:pt x="310" y="386"/>
                  </a:lnTo>
                  <a:lnTo>
                    <a:pt x="313" y="388"/>
                  </a:lnTo>
                  <a:lnTo>
                    <a:pt x="313" y="388"/>
                  </a:lnTo>
                  <a:lnTo>
                    <a:pt x="315" y="390"/>
                  </a:lnTo>
                  <a:lnTo>
                    <a:pt x="313" y="388"/>
                  </a:lnTo>
                  <a:lnTo>
                    <a:pt x="315" y="388"/>
                  </a:lnTo>
                  <a:lnTo>
                    <a:pt x="315" y="388"/>
                  </a:lnTo>
                  <a:lnTo>
                    <a:pt x="315" y="388"/>
                  </a:lnTo>
                  <a:lnTo>
                    <a:pt x="315" y="388"/>
                  </a:lnTo>
                  <a:lnTo>
                    <a:pt x="315" y="388"/>
                  </a:lnTo>
                  <a:lnTo>
                    <a:pt x="315" y="388"/>
                  </a:lnTo>
                  <a:lnTo>
                    <a:pt x="315" y="390"/>
                  </a:lnTo>
                  <a:lnTo>
                    <a:pt x="315" y="388"/>
                  </a:lnTo>
                  <a:lnTo>
                    <a:pt x="315" y="388"/>
                  </a:lnTo>
                  <a:lnTo>
                    <a:pt x="317" y="386"/>
                  </a:lnTo>
                  <a:lnTo>
                    <a:pt x="319" y="386"/>
                  </a:lnTo>
                  <a:lnTo>
                    <a:pt x="322" y="388"/>
                  </a:lnTo>
                  <a:lnTo>
                    <a:pt x="324" y="390"/>
                  </a:lnTo>
                  <a:lnTo>
                    <a:pt x="328" y="393"/>
                  </a:lnTo>
                  <a:lnTo>
                    <a:pt x="328" y="395"/>
                  </a:lnTo>
                  <a:lnTo>
                    <a:pt x="333" y="397"/>
                  </a:lnTo>
                  <a:lnTo>
                    <a:pt x="337" y="402"/>
                  </a:lnTo>
                  <a:lnTo>
                    <a:pt x="342" y="404"/>
                  </a:lnTo>
                  <a:lnTo>
                    <a:pt x="342" y="404"/>
                  </a:lnTo>
                  <a:lnTo>
                    <a:pt x="344" y="404"/>
                  </a:lnTo>
                  <a:lnTo>
                    <a:pt x="347" y="406"/>
                  </a:lnTo>
                  <a:lnTo>
                    <a:pt x="349" y="409"/>
                  </a:lnTo>
                  <a:lnTo>
                    <a:pt x="351" y="411"/>
                  </a:lnTo>
                  <a:lnTo>
                    <a:pt x="353" y="415"/>
                  </a:lnTo>
                  <a:lnTo>
                    <a:pt x="353" y="418"/>
                  </a:lnTo>
                  <a:lnTo>
                    <a:pt x="353" y="418"/>
                  </a:lnTo>
                  <a:lnTo>
                    <a:pt x="356" y="418"/>
                  </a:lnTo>
                  <a:lnTo>
                    <a:pt x="358" y="420"/>
                  </a:lnTo>
                  <a:lnTo>
                    <a:pt x="362" y="422"/>
                  </a:lnTo>
                  <a:lnTo>
                    <a:pt x="362" y="422"/>
                  </a:lnTo>
                  <a:lnTo>
                    <a:pt x="367" y="424"/>
                  </a:lnTo>
                  <a:lnTo>
                    <a:pt x="367" y="424"/>
                  </a:lnTo>
                  <a:lnTo>
                    <a:pt x="371" y="424"/>
                  </a:lnTo>
                  <a:lnTo>
                    <a:pt x="374" y="427"/>
                  </a:lnTo>
                  <a:lnTo>
                    <a:pt x="376" y="429"/>
                  </a:lnTo>
                  <a:lnTo>
                    <a:pt x="378" y="431"/>
                  </a:lnTo>
                  <a:lnTo>
                    <a:pt x="378" y="431"/>
                  </a:lnTo>
                  <a:lnTo>
                    <a:pt x="381" y="431"/>
                  </a:lnTo>
                  <a:lnTo>
                    <a:pt x="385" y="434"/>
                  </a:lnTo>
                  <a:lnTo>
                    <a:pt x="387" y="434"/>
                  </a:lnTo>
                  <a:lnTo>
                    <a:pt x="392" y="434"/>
                  </a:lnTo>
                  <a:lnTo>
                    <a:pt x="394" y="434"/>
                  </a:lnTo>
                  <a:lnTo>
                    <a:pt x="396" y="434"/>
                  </a:lnTo>
                  <a:lnTo>
                    <a:pt x="396" y="434"/>
                  </a:lnTo>
                  <a:lnTo>
                    <a:pt x="399" y="434"/>
                  </a:lnTo>
                  <a:lnTo>
                    <a:pt x="401" y="436"/>
                  </a:lnTo>
                  <a:lnTo>
                    <a:pt x="403" y="436"/>
                  </a:lnTo>
                  <a:lnTo>
                    <a:pt x="408" y="438"/>
                  </a:lnTo>
                  <a:lnTo>
                    <a:pt x="410" y="443"/>
                  </a:lnTo>
                  <a:lnTo>
                    <a:pt x="410" y="443"/>
                  </a:lnTo>
                  <a:lnTo>
                    <a:pt x="412" y="445"/>
                  </a:lnTo>
                  <a:lnTo>
                    <a:pt x="412" y="445"/>
                  </a:lnTo>
                  <a:lnTo>
                    <a:pt x="412" y="445"/>
                  </a:lnTo>
                  <a:lnTo>
                    <a:pt x="415" y="447"/>
                  </a:lnTo>
                  <a:lnTo>
                    <a:pt x="415" y="447"/>
                  </a:lnTo>
                  <a:lnTo>
                    <a:pt x="417" y="447"/>
                  </a:lnTo>
                  <a:lnTo>
                    <a:pt x="419" y="447"/>
                  </a:lnTo>
                  <a:lnTo>
                    <a:pt x="421" y="449"/>
                  </a:lnTo>
                  <a:lnTo>
                    <a:pt x="421" y="447"/>
                  </a:lnTo>
                  <a:lnTo>
                    <a:pt x="424" y="449"/>
                  </a:lnTo>
                  <a:lnTo>
                    <a:pt x="428" y="447"/>
                  </a:lnTo>
                  <a:lnTo>
                    <a:pt x="428" y="447"/>
                  </a:lnTo>
                  <a:lnTo>
                    <a:pt x="430" y="447"/>
                  </a:lnTo>
                  <a:lnTo>
                    <a:pt x="430" y="449"/>
                  </a:lnTo>
                  <a:lnTo>
                    <a:pt x="430" y="449"/>
                  </a:lnTo>
                  <a:lnTo>
                    <a:pt x="430" y="449"/>
                  </a:lnTo>
                  <a:lnTo>
                    <a:pt x="433" y="449"/>
                  </a:lnTo>
                  <a:lnTo>
                    <a:pt x="433" y="447"/>
                  </a:lnTo>
                  <a:lnTo>
                    <a:pt x="433" y="447"/>
                  </a:lnTo>
                  <a:lnTo>
                    <a:pt x="433" y="449"/>
                  </a:lnTo>
                  <a:lnTo>
                    <a:pt x="433" y="449"/>
                  </a:lnTo>
                  <a:lnTo>
                    <a:pt x="433" y="449"/>
                  </a:lnTo>
                  <a:lnTo>
                    <a:pt x="433" y="449"/>
                  </a:lnTo>
                  <a:lnTo>
                    <a:pt x="435" y="447"/>
                  </a:lnTo>
                  <a:lnTo>
                    <a:pt x="435" y="449"/>
                  </a:lnTo>
                  <a:lnTo>
                    <a:pt x="435" y="447"/>
                  </a:lnTo>
                  <a:lnTo>
                    <a:pt x="437" y="447"/>
                  </a:lnTo>
                  <a:lnTo>
                    <a:pt x="437" y="445"/>
                  </a:lnTo>
                  <a:lnTo>
                    <a:pt x="437" y="447"/>
                  </a:lnTo>
                  <a:lnTo>
                    <a:pt x="437" y="447"/>
                  </a:lnTo>
                  <a:lnTo>
                    <a:pt x="437" y="445"/>
                  </a:lnTo>
                  <a:lnTo>
                    <a:pt x="440" y="443"/>
                  </a:lnTo>
                  <a:lnTo>
                    <a:pt x="444" y="443"/>
                  </a:lnTo>
                  <a:lnTo>
                    <a:pt x="455" y="443"/>
                  </a:lnTo>
                  <a:lnTo>
                    <a:pt x="460" y="443"/>
                  </a:lnTo>
                  <a:lnTo>
                    <a:pt x="462" y="443"/>
                  </a:lnTo>
                  <a:lnTo>
                    <a:pt x="464" y="443"/>
                  </a:lnTo>
                  <a:lnTo>
                    <a:pt x="464" y="443"/>
                  </a:lnTo>
                  <a:lnTo>
                    <a:pt x="469" y="443"/>
                  </a:lnTo>
                  <a:lnTo>
                    <a:pt x="476" y="443"/>
                  </a:lnTo>
                  <a:lnTo>
                    <a:pt x="483" y="443"/>
                  </a:lnTo>
                  <a:lnTo>
                    <a:pt x="487" y="445"/>
                  </a:lnTo>
                  <a:lnTo>
                    <a:pt x="489" y="445"/>
                  </a:lnTo>
                  <a:lnTo>
                    <a:pt x="494" y="445"/>
                  </a:lnTo>
                  <a:lnTo>
                    <a:pt x="508" y="449"/>
                  </a:lnTo>
                  <a:lnTo>
                    <a:pt x="514" y="454"/>
                  </a:lnTo>
                  <a:lnTo>
                    <a:pt x="514" y="454"/>
                  </a:lnTo>
                  <a:lnTo>
                    <a:pt x="517" y="454"/>
                  </a:lnTo>
                  <a:lnTo>
                    <a:pt x="514" y="454"/>
                  </a:lnTo>
                  <a:lnTo>
                    <a:pt x="514" y="454"/>
                  </a:lnTo>
                  <a:lnTo>
                    <a:pt x="514" y="456"/>
                  </a:lnTo>
                  <a:lnTo>
                    <a:pt x="517" y="454"/>
                  </a:lnTo>
                  <a:lnTo>
                    <a:pt x="519" y="454"/>
                  </a:lnTo>
                  <a:lnTo>
                    <a:pt x="521" y="456"/>
                  </a:lnTo>
                  <a:lnTo>
                    <a:pt x="526" y="458"/>
                  </a:lnTo>
                  <a:lnTo>
                    <a:pt x="530" y="461"/>
                  </a:lnTo>
                  <a:lnTo>
                    <a:pt x="546" y="474"/>
                  </a:lnTo>
                  <a:lnTo>
                    <a:pt x="555" y="486"/>
                  </a:lnTo>
                  <a:lnTo>
                    <a:pt x="562" y="492"/>
                  </a:lnTo>
                  <a:lnTo>
                    <a:pt x="566" y="499"/>
                  </a:lnTo>
                  <a:lnTo>
                    <a:pt x="566" y="502"/>
                  </a:lnTo>
                  <a:lnTo>
                    <a:pt x="566" y="504"/>
                  </a:lnTo>
                  <a:lnTo>
                    <a:pt x="569" y="504"/>
                  </a:lnTo>
                  <a:lnTo>
                    <a:pt x="573" y="508"/>
                  </a:lnTo>
                  <a:lnTo>
                    <a:pt x="573" y="513"/>
                  </a:lnTo>
                  <a:lnTo>
                    <a:pt x="576" y="515"/>
                  </a:lnTo>
                  <a:lnTo>
                    <a:pt x="578" y="517"/>
                  </a:lnTo>
                  <a:lnTo>
                    <a:pt x="578" y="517"/>
                  </a:lnTo>
                  <a:lnTo>
                    <a:pt x="578" y="520"/>
                  </a:lnTo>
                  <a:lnTo>
                    <a:pt x="582" y="527"/>
                  </a:lnTo>
                  <a:lnTo>
                    <a:pt x="582" y="529"/>
                  </a:lnTo>
                  <a:lnTo>
                    <a:pt x="582" y="531"/>
                  </a:lnTo>
                  <a:lnTo>
                    <a:pt x="585" y="536"/>
                  </a:lnTo>
                  <a:lnTo>
                    <a:pt x="582" y="538"/>
                  </a:lnTo>
                  <a:lnTo>
                    <a:pt x="585" y="538"/>
                  </a:lnTo>
                  <a:lnTo>
                    <a:pt x="585" y="538"/>
                  </a:lnTo>
                  <a:lnTo>
                    <a:pt x="585" y="538"/>
                  </a:lnTo>
                  <a:lnTo>
                    <a:pt x="589" y="542"/>
                  </a:lnTo>
                  <a:lnTo>
                    <a:pt x="589" y="545"/>
                  </a:lnTo>
                  <a:lnTo>
                    <a:pt x="591" y="545"/>
                  </a:lnTo>
                  <a:lnTo>
                    <a:pt x="594" y="547"/>
                  </a:lnTo>
                  <a:lnTo>
                    <a:pt x="596" y="547"/>
                  </a:lnTo>
                  <a:lnTo>
                    <a:pt x="598" y="547"/>
                  </a:lnTo>
                  <a:lnTo>
                    <a:pt x="598" y="547"/>
                  </a:lnTo>
                  <a:lnTo>
                    <a:pt x="601" y="547"/>
                  </a:lnTo>
                  <a:lnTo>
                    <a:pt x="603" y="547"/>
                  </a:lnTo>
                  <a:lnTo>
                    <a:pt x="603" y="547"/>
                  </a:lnTo>
                  <a:lnTo>
                    <a:pt x="603" y="549"/>
                  </a:lnTo>
                  <a:lnTo>
                    <a:pt x="605" y="549"/>
                  </a:lnTo>
                  <a:lnTo>
                    <a:pt x="607" y="549"/>
                  </a:lnTo>
                  <a:lnTo>
                    <a:pt x="610" y="549"/>
                  </a:lnTo>
                  <a:lnTo>
                    <a:pt x="610" y="549"/>
                  </a:lnTo>
                  <a:lnTo>
                    <a:pt x="610" y="547"/>
                  </a:lnTo>
                  <a:lnTo>
                    <a:pt x="612" y="547"/>
                  </a:lnTo>
                  <a:lnTo>
                    <a:pt x="614" y="549"/>
                  </a:lnTo>
                  <a:lnTo>
                    <a:pt x="614" y="549"/>
                  </a:lnTo>
                  <a:lnTo>
                    <a:pt x="616" y="549"/>
                  </a:lnTo>
                  <a:lnTo>
                    <a:pt x="616" y="549"/>
                  </a:lnTo>
                  <a:lnTo>
                    <a:pt x="621" y="549"/>
                  </a:lnTo>
                  <a:lnTo>
                    <a:pt x="623" y="551"/>
                  </a:lnTo>
                  <a:lnTo>
                    <a:pt x="625" y="551"/>
                  </a:lnTo>
                  <a:lnTo>
                    <a:pt x="628" y="551"/>
                  </a:lnTo>
                  <a:lnTo>
                    <a:pt x="630" y="554"/>
                  </a:lnTo>
                  <a:lnTo>
                    <a:pt x="632" y="554"/>
                  </a:lnTo>
                  <a:lnTo>
                    <a:pt x="635" y="554"/>
                  </a:lnTo>
                  <a:lnTo>
                    <a:pt x="635" y="554"/>
                  </a:lnTo>
                  <a:lnTo>
                    <a:pt x="637" y="556"/>
                  </a:lnTo>
                  <a:lnTo>
                    <a:pt x="639" y="558"/>
                  </a:lnTo>
                  <a:lnTo>
                    <a:pt x="644" y="561"/>
                  </a:lnTo>
                  <a:lnTo>
                    <a:pt x="644" y="558"/>
                  </a:lnTo>
                  <a:lnTo>
                    <a:pt x="644" y="561"/>
                  </a:lnTo>
                  <a:lnTo>
                    <a:pt x="648" y="563"/>
                  </a:lnTo>
                  <a:lnTo>
                    <a:pt x="648" y="565"/>
                  </a:lnTo>
                  <a:lnTo>
                    <a:pt x="648" y="565"/>
                  </a:lnTo>
                  <a:lnTo>
                    <a:pt x="648" y="565"/>
                  </a:lnTo>
                  <a:lnTo>
                    <a:pt x="650" y="567"/>
                  </a:lnTo>
                  <a:lnTo>
                    <a:pt x="650" y="567"/>
                  </a:lnTo>
                  <a:lnTo>
                    <a:pt x="653" y="567"/>
                  </a:lnTo>
                  <a:lnTo>
                    <a:pt x="653" y="567"/>
                  </a:lnTo>
                  <a:lnTo>
                    <a:pt x="655" y="567"/>
                  </a:lnTo>
                  <a:lnTo>
                    <a:pt x="657" y="567"/>
                  </a:lnTo>
                  <a:lnTo>
                    <a:pt x="659" y="567"/>
                  </a:lnTo>
                  <a:lnTo>
                    <a:pt x="662" y="567"/>
                  </a:lnTo>
                  <a:lnTo>
                    <a:pt x="662" y="567"/>
                  </a:lnTo>
                  <a:lnTo>
                    <a:pt x="662" y="567"/>
                  </a:lnTo>
                  <a:lnTo>
                    <a:pt x="664" y="567"/>
                  </a:lnTo>
                  <a:lnTo>
                    <a:pt x="664" y="567"/>
                  </a:lnTo>
                  <a:lnTo>
                    <a:pt x="666" y="567"/>
                  </a:lnTo>
                  <a:lnTo>
                    <a:pt x="669" y="567"/>
                  </a:lnTo>
                  <a:lnTo>
                    <a:pt x="669" y="570"/>
                  </a:lnTo>
                  <a:lnTo>
                    <a:pt x="671" y="570"/>
                  </a:lnTo>
                  <a:lnTo>
                    <a:pt x="673" y="570"/>
                  </a:lnTo>
                  <a:lnTo>
                    <a:pt x="675" y="570"/>
                  </a:lnTo>
                  <a:lnTo>
                    <a:pt x="678" y="570"/>
                  </a:lnTo>
                  <a:lnTo>
                    <a:pt x="675" y="572"/>
                  </a:lnTo>
                  <a:lnTo>
                    <a:pt x="678" y="572"/>
                  </a:lnTo>
                  <a:lnTo>
                    <a:pt x="680" y="570"/>
                  </a:lnTo>
                  <a:lnTo>
                    <a:pt x="684" y="567"/>
                  </a:lnTo>
                  <a:lnTo>
                    <a:pt x="687" y="567"/>
                  </a:lnTo>
                  <a:lnTo>
                    <a:pt x="689" y="567"/>
                  </a:lnTo>
                  <a:lnTo>
                    <a:pt x="691" y="567"/>
                  </a:lnTo>
                  <a:lnTo>
                    <a:pt x="691" y="570"/>
                  </a:lnTo>
                  <a:lnTo>
                    <a:pt x="691" y="567"/>
                  </a:lnTo>
                  <a:lnTo>
                    <a:pt x="691" y="565"/>
                  </a:lnTo>
                  <a:lnTo>
                    <a:pt x="691" y="565"/>
                  </a:lnTo>
                  <a:lnTo>
                    <a:pt x="691" y="565"/>
                  </a:lnTo>
                  <a:lnTo>
                    <a:pt x="693" y="563"/>
                  </a:lnTo>
                  <a:lnTo>
                    <a:pt x="696" y="563"/>
                  </a:lnTo>
                  <a:lnTo>
                    <a:pt x="698" y="561"/>
                  </a:lnTo>
                  <a:lnTo>
                    <a:pt x="705" y="561"/>
                  </a:lnTo>
                  <a:lnTo>
                    <a:pt x="707" y="561"/>
                  </a:lnTo>
                  <a:lnTo>
                    <a:pt x="707" y="561"/>
                  </a:lnTo>
                  <a:lnTo>
                    <a:pt x="709" y="561"/>
                  </a:lnTo>
                  <a:lnTo>
                    <a:pt x="714" y="563"/>
                  </a:lnTo>
                  <a:lnTo>
                    <a:pt x="721" y="567"/>
                  </a:lnTo>
                  <a:lnTo>
                    <a:pt x="725" y="572"/>
                  </a:lnTo>
                  <a:lnTo>
                    <a:pt x="727" y="572"/>
                  </a:lnTo>
                  <a:lnTo>
                    <a:pt x="730" y="572"/>
                  </a:lnTo>
                  <a:lnTo>
                    <a:pt x="732" y="572"/>
                  </a:lnTo>
                  <a:lnTo>
                    <a:pt x="734" y="572"/>
                  </a:lnTo>
                  <a:lnTo>
                    <a:pt x="737" y="572"/>
                  </a:lnTo>
                  <a:lnTo>
                    <a:pt x="737" y="570"/>
                  </a:lnTo>
                  <a:lnTo>
                    <a:pt x="739" y="567"/>
                  </a:lnTo>
                  <a:lnTo>
                    <a:pt x="739" y="567"/>
                  </a:lnTo>
                  <a:lnTo>
                    <a:pt x="741" y="567"/>
                  </a:lnTo>
                  <a:lnTo>
                    <a:pt x="748" y="570"/>
                  </a:lnTo>
                  <a:lnTo>
                    <a:pt x="748" y="572"/>
                  </a:lnTo>
                  <a:lnTo>
                    <a:pt x="752" y="574"/>
                  </a:lnTo>
                  <a:lnTo>
                    <a:pt x="752" y="574"/>
                  </a:lnTo>
                  <a:lnTo>
                    <a:pt x="752" y="579"/>
                  </a:lnTo>
                  <a:lnTo>
                    <a:pt x="755" y="581"/>
                  </a:lnTo>
                  <a:lnTo>
                    <a:pt x="755" y="581"/>
                  </a:lnTo>
                  <a:lnTo>
                    <a:pt x="755" y="581"/>
                  </a:lnTo>
                  <a:lnTo>
                    <a:pt x="755" y="581"/>
                  </a:lnTo>
                  <a:lnTo>
                    <a:pt x="755" y="581"/>
                  </a:lnTo>
                  <a:lnTo>
                    <a:pt x="757" y="581"/>
                  </a:lnTo>
                  <a:lnTo>
                    <a:pt x="759" y="583"/>
                  </a:lnTo>
                  <a:lnTo>
                    <a:pt x="761" y="585"/>
                  </a:lnTo>
                  <a:lnTo>
                    <a:pt x="766" y="583"/>
                  </a:lnTo>
                  <a:lnTo>
                    <a:pt x="766" y="583"/>
                  </a:lnTo>
                  <a:lnTo>
                    <a:pt x="766" y="581"/>
                  </a:lnTo>
                  <a:lnTo>
                    <a:pt x="768" y="581"/>
                  </a:lnTo>
                  <a:lnTo>
                    <a:pt x="768" y="581"/>
                  </a:lnTo>
                  <a:lnTo>
                    <a:pt x="771" y="581"/>
                  </a:lnTo>
                  <a:lnTo>
                    <a:pt x="771" y="579"/>
                  </a:lnTo>
                  <a:lnTo>
                    <a:pt x="771" y="576"/>
                  </a:lnTo>
                  <a:lnTo>
                    <a:pt x="773" y="576"/>
                  </a:lnTo>
                  <a:lnTo>
                    <a:pt x="775" y="576"/>
                  </a:lnTo>
                  <a:lnTo>
                    <a:pt x="775" y="579"/>
                  </a:lnTo>
                  <a:lnTo>
                    <a:pt x="775" y="579"/>
                  </a:lnTo>
                  <a:lnTo>
                    <a:pt x="777" y="576"/>
                  </a:lnTo>
                  <a:lnTo>
                    <a:pt x="777" y="574"/>
                  </a:lnTo>
                  <a:lnTo>
                    <a:pt x="777" y="572"/>
                  </a:lnTo>
                  <a:lnTo>
                    <a:pt x="777" y="570"/>
                  </a:lnTo>
                  <a:lnTo>
                    <a:pt x="775" y="570"/>
                  </a:lnTo>
                  <a:lnTo>
                    <a:pt x="775" y="570"/>
                  </a:lnTo>
                  <a:lnTo>
                    <a:pt x="773" y="567"/>
                  </a:lnTo>
                  <a:lnTo>
                    <a:pt x="773" y="563"/>
                  </a:lnTo>
                  <a:lnTo>
                    <a:pt x="773" y="561"/>
                  </a:lnTo>
                  <a:lnTo>
                    <a:pt x="771" y="561"/>
                  </a:lnTo>
                  <a:lnTo>
                    <a:pt x="773" y="558"/>
                  </a:lnTo>
                  <a:lnTo>
                    <a:pt x="771" y="556"/>
                  </a:lnTo>
                  <a:lnTo>
                    <a:pt x="771" y="556"/>
                  </a:lnTo>
                  <a:lnTo>
                    <a:pt x="771" y="554"/>
                  </a:lnTo>
                  <a:lnTo>
                    <a:pt x="771" y="554"/>
                  </a:lnTo>
                  <a:lnTo>
                    <a:pt x="771" y="554"/>
                  </a:lnTo>
                  <a:lnTo>
                    <a:pt x="771" y="551"/>
                  </a:lnTo>
                  <a:lnTo>
                    <a:pt x="768" y="551"/>
                  </a:lnTo>
                  <a:lnTo>
                    <a:pt x="766" y="547"/>
                  </a:lnTo>
                  <a:lnTo>
                    <a:pt x="764" y="545"/>
                  </a:lnTo>
                  <a:lnTo>
                    <a:pt x="766" y="542"/>
                  </a:lnTo>
                  <a:lnTo>
                    <a:pt x="764" y="540"/>
                  </a:lnTo>
                  <a:lnTo>
                    <a:pt x="764" y="540"/>
                  </a:lnTo>
                  <a:lnTo>
                    <a:pt x="764" y="538"/>
                  </a:lnTo>
                  <a:lnTo>
                    <a:pt x="764" y="536"/>
                  </a:lnTo>
                  <a:lnTo>
                    <a:pt x="764" y="533"/>
                  </a:lnTo>
                  <a:lnTo>
                    <a:pt x="764" y="531"/>
                  </a:lnTo>
                  <a:lnTo>
                    <a:pt x="764" y="531"/>
                  </a:lnTo>
                  <a:lnTo>
                    <a:pt x="766" y="531"/>
                  </a:lnTo>
                  <a:lnTo>
                    <a:pt x="766" y="527"/>
                  </a:lnTo>
                  <a:lnTo>
                    <a:pt x="766" y="527"/>
                  </a:lnTo>
                  <a:lnTo>
                    <a:pt x="766" y="527"/>
                  </a:lnTo>
                  <a:lnTo>
                    <a:pt x="766" y="524"/>
                  </a:lnTo>
                  <a:lnTo>
                    <a:pt x="766" y="524"/>
                  </a:lnTo>
                  <a:lnTo>
                    <a:pt x="766" y="524"/>
                  </a:lnTo>
                  <a:lnTo>
                    <a:pt x="766" y="520"/>
                  </a:lnTo>
                  <a:lnTo>
                    <a:pt x="766" y="517"/>
                  </a:lnTo>
                  <a:lnTo>
                    <a:pt x="766" y="515"/>
                  </a:lnTo>
                  <a:lnTo>
                    <a:pt x="771" y="508"/>
                  </a:lnTo>
                  <a:lnTo>
                    <a:pt x="771" y="508"/>
                  </a:lnTo>
                  <a:lnTo>
                    <a:pt x="773" y="508"/>
                  </a:lnTo>
                  <a:lnTo>
                    <a:pt x="773" y="506"/>
                  </a:lnTo>
                  <a:lnTo>
                    <a:pt x="773" y="506"/>
                  </a:lnTo>
                  <a:lnTo>
                    <a:pt x="775" y="497"/>
                  </a:lnTo>
                  <a:lnTo>
                    <a:pt x="777" y="490"/>
                  </a:lnTo>
                  <a:lnTo>
                    <a:pt x="777" y="490"/>
                  </a:lnTo>
                  <a:lnTo>
                    <a:pt x="780" y="490"/>
                  </a:lnTo>
                  <a:lnTo>
                    <a:pt x="780" y="488"/>
                  </a:lnTo>
                  <a:lnTo>
                    <a:pt x="782" y="490"/>
                  </a:lnTo>
                  <a:lnTo>
                    <a:pt x="782" y="488"/>
                  </a:lnTo>
                  <a:lnTo>
                    <a:pt x="782" y="488"/>
                  </a:lnTo>
                  <a:lnTo>
                    <a:pt x="784" y="483"/>
                  </a:lnTo>
                  <a:lnTo>
                    <a:pt x="784" y="483"/>
                  </a:lnTo>
                  <a:lnTo>
                    <a:pt x="784" y="483"/>
                  </a:lnTo>
                  <a:lnTo>
                    <a:pt x="784" y="481"/>
                  </a:lnTo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33" name="Freeform 30"/>
            <p:cNvSpPr>
              <a:spLocks/>
            </p:cNvSpPr>
            <p:nvPr/>
          </p:nvSpPr>
          <p:spPr bwMode="auto">
            <a:xfrm>
              <a:off x="6383867" y="4922594"/>
              <a:ext cx="61384" cy="38466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6" y="2"/>
                </a:cxn>
                <a:cxn ang="0">
                  <a:pos x="18" y="4"/>
                </a:cxn>
                <a:cxn ang="0">
                  <a:pos x="16" y="6"/>
                </a:cxn>
                <a:cxn ang="0">
                  <a:pos x="16" y="11"/>
                </a:cxn>
                <a:cxn ang="0">
                  <a:pos x="18" y="11"/>
                </a:cxn>
                <a:cxn ang="0">
                  <a:pos x="20" y="11"/>
                </a:cxn>
                <a:cxn ang="0">
                  <a:pos x="22" y="13"/>
                </a:cxn>
                <a:cxn ang="0">
                  <a:pos x="22" y="13"/>
                </a:cxn>
                <a:cxn ang="0">
                  <a:pos x="18" y="15"/>
                </a:cxn>
                <a:cxn ang="0">
                  <a:pos x="18" y="13"/>
                </a:cxn>
                <a:cxn ang="0">
                  <a:pos x="16" y="15"/>
                </a:cxn>
                <a:cxn ang="0">
                  <a:pos x="16" y="15"/>
                </a:cxn>
                <a:cxn ang="0">
                  <a:pos x="16" y="18"/>
                </a:cxn>
                <a:cxn ang="0">
                  <a:pos x="16" y="18"/>
                </a:cxn>
                <a:cxn ang="0">
                  <a:pos x="16" y="18"/>
                </a:cxn>
                <a:cxn ang="0">
                  <a:pos x="16" y="20"/>
                </a:cxn>
                <a:cxn ang="0">
                  <a:pos x="16" y="22"/>
                </a:cxn>
                <a:cxn ang="0">
                  <a:pos x="18" y="25"/>
                </a:cxn>
                <a:cxn ang="0">
                  <a:pos x="16" y="29"/>
                </a:cxn>
                <a:cxn ang="0">
                  <a:pos x="16" y="29"/>
                </a:cxn>
                <a:cxn ang="0">
                  <a:pos x="13" y="27"/>
                </a:cxn>
                <a:cxn ang="0">
                  <a:pos x="13" y="27"/>
                </a:cxn>
                <a:cxn ang="0">
                  <a:pos x="13" y="27"/>
                </a:cxn>
                <a:cxn ang="0">
                  <a:pos x="11" y="25"/>
                </a:cxn>
                <a:cxn ang="0">
                  <a:pos x="11" y="25"/>
                </a:cxn>
                <a:cxn ang="0">
                  <a:pos x="11" y="22"/>
                </a:cxn>
                <a:cxn ang="0">
                  <a:pos x="9" y="22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2" y="18"/>
                </a:cxn>
                <a:cxn ang="0">
                  <a:pos x="0" y="15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0" y="11"/>
                </a:cxn>
                <a:cxn ang="0">
                  <a:pos x="0" y="9"/>
                </a:cxn>
                <a:cxn ang="0">
                  <a:pos x="0" y="4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7" y="0"/>
                </a:cxn>
              </a:cxnLst>
              <a:rect l="0" t="0" r="r" b="b"/>
              <a:pathLst>
                <a:path w="22" h="29">
                  <a:moveTo>
                    <a:pt x="7" y="0"/>
                  </a:moveTo>
                  <a:lnTo>
                    <a:pt x="7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2"/>
                  </a:lnTo>
                  <a:lnTo>
                    <a:pt x="18" y="4"/>
                  </a:lnTo>
                  <a:lnTo>
                    <a:pt x="16" y="6"/>
                  </a:lnTo>
                  <a:lnTo>
                    <a:pt x="16" y="11"/>
                  </a:lnTo>
                  <a:lnTo>
                    <a:pt x="18" y="11"/>
                  </a:lnTo>
                  <a:lnTo>
                    <a:pt x="20" y="11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18" y="15"/>
                  </a:lnTo>
                  <a:lnTo>
                    <a:pt x="18" y="1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6" y="20"/>
                  </a:lnTo>
                  <a:lnTo>
                    <a:pt x="16" y="22"/>
                  </a:lnTo>
                  <a:lnTo>
                    <a:pt x="18" y="25"/>
                  </a:lnTo>
                  <a:lnTo>
                    <a:pt x="16" y="29"/>
                  </a:lnTo>
                  <a:lnTo>
                    <a:pt x="16" y="29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1" y="22"/>
                  </a:lnTo>
                  <a:lnTo>
                    <a:pt x="9" y="22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2" y="18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7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34" name="Freeform 31"/>
            <p:cNvSpPr>
              <a:spLocks/>
            </p:cNvSpPr>
            <p:nvPr/>
          </p:nvSpPr>
          <p:spPr bwMode="auto">
            <a:xfrm>
              <a:off x="6307667" y="4898415"/>
              <a:ext cx="48684" cy="23079"/>
            </a:xfrm>
            <a:custGeom>
              <a:avLst/>
              <a:gdLst/>
              <a:ahLst/>
              <a:cxnLst>
                <a:cxn ang="0">
                  <a:pos x="16" y="18"/>
                </a:cxn>
                <a:cxn ang="0">
                  <a:pos x="18" y="18"/>
                </a:cxn>
                <a:cxn ang="0">
                  <a:pos x="21" y="16"/>
                </a:cxn>
                <a:cxn ang="0">
                  <a:pos x="21" y="12"/>
                </a:cxn>
                <a:cxn ang="0">
                  <a:pos x="21" y="7"/>
                </a:cxn>
                <a:cxn ang="0">
                  <a:pos x="21" y="5"/>
                </a:cxn>
                <a:cxn ang="0">
                  <a:pos x="21" y="2"/>
                </a:cxn>
                <a:cxn ang="0">
                  <a:pos x="21" y="0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2" y="2"/>
                </a:cxn>
                <a:cxn ang="0">
                  <a:pos x="9" y="0"/>
                </a:cxn>
                <a:cxn ang="0">
                  <a:pos x="7" y="2"/>
                </a:cxn>
                <a:cxn ang="0">
                  <a:pos x="5" y="0"/>
                </a:cxn>
                <a:cxn ang="0">
                  <a:pos x="3" y="2"/>
                </a:cxn>
                <a:cxn ang="0">
                  <a:pos x="3" y="2"/>
                </a:cxn>
                <a:cxn ang="0">
                  <a:pos x="3" y="2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0" y="9"/>
                </a:cxn>
                <a:cxn ang="0">
                  <a:pos x="3" y="12"/>
                </a:cxn>
                <a:cxn ang="0">
                  <a:pos x="5" y="14"/>
                </a:cxn>
                <a:cxn ang="0">
                  <a:pos x="5" y="14"/>
                </a:cxn>
                <a:cxn ang="0">
                  <a:pos x="7" y="14"/>
                </a:cxn>
                <a:cxn ang="0">
                  <a:pos x="7" y="14"/>
                </a:cxn>
                <a:cxn ang="0">
                  <a:pos x="9" y="14"/>
                </a:cxn>
                <a:cxn ang="0">
                  <a:pos x="12" y="16"/>
                </a:cxn>
                <a:cxn ang="0">
                  <a:pos x="14" y="16"/>
                </a:cxn>
                <a:cxn ang="0">
                  <a:pos x="16" y="18"/>
                </a:cxn>
              </a:cxnLst>
              <a:rect l="0" t="0" r="r" b="b"/>
              <a:pathLst>
                <a:path w="21" h="18">
                  <a:moveTo>
                    <a:pt x="16" y="18"/>
                  </a:moveTo>
                  <a:lnTo>
                    <a:pt x="18" y="18"/>
                  </a:lnTo>
                  <a:lnTo>
                    <a:pt x="21" y="16"/>
                  </a:lnTo>
                  <a:lnTo>
                    <a:pt x="21" y="12"/>
                  </a:lnTo>
                  <a:lnTo>
                    <a:pt x="21" y="7"/>
                  </a:lnTo>
                  <a:lnTo>
                    <a:pt x="21" y="5"/>
                  </a:lnTo>
                  <a:lnTo>
                    <a:pt x="21" y="2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9" y="0"/>
                  </a:lnTo>
                  <a:lnTo>
                    <a:pt x="7" y="2"/>
                  </a:lnTo>
                  <a:lnTo>
                    <a:pt x="5" y="0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9"/>
                  </a:lnTo>
                  <a:lnTo>
                    <a:pt x="3" y="12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9" y="14"/>
                  </a:lnTo>
                  <a:lnTo>
                    <a:pt x="12" y="16"/>
                  </a:lnTo>
                  <a:lnTo>
                    <a:pt x="14" y="16"/>
                  </a:lnTo>
                  <a:lnTo>
                    <a:pt x="16" y="1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35" name="Freeform 32"/>
            <p:cNvSpPr>
              <a:spLocks/>
            </p:cNvSpPr>
            <p:nvPr/>
          </p:nvSpPr>
          <p:spPr bwMode="auto">
            <a:xfrm>
              <a:off x="4468284" y="5599602"/>
              <a:ext cx="65616" cy="18683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2"/>
                </a:cxn>
                <a:cxn ang="0">
                  <a:pos x="9" y="2"/>
                </a:cxn>
                <a:cxn ang="0">
                  <a:pos x="9" y="0"/>
                </a:cxn>
                <a:cxn ang="0">
                  <a:pos x="9" y="2"/>
                </a:cxn>
                <a:cxn ang="0">
                  <a:pos x="11" y="2"/>
                </a:cxn>
                <a:cxn ang="0">
                  <a:pos x="11" y="7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13" y="7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20" y="7"/>
                </a:cxn>
                <a:cxn ang="0">
                  <a:pos x="22" y="9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7" y="14"/>
                </a:cxn>
                <a:cxn ang="0">
                  <a:pos x="24" y="16"/>
                </a:cxn>
                <a:cxn ang="0">
                  <a:pos x="24" y="16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20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15" y="14"/>
                </a:cxn>
                <a:cxn ang="0">
                  <a:pos x="15" y="14"/>
                </a:cxn>
                <a:cxn ang="0">
                  <a:pos x="15" y="14"/>
                </a:cxn>
                <a:cxn ang="0">
                  <a:pos x="13" y="14"/>
                </a:cxn>
                <a:cxn ang="0">
                  <a:pos x="13" y="14"/>
                </a:cxn>
                <a:cxn ang="0">
                  <a:pos x="11" y="16"/>
                </a:cxn>
                <a:cxn ang="0">
                  <a:pos x="11" y="14"/>
                </a:cxn>
                <a:cxn ang="0">
                  <a:pos x="13" y="14"/>
                </a:cxn>
                <a:cxn ang="0">
                  <a:pos x="13" y="14"/>
                </a:cxn>
                <a:cxn ang="0">
                  <a:pos x="11" y="12"/>
                </a:cxn>
                <a:cxn ang="0">
                  <a:pos x="9" y="14"/>
                </a:cxn>
                <a:cxn ang="0">
                  <a:pos x="9" y="14"/>
                </a:cxn>
                <a:cxn ang="0">
                  <a:pos x="9" y="14"/>
                </a:cxn>
                <a:cxn ang="0">
                  <a:pos x="6" y="14"/>
                </a:cxn>
                <a:cxn ang="0">
                  <a:pos x="4" y="14"/>
                </a:cxn>
                <a:cxn ang="0">
                  <a:pos x="4" y="14"/>
                </a:cxn>
                <a:cxn ang="0">
                  <a:pos x="4" y="14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2" y="12"/>
                </a:cxn>
                <a:cxn ang="0">
                  <a:pos x="0" y="9"/>
                </a:cxn>
                <a:cxn ang="0">
                  <a:pos x="2" y="9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7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2" y="5"/>
                </a:cxn>
                <a:cxn ang="0">
                  <a:pos x="4" y="5"/>
                </a:cxn>
                <a:cxn ang="0">
                  <a:pos x="6" y="2"/>
                </a:cxn>
              </a:cxnLst>
              <a:rect l="0" t="0" r="r" b="b"/>
              <a:pathLst>
                <a:path w="27" h="18">
                  <a:moveTo>
                    <a:pt x="6" y="2"/>
                  </a:moveTo>
                  <a:lnTo>
                    <a:pt x="6" y="2"/>
                  </a:lnTo>
                  <a:lnTo>
                    <a:pt x="9" y="2"/>
                  </a:lnTo>
                  <a:lnTo>
                    <a:pt x="9" y="0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1" y="7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20" y="7"/>
                  </a:lnTo>
                  <a:lnTo>
                    <a:pt x="22" y="9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7" y="14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0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1" y="16"/>
                  </a:lnTo>
                  <a:lnTo>
                    <a:pt x="11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1" y="12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6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0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5"/>
                  </a:lnTo>
                  <a:lnTo>
                    <a:pt x="4" y="5"/>
                  </a:lnTo>
                  <a:lnTo>
                    <a:pt x="6" y="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36" name="Freeform 33"/>
            <p:cNvSpPr>
              <a:spLocks/>
            </p:cNvSpPr>
            <p:nvPr/>
          </p:nvSpPr>
          <p:spPr bwMode="auto">
            <a:xfrm>
              <a:off x="5092701" y="4868741"/>
              <a:ext cx="29633" cy="13188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11" y="2"/>
                </a:cxn>
                <a:cxn ang="0">
                  <a:pos x="11" y="2"/>
                </a:cxn>
                <a:cxn ang="0">
                  <a:pos x="13" y="4"/>
                </a:cxn>
                <a:cxn ang="0">
                  <a:pos x="11" y="4"/>
                </a:cxn>
                <a:cxn ang="0">
                  <a:pos x="11" y="4"/>
                </a:cxn>
                <a:cxn ang="0">
                  <a:pos x="11" y="4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9" y="6"/>
                </a:cxn>
                <a:cxn ang="0">
                  <a:pos x="9" y="9"/>
                </a:cxn>
                <a:cxn ang="0">
                  <a:pos x="7" y="9"/>
                </a:cxn>
                <a:cxn ang="0">
                  <a:pos x="7" y="11"/>
                </a:cxn>
                <a:cxn ang="0">
                  <a:pos x="4" y="11"/>
                </a:cxn>
                <a:cxn ang="0">
                  <a:pos x="2" y="11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7" y="0"/>
                </a:cxn>
                <a:cxn ang="0">
                  <a:pos x="7" y="2"/>
                </a:cxn>
              </a:cxnLst>
              <a:rect l="0" t="0" r="r" b="b"/>
              <a:pathLst>
                <a:path w="13" h="11">
                  <a:moveTo>
                    <a:pt x="7" y="2"/>
                  </a:moveTo>
                  <a:lnTo>
                    <a:pt x="11" y="2"/>
                  </a:lnTo>
                  <a:lnTo>
                    <a:pt x="11" y="2"/>
                  </a:lnTo>
                  <a:lnTo>
                    <a:pt x="13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9" y="6"/>
                  </a:lnTo>
                  <a:lnTo>
                    <a:pt x="9" y="9"/>
                  </a:lnTo>
                  <a:lnTo>
                    <a:pt x="7" y="9"/>
                  </a:lnTo>
                  <a:lnTo>
                    <a:pt x="7" y="11"/>
                  </a:lnTo>
                  <a:lnTo>
                    <a:pt x="4" y="11"/>
                  </a:lnTo>
                  <a:lnTo>
                    <a:pt x="2" y="11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37" name="Freeform 34"/>
            <p:cNvSpPr>
              <a:spLocks/>
            </p:cNvSpPr>
            <p:nvPr/>
          </p:nvSpPr>
          <p:spPr bwMode="auto">
            <a:xfrm>
              <a:off x="4588934" y="5618285"/>
              <a:ext cx="16933" cy="29674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2" y="2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2" y="5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7" y="23"/>
                </a:cxn>
                <a:cxn ang="0">
                  <a:pos x="7" y="18"/>
                </a:cxn>
                <a:cxn ang="0">
                  <a:pos x="4" y="11"/>
                </a:cxn>
                <a:cxn ang="0">
                  <a:pos x="7" y="11"/>
                </a:cxn>
              </a:cxnLst>
              <a:rect l="0" t="0" r="r" b="b"/>
              <a:pathLst>
                <a:path w="7" h="23">
                  <a:moveTo>
                    <a:pt x="7" y="11"/>
                  </a:moveTo>
                  <a:lnTo>
                    <a:pt x="2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2" y="5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7" y="23"/>
                  </a:lnTo>
                  <a:lnTo>
                    <a:pt x="7" y="18"/>
                  </a:lnTo>
                  <a:lnTo>
                    <a:pt x="4" y="11"/>
                  </a:lnTo>
                  <a:lnTo>
                    <a:pt x="7" y="1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38" name="Freeform 35"/>
            <p:cNvSpPr>
              <a:spLocks/>
            </p:cNvSpPr>
            <p:nvPr/>
          </p:nvSpPr>
          <p:spPr bwMode="auto">
            <a:xfrm>
              <a:off x="5981700" y="5645761"/>
              <a:ext cx="19051" cy="3297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2" y="7"/>
                </a:cxn>
                <a:cxn ang="0">
                  <a:pos x="0" y="7"/>
                </a:cxn>
                <a:cxn ang="0">
                  <a:pos x="5" y="0"/>
                </a:cxn>
              </a:cxnLst>
              <a:rect l="0" t="0" r="r" b="b"/>
              <a:pathLst>
                <a:path w="5" h="7">
                  <a:moveTo>
                    <a:pt x="5" y="0"/>
                  </a:moveTo>
                  <a:lnTo>
                    <a:pt x="2" y="7"/>
                  </a:lnTo>
                  <a:lnTo>
                    <a:pt x="0" y="7"/>
                  </a:lnTo>
                  <a:lnTo>
                    <a:pt x="5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39" name="Freeform 36"/>
            <p:cNvSpPr>
              <a:spLocks/>
            </p:cNvSpPr>
            <p:nvPr/>
          </p:nvSpPr>
          <p:spPr bwMode="auto">
            <a:xfrm>
              <a:off x="1411818" y="3687275"/>
              <a:ext cx="1214967" cy="1144099"/>
            </a:xfrm>
            <a:custGeom>
              <a:avLst/>
              <a:gdLst/>
              <a:ahLst/>
              <a:cxnLst>
                <a:cxn ang="0">
                  <a:pos x="92" y="404"/>
                </a:cxn>
                <a:cxn ang="0">
                  <a:pos x="70" y="440"/>
                </a:cxn>
                <a:cxn ang="0">
                  <a:pos x="79" y="483"/>
                </a:cxn>
                <a:cxn ang="0">
                  <a:pos x="104" y="517"/>
                </a:cxn>
                <a:cxn ang="0">
                  <a:pos x="81" y="551"/>
                </a:cxn>
                <a:cxn ang="0">
                  <a:pos x="70" y="617"/>
                </a:cxn>
                <a:cxn ang="0">
                  <a:pos x="61" y="656"/>
                </a:cxn>
                <a:cxn ang="0">
                  <a:pos x="77" y="685"/>
                </a:cxn>
                <a:cxn ang="0">
                  <a:pos x="70" y="731"/>
                </a:cxn>
                <a:cxn ang="0">
                  <a:pos x="86" y="746"/>
                </a:cxn>
                <a:cxn ang="0">
                  <a:pos x="61" y="751"/>
                </a:cxn>
                <a:cxn ang="0">
                  <a:pos x="58" y="778"/>
                </a:cxn>
                <a:cxn ang="0">
                  <a:pos x="79" y="792"/>
                </a:cxn>
                <a:cxn ang="0">
                  <a:pos x="95" y="755"/>
                </a:cxn>
                <a:cxn ang="0">
                  <a:pos x="108" y="771"/>
                </a:cxn>
                <a:cxn ang="0">
                  <a:pos x="120" y="801"/>
                </a:cxn>
                <a:cxn ang="0">
                  <a:pos x="122" y="799"/>
                </a:cxn>
                <a:cxn ang="0">
                  <a:pos x="133" y="830"/>
                </a:cxn>
                <a:cxn ang="0">
                  <a:pos x="140" y="817"/>
                </a:cxn>
                <a:cxn ang="0">
                  <a:pos x="167" y="812"/>
                </a:cxn>
                <a:cxn ang="0">
                  <a:pos x="176" y="823"/>
                </a:cxn>
                <a:cxn ang="0">
                  <a:pos x="201" y="821"/>
                </a:cxn>
                <a:cxn ang="0">
                  <a:pos x="238" y="789"/>
                </a:cxn>
                <a:cxn ang="0">
                  <a:pos x="258" y="712"/>
                </a:cxn>
                <a:cxn ang="0">
                  <a:pos x="292" y="708"/>
                </a:cxn>
                <a:cxn ang="0">
                  <a:pos x="337" y="735"/>
                </a:cxn>
                <a:cxn ang="0">
                  <a:pos x="374" y="753"/>
                </a:cxn>
                <a:cxn ang="0">
                  <a:pos x="385" y="710"/>
                </a:cxn>
                <a:cxn ang="0">
                  <a:pos x="399" y="642"/>
                </a:cxn>
                <a:cxn ang="0">
                  <a:pos x="392" y="588"/>
                </a:cxn>
                <a:cxn ang="0">
                  <a:pos x="412" y="499"/>
                </a:cxn>
                <a:cxn ang="0">
                  <a:pos x="419" y="465"/>
                </a:cxn>
                <a:cxn ang="0">
                  <a:pos x="421" y="424"/>
                </a:cxn>
                <a:cxn ang="0">
                  <a:pos x="412" y="397"/>
                </a:cxn>
                <a:cxn ang="0">
                  <a:pos x="410" y="325"/>
                </a:cxn>
                <a:cxn ang="0">
                  <a:pos x="446" y="250"/>
                </a:cxn>
                <a:cxn ang="0">
                  <a:pos x="417" y="173"/>
                </a:cxn>
                <a:cxn ang="0">
                  <a:pos x="414" y="143"/>
                </a:cxn>
                <a:cxn ang="0">
                  <a:pos x="390" y="120"/>
                </a:cxn>
                <a:cxn ang="0">
                  <a:pos x="365" y="116"/>
                </a:cxn>
                <a:cxn ang="0">
                  <a:pos x="394" y="89"/>
                </a:cxn>
                <a:cxn ang="0">
                  <a:pos x="376" y="86"/>
                </a:cxn>
                <a:cxn ang="0">
                  <a:pos x="369" y="71"/>
                </a:cxn>
                <a:cxn ang="0">
                  <a:pos x="371" y="46"/>
                </a:cxn>
                <a:cxn ang="0">
                  <a:pos x="353" y="41"/>
                </a:cxn>
                <a:cxn ang="0">
                  <a:pos x="331" y="27"/>
                </a:cxn>
                <a:cxn ang="0">
                  <a:pos x="306" y="14"/>
                </a:cxn>
                <a:cxn ang="0">
                  <a:pos x="287" y="3"/>
                </a:cxn>
                <a:cxn ang="0">
                  <a:pos x="272" y="23"/>
                </a:cxn>
                <a:cxn ang="0">
                  <a:pos x="229" y="52"/>
                </a:cxn>
                <a:cxn ang="0">
                  <a:pos x="197" y="89"/>
                </a:cxn>
                <a:cxn ang="0">
                  <a:pos x="138" y="127"/>
                </a:cxn>
                <a:cxn ang="0">
                  <a:pos x="54" y="143"/>
                </a:cxn>
                <a:cxn ang="0">
                  <a:pos x="24" y="105"/>
                </a:cxn>
                <a:cxn ang="0">
                  <a:pos x="22" y="125"/>
                </a:cxn>
                <a:cxn ang="0">
                  <a:pos x="6" y="161"/>
                </a:cxn>
                <a:cxn ang="0">
                  <a:pos x="6" y="188"/>
                </a:cxn>
                <a:cxn ang="0">
                  <a:pos x="6" y="218"/>
                </a:cxn>
                <a:cxn ang="0">
                  <a:pos x="9" y="234"/>
                </a:cxn>
                <a:cxn ang="0">
                  <a:pos x="27" y="238"/>
                </a:cxn>
                <a:cxn ang="0">
                  <a:pos x="49" y="247"/>
                </a:cxn>
                <a:cxn ang="0">
                  <a:pos x="68" y="311"/>
                </a:cxn>
                <a:cxn ang="0">
                  <a:pos x="90" y="336"/>
                </a:cxn>
              </a:cxnLst>
              <a:rect l="0" t="0" r="r" b="b"/>
              <a:pathLst>
                <a:path w="451" h="835">
                  <a:moveTo>
                    <a:pt x="90" y="350"/>
                  </a:moveTo>
                  <a:lnTo>
                    <a:pt x="88" y="356"/>
                  </a:lnTo>
                  <a:lnTo>
                    <a:pt x="88" y="359"/>
                  </a:lnTo>
                  <a:lnTo>
                    <a:pt x="86" y="359"/>
                  </a:lnTo>
                  <a:lnTo>
                    <a:pt x="86" y="359"/>
                  </a:lnTo>
                  <a:lnTo>
                    <a:pt x="88" y="359"/>
                  </a:lnTo>
                  <a:lnTo>
                    <a:pt x="86" y="363"/>
                  </a:lnTo>
                  <a:lnTo>
                    <a:pt x="88" y="368"/>
                  </a:lnTo>
                  <a:lnTo>
                    <a:pt x="86" y="370"/>
                  </a:lnTo>
                  <a:lnTo>
                    <a:pt x="88" y="370"/>
                  </a:lnTo>
                  <a:lnTo>
                    <a:pt x="86" y="374"/>
                  </a:lnTo>
                  <a:lnTo>
                    <a:pt x="86" y="374"/>
                  </a:lnTo>
                  <a:lnTo>
                    <a:pt x="83" y="377"/>
                  </a:lnTo>
                  <a:lnTo>
                    <a:pt x="86" y="377"/>
                  </a:lnTo>
                  <a:lnTo>
                    <a:pt x="86" y="379"/>
                  </a:lnTo>
                  <a:lnTo>
                    <a:pt x="86" y="386"/>
                  </a:lnTo>
                  <a:lnTo>
                    <a:pt x="88" y="393"/>
                  </a:lnTo>
                  <a:lnTo>
                    <a:pt x="92" y="397"/>
                  </a:lnTo>
                  <a:lnTo>
                    <a:pt x="92" y="399"/>
                  </a:lnTo>
                  <a:lnTo>
                    <a:pt x="92" y="402"/>
                  </a:lnTo>
                  <a:lnTo>
                    <a:pt x="92" y="402"/>
                  </a:lnTo>
                  <a:lnTo>
                    <a:pt x="92" y="402"/>
                  </a:lnTo>
                  <a:lnTo>
                    <a:pt x="92" y="402"/>
                  </a:lnTo>
                  <a:lnTo>
                    <a:pt x="92" y="404"/>
                  </a:lnTo>
                  <a:lnTo>
                    <a:pt x="92" y="406"/>
                  </a:lnTo>
                  <a:lnTo>
                    <a:pt x="92" y="404"/>
                  </a:lnTo>
                  <a:lnTo>
                    <a:pt x="95" y="408"/>
                  </a:lnTo>
                  <a:lnTo>
                    <a:pt x="95" y="408"/>
                  </a:lnTo>
                  <a:lnTo>
                    <a:pt x="92" y="408"/>
                  </a:lnTo>
                  <a:lnTo>
                    <a:pt x="92" y="408"/>
                  </a:lnTo>
                  <a:lnTo>
                    <a:pt x="92" y="411"/>
                  </a:lnTo>
                  <a:lnTo>
                    <a:pt x="92" y="411"/>
                  </a:lnTo>
                  <a:lnTo>
                    <a:pt x="88" y="415"/>
                  </a:lnTo>
                  <a:lnTo>
                    <a:pt x="90" y="420"/>
                  </a:lnTo>
                  <a:lnTo>
                    <a:pt x="97" y="427"/>
                  </a:lnTo>
                  <a:lnTo>
                    <a:pt x="99" y="429"/>
                  </a:lnTo>
                  <a:lnTo>
                    <a:pt x="92" y="431"/>
                  </a:lnTo>
                  <a:lnTo>
                    <a:pt x="92" y="431"/>
                  </a:lnTo>
                  <a:lnTo>
                    <a:pt x="90" y="436"/>
                  </a:lnTo>
                  <a:lnTo>
                    <a:pt x="86" y="440"/>
                  </a:lnTo>
                  <a:lnTo>
                    <a:pt x="83" y="442"/>
                  </a:lnTo>
                  <a:lnTo>
                    <a:pt x="79" y="440"/>
                  </a:lnTo>
                  <a:lnTo>
                    <a:pt x="77" y="438"/>
                  </a:lnTo>
                  <a:lnTo>
                    <a:pt x="72" y="433"/>
                  </a:lnTo>
                  <a:lnTo>
                    <a:pt x="72" y="438"/>
                  </a:lnTo>
                  <a:lnTo>
                    <a:pt x="72" y="440"/>
                  </a:lnTo>
                  <a:lnTo>
                    <a:pt x="70" y="440"/>
                  </a:lnTo>
                  <a:lnTo>
                    <a:pt x="70" y="440"/>
                  </a:lnTo>
                  <a:lnTo>
                    <a:pt x="68" y="442"/>
                  </a:lnTo>
                  <a:lnTo>
                    <a:pt x="68" y="445"/>
                  </a:lnTo>
                  <a:lnTo>
                    <a:pt x="68" y="445"/>
                  </a:lnTo>
                  <a:lnTo>
                    <a:pt x="68" y="447"/>
                  </a:lnTo>
                  <a:lnTo>
                    <a:pt x="68" y="447"/>
                  </a:lnTo>
                  <a:lnTo>
                    <a:pt x="68" y="449"/>
                  </a:lnTo>
                  <a:lnTo>
                    <a:pt x="70" y="452"/>
                  </a:lnTo>
                  <a:lnTo>
                    <a:pt x="68" y="454"/>
                  </a:lnTo>
                  <a:lnTo>
                    <a:pt x="70" y="454"/>
                  </a:lnTo>
                  <a:lnTo>
                    <a:pt x="68" y="456"/>
                  </a:lnTo>
                  <a:lnTo>
                    <a:pt x="70" y="458"/>
                  </a:lnTo>
                  <a:lnTo>
                    <a:pt x="68" y="465"/>
                  </a:lnTo>
                  <a:lnTo>
                    <a:pt x="70" y="467"/>
                  </a:lnTo>
                  <a:lnTo>
                    <a:pt x="68" y="470"/>
                  </a:lnTo>
                  <a:lnTo>
                    <a:pt x="68" y="470"/>
                  </a:lnTo>
                  <a:lnTo>
                    <a:pt x="68" y="470"/>
                  </a:lnTo>
                  <a:lnTo>
                    <a:pt x="68" y="470"/>
                  </a:lnTo>
                  <a:lnTo>
                    <a:pt x="70" y="474"/>
                  </a:lnTo>
                  <a:lnTo>
                    <a:pt x="72" y="472"/>
                  </a:lnTo>
                  <a:lnTo>
                    <a:pt x="74" y="474"/>
                  </a:lnTo>
                  <a:lnTo>
                    <a:pt x="79" y="479"/>
                  </a:lnTo>
                  <a:lnTo>
                    <a:pt x="79" y="481"/>
                  </a:lnTo>
                  <a:lnTo>
                    <a:pt x="79" y="481"/>
                  </a:lnTo>
                  <a:lnTo>
                    <a:pt x="79" y="483"/>
                  </a:lnTo>
                  <a:lnTo>
                    <a:pt x="77" y="486"/>
                  </a:lnTo>
                  <a:lnTo>
                    <a:pt x="77" y="486"/>
                  </a:lnTo>
                  <a:lnTo>
                    <a:pt x="79" y="488"/>
                  </a:lnTo>
                  <a:lnTo>
                    <a:pt x="79" y="486"/>
                  </a:lnTo>
                  <a:lnTo>
                    <a:pt x="81" y="481"/>
                  </a:lnTo>
                  <a:lnTo>
                    <a:pt x="83" y="474"/>
                  </a:lnTo>
                  <a:lnTo>
                    <a:pt x="88" y="472"/>
                  </a:lnTo>
                  <a:lnTo>
                    <a:pt x="88" y="472"/>
                  </a:lnTo>
                  <a:lnTo>
                    <a:pt x="90" y="470"/>
                  </a:lnTo>
                  <a:lnTo>
                    <a:pt x="92" y="470"/>
                  </a:lnTo>
                  <a:lnTo>
                    <a:pt x="90" y="472"/>
                  </a:lnTo>
                  <a:lnTo>
                    <a:pt x="92" y="472"/>
                  </a:lnTo>
                  <a:lnTo>
                    <a:pt x="97" y="470"/>
                  </a:lnTo>
                  <a:lnTo>
                    <a:pt x="102" y="472"/>
                  </a:lnTo>
                  <a:lnTo>
                    <a:pt x="106" y="477"/>
                  </a:lnTo>
                  <a:lnTo>
                    <a:pt x="108" y="479"/>
                  </a:lnTo>
                  <a:lnTo>
                    <a:pt x="108" y="479"/>
                  </a:lnTo>
                  <a:lnTo>
                    <a:pt x="106" y="479"/>
                  </a:lnTo>
                  <a:lnTo>
                    <a:pt x="108" y="481"/>
                  </a:lnTo>
                  <a:lnTo>
                    <a:pt x="111" y="488"/>
                  </a:lnTo>
                  <a:lnTo>
                    <a:pt x="111" y="490"/>
                  </a:lnTo>
                  <a:lnTo>
                    <a:pt x="111" y="497"/>
                  </a:lnTo>
                  <a:lnTo>
                    <a:pt x="108" y="508"/>
                  </a:lnTo>
                  <a:lnTo>
                    <a:pt x="104" y="517"/>
                  </a:lnTo>
                  <a:lnTo>
                    <a:pt x="99" y="522"/>
                  </a:lnTo>
                  <a:lnTo>
                    <a:pt x="99" y="524"/>
                  </a:lnTo>
                  <a:lnTo>
                    <a:pt x="90" y="531"/>
                  </a:lnTo>
                  <a:lnTo>
                    <a:pt x="88" y="526"/>
                  </a:lnTo>
                  <a:lnTo>
                    <a:pt x="86" y="522"/>
                  </a:lnTo>
                  <a:lnTo>
                    <a:pt x="83" y="517"/>
                  </a:lnTo>
                  <a:lnTo>
                    <a:pt x="81" y="517"/>
                  </a:lnTo>
                  <a:lnTo>
                    <a:pt x="81" y="522"/>
                  </a:lnTo>
                  <a:lnTo>
                    <a:pt x="79" y="522"/>
                  </a:lnTo>
                  <a:lnTo>
                    <a:pt x="81" y="529"/>
                  </a:lnTo>
                  <a:lnTo>
                    <a:pt x="81" y="531"/>
                  </a:lnTo>
                  <a:lnTo>
                    <a:pt x="81" y="533"/>
                  </a:lnTo>
                  <a:lnTo>
                    <a:pt x="81" y="533"/>
                  </a:lnTo>
                  <a:lnTo>
                    <a:pt x="81" y="538"/>
                  </a:lnTo>
                  <a:lnTo>
                    <a:pt x="81" y="538"/>
                  </a:lnTo>
                  <a:lnTo>
                    <a:pt x="81" y="538"/>
                  </a:lnTo>
                  <a:lnTo>
                    <a:pt x="83" y="540"/>
                  </a:lnTo>
                  <a:lnTo>
                    <a:pt x="83" y="542"/>
                  </a:lnTo>
                  <a:lnTo>
                    <a:pt x="81" y="547"/>
                  </a:lnTo>
                  <a:lnTo>
                    <a:pt x="79" y="547"/>
                  </a:lnTo>
                  <a:lnTo>
                    <a:pt x="81" y="549"/>
                  </a:lnTo>
                  <a:lnTo>
                    <a:pt x="81" y="549"/>
                  </a:lnTo>
                  <a:lnTo>
                    <a:pt x="81" y="551"/>
                  </a:lnTo>
                  <a:lnTo>
                    <a:pt x="81" y="551"/>
                  </a:lnTo>
                  <a:lnTo>
                    <a:pt x="83" y="554"/>
                  </a:lnTo>
                  <a:lnTo>
                    <a:pt x="83" y="554"/>
                  </a:lnTo>
                  <a:lnTo>
                    <a:pt x="83" y="556"/>
                  </a:lnTo>
                  <a:lnTo>
                    <a:pt x="81" y="558"/>
                  </a:lnTo>
                  <a:lnTo>
                    <a:pt x="81" y="558"/>
                  </a:lnTo>
                  <a:lnTo>
                    <a:pt x="81" y="560"/>
                  </a:lnTo>
                  <a:lnTo>
                    <a:pt x="83" y="563"/>
                  </a:lnTo>
                  <a:lnTo>
                    <a:pt x="81" y="565"/>
                  </a:lnTo>
                  <a:lnTo>
                    <a:pt x="83" y="569"/>
                  </a:lnTo>
                  <a:lnTo>
                    <a:pt x="83" y="569"/>
                  </a:lnTo>
                  <a:lnTo>
                    <a:pt x="83" y="572"/>
                  </a:lnTo>
                  <a:lnTo>
                    <a:pt x="86" y="572"/>
                  </a:lnTo>
                  <a:lnTo>
                    <a:pt x="86" y="572"/>
                  </a:lnTo>
                  <a:lnTo>
                    <a:pt x="86" y="574"/>
                  </a:lnTo>
                  <a:lnTo>
                    <a:pt x="86" y="574"/>
                  </a:lnTo>
                  <a:lnTo>
                    <a:pt x="86" y="576"/>
                  </a:lnTo>
                  <a:lnTo>
                    <a:pt x="86" y="581"/>
                  </a:lnTo>
                  <a:lnTo>
                    <a:pt x="86" y="585"/>
                  </a:lnTo>
                  <a:lnTo>
                    <a:pt x="83" y="585"/>
                  </a:lnTo>
                  <a:lnTo>
                    <a:pt x="83" y="588"/>
                  </a:lnTo>
                  <a:lnTo>
                    <a:pt x="83" y="590"/>
                  </a:lnTo>
                  <a:lnTo>
                    <a:pt x="81" y="597"/>
                  </a:lnTo>
                  <a:lnTo>
                    <a:pt x="70" y="615"/>
                  </a:lnTo>
                  <a:lnTo>
                    <a:pt x="70" y="617"/>
                  </a:lnTo>
                  <a:lnTo>
                    <a:pt x="65" y="617"/>
                  </a:lnTo>
                  <a:lnTo>
                    <a:pt x="68" y="619"/>
                  </a:lnTo>
                  <a:lnTo>
                    <a:pt x="65" y="619"/>
                  </a:lnTo>
                  <a:lnTo>
                    <a:pt x="63" y="622"/>
                  </a:lnTo>
                  <a:lnTo>
                    <a:pt x="63" y="624"/>
                  </a:lnTo>
                  <a:lnTo>
                    <a:pt x="63" y="626"/>
                  </a:lnTo>
                  <a:lnTo>
                    <a:pt x="63" y="626"/>
                  </a:lnTo>
                  <a:lnTo>
                    <a:pt x="61" y="626"/>
                  </a:lnTo>
                  <a:lnTo>
                    <a:pt x="65" y="628"/>
                  </a:lnTo>
                  <a:lnTo>
                    <a:pt x="65" y="631"/>
                  </a:lnTo>
                  <a:lnTo>
                    <a:pt x="68" y="631"/>
                  </a:lnTo>
                  <a:lnTo>
                    <a:pt x="70" y="633"/>
                  </a:lnTo>
                  <a:lnTo>
                    <a:pt x="70" y="635"/>
                  </a:lnTo>
                  <a:lnTo>
                    <a:pt x="70" y="642"/>
                  </a:lnTo>
                  <a:lnTo>
                    <a:pt x="68" y="642"/>
                  </a:lnTo>
                  <a:lnTo>
                    <a:pt x="68" y="647"/>
                  </a:lnTo>
                  <a:lnTo>
                    <a:pt x="68" y="647"/>
                  </a:lnTo>
                  <a:lnTo>
                    <a:pt x="65" y="649"/>
                  </a:lnTo>
                  <a:lnTo>
                    <a:pt x="63" y="649"/>
                  </a:lnTo>
                  <a:lnTo>
                    <a:pt x="63" y="651"/>
                  </a:lnTo>
                  <a:lnTo>
                    <a:pt x="61" y="653"/>
                  </a:lnTo>
                  <a:lnTo>
                    <a:pt x="61" y="653"/>
                  </a:lnTo>
                  <a:lnTo>
                    <a:pt x="61" y="656"/>
                  </a:lnTo>
                  <a:lnTo>
                    <a:pt x="61" y="656"/>
                  </a:lnTo>
                  <a:lnTo>
                    <a:pt x="61" y="656"/>
                  </a:lnTo>
                  <a:lnTo>
                    <a:pt x="61" y="656"/>
                  </a:lnTo>
                  <a:lnTo>
                    <a:pt x="61" y="658"/>
                  </a:lnTo>
                  <a:lnTo>
                    <a:pt x="63" y="658"/>
                  </a:lnTo>
                  <a:lnTo>
                    <a:pt x="63" y="660"/>
                  </a:lnTo>
                  <a:lnTo>
                    <a:pt x="63" y="662"/>
                  </a:lnTo>
                  <a:lnTo>
                    <a:pt x="63" y="662"/>
                  </a:lnTo>
                  <a:lnTo>
                    <a:pt x="63" y="662"/>
                  </a:lnTo>
                  <a:lnTo>
                    <a:pt x="63" y="662"/>
                  </a:lnTo>
                  <a:lnTo>
                    <a:pt x="65" y="662"/>
                  </a:lnTo>
                  <a:lnTo>
                    <a:pt x="65" y="665"/>
                  </a:lnTo>
                  <a:lnTo>
                    <a:pt x="65" y="665"/>
                  </a:lnTo>
                  <a:lnTo>
                    <a:pt x="65" y="667"/>
                  </a:lnTo>
                  <a:lnTo>
                    <a:pt x="65" y="669"/>
                  </a:lnTo>
                  <a:lnTo>
                    <a:pt x="68" y="669"/>
                  </a:lnTo>
                  <a:lnTo>
                    <a:pt x="70" y="669"/>
                  </a:lnTo>
                  <a:lnTo>
                    <a:pt x="72" y="669"/>
                  </a:lnTo>
                  <a:lnTo>
                    <a:pt x="72" y="674"/>
                  </a:lnTo>
                  <a:lnTo>
                    <a:pt x="72" y="674"/>
                  </a:lnTo>
                  <a:lnTo>
                    <a:pt x="74" y="676"/>
                  </a:lnTo>
                  <a:lnTo>
                    <a:pt x="74" y="676"/>
                  </a:lnTo>
                  <a:lnTo>
                    <a:pt x="74" y="676"/>
                  </a:lnTo>
                  <a:lnTo>
                    <a:pt x="77" y="678"/>
                  </a:lnTo>
                  <a:lnTo>
                    <a:pt x="77" y="685"/>
                  </a:lnTo>
                  <a:lnTo>
                    <a:pt x="77" y="690"/>
                  </a:lnTo>
                  <a:lnTo>
                    <a:pt x="72" y="694"/>
                  </a:lnTo>
                  <a:lnTo>
                    <a:pt x="70" y="694"/>
                  </a:lnTo>
                  <a:lnTo>
                    <a:pt x="68" y="696"/>
                  </a:lnTo>
                  <a:lnTo>
                    <a:pt x="68" y="699"/>
                  </a:lnTo>
                  <a:lnTo>
                    <a:pt x="65" y="699"/>
                  </a:lnTo>
                  <a:lnTo>
                    <a:pt x="58" y="708"/>
                  </a:lnTo>
                  <a:lnTo>
                    <a:pt x="58" y="708"/>
                  </a:lnTo>
                  <a:lnTo>
                    <a:pt x="58" y="712"/>
                  </a:lnTo>
                  <a:lnTo>
                    <a:pt x="58" y="712"/>
                  </a:lnTo>
                  <a:lnTo>
                    <a:pt x="61" y="715"/>
                  </a:lnTo>
                  <a:lnTo>
                    <a:pt x="61" y="715"/>
                  </a:lnTo>
                  <a:lnTo>
                    <a:pt x="61" y="715"/>
                  </a:lnTo>
                  <a:lnTo>
                    <a:pt x="63" y="717"/>
                  </a:lnTo>
                  <a:lnTo>
                    <a:pt x="63" y="717"/>
                  </a:lnTo>
                  <a:lnTo>
                    <a:pt x="65" y="717"/>
                  </a:lnTo>
                  <a:lnTo>
                    <a:pt x="65" y="717"/>
                  </a:lnTo>
                  <a:lnTo>
                    <a:pt x="68" y="717"/>
                  </a:lnTo>
                  <a:lnTo>
                    <a:pt x="68" y="719"/>
                  </a:lnTo>
                  <a:lnTo>
                    <a:pt x="68" y="721"/>
                  </a:lnTo>
                  <a:lnTo>
                    <a:pt x="68" y="724"/>
                  </a:lnTo>
                  <a:lnTo>
                    <a:pt x="68" y="731"/>
                  </a:lnTo>
                  <a:lnTo>
                    <a:pt x="70" y="731"/>
                  </a:lnTo>
                  <a:lnTo>
                    <a:pt x="70" y="731"/>
                  </a:lnTo>
                  <a:lnTo>
                    <a:pt x="70" y="728"/>
                  </a:lnTo>
                  <a:lnTo>
                    <a:pt x="70" y="726"/>
                  </a:lnTo>
                  <a:lnTo>
                    <a:pt x="68" y="724"/>
                  </a:lnTo>
                  <a:lnTo>
                    <a:pt x="70" y="724"/>
                  </a:lnTo>
                  <a:lnTo>
                    <a:pt x="70" y="724"/>
                  </a:lnTo>
                  <a:lnTo>
                    <a:pt x="70" y="726"/>
                  </a:lnTo>
                  <a:lnTo>
                    <a:pt x="70" y="724"/>
                  </a:lnTo>
                  <a:lnTo>
                    <a:pt x="70" y="726"/>
                  </a:lnTo>
                  <a:lnTo>
                    <a:pt x="72" y="726"/>
                  </a:lnTo>
                  <a:lnTo>
                    <a:pt x="72" y="728"/>
                  </a:lnTo>
                  <a:lnTo>
                    <a:pt x="77" y="731"/>
                  </a:lnTo>
                  <a:lnTo>
                    <a:pt x="77" y="733"/>
                  </a:lnTo>
                  <a:lnTo>
                    <a:pt x="77" y="737"/>
                  </a:lnTo>
                  <a:lnTo>
                    <a:pt x="77" y="737"/>
                  </a:lnTo>
                  <a:lnTo>
                    <a:pt x="77" y="742"/>
                  </a:lnTo>
                  <a:lnTo>
                    <a:pt x="77" y="742"/>
                  </a:lnTo>
                  <a:lnTo>
                    <a:pt x="77" y="744"/>
                  </a:lnTo>
                  <a:lnTo>
                    <a:pt x="79" y="744"/>
                  </a:lnTo>
                  <a:lnTo>
                    <a:pt x="77" y="746"/>
                  </a:lnTo>
                  <a:lnTo>
                    <a:pt x="79" y="746"/>
                  </a:lnTo>
                  <a:lnTo>
                    <a:pt x="81" y="744"/>
                  </a:lnTo>
                  <a:lnTo>
                    <a:pt x="81" y="744"/>
                  </a:lnTo>
                  <a:lnTo>
                    <a:pt x="86" y="744"/>
                  </a:lnTo>
                  <a:lnTo>
                    <a:pt x="86" y="746"/>
                  </a:lnTo>
                  <a:lnTo>
                    <a:pt x="86" y="746"/>
                  </a:lnTo>
                  <a:lnTo>
                    <a:pt x="86" y="749"/>
                  </a:lnTo>
                  <a:lnTo>
                    <a:pt x="88" y="751"/>
                  </a:lnTo>
                  <a:lnTo>
                    <a:pt x="88" y="753"/>
                  </a:lnTo>
                  <a:lnTo>
                    <a:pt x="90" y="755"/>
                  </a:lnTo>
                  <a:lnTo>
                    <a:pt x="90" y="758"/>
                  </a:lnTo>
                  <a:lnTo>
                    <a:pt x="90" y="755"/>
                  </a:lnTo>
                  <a:lnTo>
                    <a:pt x="90" y="758"/>
                  </a:lnTo>
                  <a:lnTo>
                    <a:pt x="90" y="755"/>
                  </a:lnTo>
                  <a:lnTo>
                    <a:pt x="88" y="762"/>
                  </a:lnTo>
                  <a:lnTo>
                    <a:pt x="88" y="765"/>
                  </a:lnTo>
                  <a:lnTo>
                    <a:pt x="86" y="767"/>
                  </a:lnTo>
                  <a:lnTo>
                    <a:pt x="83" y="762"/>
                  </a:lnTo>
                  <a:lnTo>
                    <a:pt x="83" y="762"/>
                  </a:lnTo>
                  <a:lnTo>
                    <a:pt x="81" y="760"/>
                  </a:lnTo>
                  <a:lnTo>
                    <a:pt x="83" y="758"/>
                  </a:lnTo>
                  <a:lnTo>
                    <a:pt x="81" y="758"/>
                  </a:lnTo>
                  <a:lnTo>
                    <a:pt x="74" y="753"/>
                  </a:lnTo>
                  <a:lnTo>
                    <a:pt x="74" y="749"/>
                  </a:lnTo>
                  <a:lnTo>
                    <a:pt x="70" y="751"/>
                  </a:lnTo>
                  <a:lnTo>
                    <a:pt x="68" y="751"/>
                  </a:lnTo>
                  <a:lnTo>
                    <a:pt x="68" y="751"/>
                  </a:lnTo>
                  <a:lnTo>
                    <a:pt x="61" y="751"/>
                  </a:lnTo>
                  <a:lnTo>
                    <a:pt x="61" y="751"/>
                  </a:lnTo>
                  <a:lnTo>
                    <a:pt x="58" y="746"/>
                  </a:lnTo>
                  <a:lnTo>
                    <a:pt x="58" y="746"/>
                  </a:lnTo>
                  <a:lnTo>
                    <a:pt x="58" y="746"/>
                  </a:lnTo>
                  <a:lnTo>
                    <a:pt x="56" y="749"/>
                  </a:lnTo>
                  <a:lnTo>
                    <a:pt x="56" y="749"/>
                  </a:lnTo>
                  <a:lnTo>
                    <a:pt x="56" y="751"/>
                  </a:lnTo>
                  <a:lnTo>
                    <a:pt x="54" y="753"/>
                  </a:lnTo>
                  <a:lnTo>
                    <a:pt x="54" y="751"/>
                  </a:lnTo>
                  <a:lnTo>
                    <a:pt x="54" y="753"/>
                  </a:lnTo>
                  <a:lnTo>
                    <a:pt x="54" y="753"/>
                  </a:lnTo>
                  <a:lnTo>
                    <a:pt x="54" y="755"/>
                  </a:lnTo>
                  <a:lnTo>
                    <a:pt x="54" y="755"/>
                  </a:lnTo>
                  <a:lnTo>
                    <a:pt x="56" y="755"/>
                  </a:lnTo>
                  <a:lnTo>
                    <a:pt x="54" y="758"/>
                  </a:lnTo>
                  <a:lnTo>
                    <a:pt x="54" y="758"/>
                  </a:lnTo>
                  <a:lnTo>
                    <a:pt x="54" y="758"/>
                  </a:lnTo>
                  <a:lnTo>
                    <a:pt x="54" y="760"/>
                  </a:lnTo>
                  <a:lnTo>
                    <a:pt x="54" y="762"/>
                  </a:lnTo>
                  <a:lnTo>
                    <a:pt x="56" y="769"/>
                  </a:lnTo>
                  <a:lnTo>
                    <a:pt x="56" y="774"/>
                  </a:lnTo>
                  <a:lnTo>
                    <a:pt x="56" y="774"/>
                  </a:lnTo>
                  <a:lnTo>
                    <a:pt x="58" y="778"/>
                  </a:lnTo>
                  <a:lnTo>
                    <a:pt x="58" y="778"/>
                  </a:lnTo>
                  <a:lnTo>
                    <a:pt x="58" y="778"/>
                  </a:lnTo>
                  <a:lnTo>
                    <a:pt x="58" y="778"/>
                  </a:lnTo>
                  <a:lnTo>
                    <a:pt x="61" y="780"/>
                  </a:lnTo>
                  <a:lnTo>
                    <a:pt x="61" y="783"/>
                  </a:lnTo>
                  <a:lnTo>
                    <a:pt x="61" y="783"/>
                  </a:lnTo>
                  <a:lnTo>
                    <a:pt x="61" y="783"/>
                  </a:lnTo>
                  <a:lnTo>
                    <a:pt x="63" y="783"/>
                  </a:lnTo>
                  <a:lnTo>
                    <a:pt x="61" y="785"/>
                  </a:lnTo>
                  <a:lnTo>
                    <a:pt x="63" y="785"/>
                  </a:lnTo>
                  <a:lnTo>
                    <a:pt x="63" y="785"/>
                  </a:lnTo>
                  <a:lnTo>
                    <a:pt x="63" y="787"/>
                  </a:lnTo>
                  <a:lnTo>
                    <a:pt x="63" y="789"/>
                  </a:lnTo>
                  <a:lnTo>
                    <a:pt x="65" y="789"/>
                  </a:lnTo>
                  <a:lnTo>
                    <a:pt x="65" y="794"/>
                  </a:lnTo>
                  <a:lnTo>
                    <a:pt x="68" y="796"/>
                  </a:lnTo>
                  <a:lnTo>
                    <a:pt x="68" y="801"/>
                  </a:lnTo>
                  <a:lnTo>
                    <a:pt x="70" y="803"/>
                  </a:lnTo>
                  <a:lnTo>
                    <a:pt x="72" y="801"/>
                  </a:lnTo>
                  <a:lnTo>
                    <a:pt x="72" y="801"/>
                  </a:lnTo>
                  <a:lnTo>
                    <a:pt x="74" y="801"/>
                  </a:lnTo>
                  <a:lnTo>
                    <a:pt x="77" y="799"/>
                  </a:lnTo>
                  <a:lnTo>
                    <a:pt x="77" y="799"/>
                  </a:lnTo>
                  <a:lnTo>
                    <a:pt x="79" y="796"/>
                  </a:lnTo>
                  <a:lnTo>
                    <a:pt x="79" y="794"/>
                  </a:lnTo>
                  <a:lnTo>
                    <a:pt x="79" y="792"/>
                  </a:lnTo>
                  <a:lnTo>
                    <a:pt x="81" y="787"/>
                  </a:lnTo>
                  <a:lnTo>
                    <a:pt x="81" y="787"/>
                  </a:lnTo>
                  <a:lnTo>
                    <a:pt x="79" y="787"/>
                  </a:lnTo>
                  <a:lnTo>
                    <a:pt x="79" y="787"/>
                  </a:lnTo>
                  <a:lnTo>
                    <a:pt x="81" y="785"/>
                  </a:lnTo>
                  <a:lnTo>
                    <a:pt x="81" y="783"/>
                  </a:lnTo>
                  <a:lnTo>
                    <a:pt x="81" y="776"/>
                  </a:lnTo>
                  <a:lnTo>
                    <a:pt x="83" y="771"/>
                  </a:lnTo>
                  <a:lnTo>
                    <a:pt x="83" y="771"/>
                  </a:lnTo>
                  <a:lnTo>
                    <a:pt x="83" y="774"/>
                  </a:lnTo>
                  <a:lnTo>
                    <a:pt x="81" y="771"/>
                  </a:lnTo>
                  <a:lnTo>
                    <a:pt x="83" y="767"/>
                  </a:lnTo>
                  <a:lnTo>
                    <a:pt x="86" y="767"/>
                  </a:lnTo>
                  <a:lnTo>
                    <a:pt x="86" y="767"/>
                  </a:lnTo>
                  <a:lnTo>
                    <a:pt x="86" y="767"/>
                  </a:lnTo>
                  <a:lnTo>
                    <a:pt x="86" y="767"/>
                  </a:lnTo>
                  <a:lnTo>
                    <a:pt x="92" y="765"/>
                  </a:lnTo>
                  <a:lnTo>
                    <a:pt x="88" y="765"/>
                  </a:lnTo>
                  <a:lnTo>
                    <a:pt x="88" y="762"/>
                  </a:lnTo>
                  <a:lnTo>
                    <a:pt x="90" y="760"/>
                  </a:lnTo>
                  <a:lnTo>
                    <a:pt x="90" y="760"/>
                  </a:lnTo>
                  <a:lnTo>
                    <a:pt x="90" y="755"/>
                  </a:lnTo>
                  <a:lnTo>
                    <a:pt x="95" y="758"/>
                  </a:lnTo>
                  <a:lnTo>
                    <a:pt x="95" y="755"/>
                  </a:lnTo>
                  <a:lnTo>
                    <a:pt x="97" y="758"/>
                  </a:lnTo>
                  <a:lnTo>
                    <a:pt x="99" y="758"/>
                  </a:lnTo>
                  <a:lnTo>
                    <a:pt x="97" y="760"/>
                  </a:lnTo>
                  <a:lnTo>
                    <a:pt x="97" y="762"/>
                  </a:lnTo>
                  <a:lnTo>
                    <a:pt x="99" y="765"/>
                  </a:lnTo>
                  <a:lnTo>
                    <a:pt x="97" y="765"/>
                  </a:lnTo>
                  <a:lnTo>
                    <a:pt x="97" y="765"/>
                  </a:lnTo>
                  <a:lnTo>
                    <a:pt x="99" y="765"/>
                  </a:lnTo>
                  <a:lnTo>
                    <a:pt x="102" y="767"/>
                  </a:lnTo>
                  <a:lnTo>
                    <a:pt x="102" y="765"/>
                  </a:lnTo>
                  <a:lnTo>
                    <a:pt x="99" y="762"/>
                  </a:lnTo>
                  <a:lnTo>
                    <a:pt x="99" y="762"/>
                  </a:lnTo>
                  <a:lnTo>
                    <a:pt x="102" y="765"/>
                  </a:lnTo>
                  <a:lnTo>
                    <a:pt x="102" y="765"/>
                  </a:lnTo>
                  <a:lnTo>
                    <a:pt x="102" y="765"/>
                  </a:lnTo>
                  <a:lnTo>
                    <a:pt x="102" y="765"/>
                  </a:lnTo>
                  <a:lnTo>
                    <a:pt x="102" y="765"/>
                  </a:lnTo>
                  <a:lnTo>
                    <a:pt x="104" y="767"/>
                  </a:lnTo>
                  <a:lnTo>
                    <a:pt x="104" y="767"/>
                  </a:lnTo>
                  <a:lnTo>
                    <a:pt x="104" y="767"/>
                  </a:lnTo>
                  <a:lnTo>
                    <a:pt x="104" y="769"/>
                  </a:lnTo>
                  <a:lnTo>
                    <a:pt x="106" y="769"/>
                  </a:lnTo>
                  <a:lnTo>
                    <a:pt x="106" y="771"/>
                  </a:lnTo>
                  <a:lnTo>
                    <a:pt x="108" y="771"/>
                  </a:lnTo>
                  <a:lnTo>
                    <a:pt x="106" y="771"/>
                  </a:lnTo>
                  <a:lnTo>
                    <a:pt x="106" y="769"/>
                  </a:lnTo>
                  <a:lnTo>
                    <a:pt x="106" y="769"/>
                  </a:lnTo>
                  <a:lnTo>
                    <a:pt x="108" y="769"/>
                  </a:lnTo>
                  <a:lnTo>
                    <a:pt x="111" y="769"/>
                  </a:lnTo>
                  <a:lnTo>
                    <a:pt x="108" y="769"/>
                  </a:lnTo>
                  <a:lnTo>
                    <a:pt x="111" y="771"/>
                  </a:lnTo>
                  <a:lnTo>
                    <a:pt x="111" y="771"/>
                  </a:lnTo>
                  <a:lnTo>
                    <a:pt x="113" y="776"/>
                  </a:lnTo>
                  <a:lnTo>
                    <a:pt x="115" y="778"/>
                  </a:lnTo>
                  <a:lnTo>
                    <a:pt x="115" y="780"/>
                  </a:lnTo>
                  <a:lnTo>
                    <a:pt x="111" y="783"/>
                  </a:lnTo>
                  <a:lnTo>
                    <a:pt x="111" y="787"/>
                  </a:lnTo>
                  <a:lnTo>
                    <a:pt x="111" y="789"/>
                  </a:lnTo>
                  <a:lnTo>
                    <a:pt x="113" y="789"/>
                  </a:lnTo>
                  <a:lnTo>
                    <a:pt x="113" y="792"/>
                  </a:lnTo>
                  <a:lnTo>
                    <a:pt x="115" y="792"/>
                  </a:lnTo>
                  <a:lnTo>
                    <a:pt x="113" y="794"/>
                  </a:lnTo>
                  <a:lnTo>
                    <a:pt x="115" y="796"/>
                  </a:lnTo>
                  <a:lnTo>
                    <a:pt x="115" y="796"/>
                  </a:lnTo>
                  <a:lnTo>
                    <a:pt x="117" y="799"/>
                  </a:lnTo>
                  <a:lnTo>
                    <a:pt x="117" y="801"/>
                  </a:lnTo>
                  <a:lnTo>
                    <a:pt x="117" y="803"/>
                  </a:lnTo>
                  <a:lnTo>
                    <a:pt x="120" y="801"/>
                  </a:lnTo>
                  <a:lnTo>
                    <a:pt x="120" y="801"/>
                  </a:lnTo>
                  <a:lnTo>
                    <a:pt x="120" y="799"/>
                  </a:lnTo>
                  <a:lnTo>
                    <a:pt x="122" y="796"/>
                  </a:lnTo>
                  <a:lnTo>
                    <a:pt x="122" y="796"/>
                  </a:lnTo>
                  <a:lnTo>
                    <a:pt x="120" y="796"/>
                  </a:lnTo>
                  <a:lnTo>
                    <a:pt x="120" y="792"/>
                  </a:lnTo>
                  <a:lnTo>
                    <a:pt x="122" y="792"/>
                  </a:lnTo>
                  <a:lnTo>
                    <a:pt x="122" y="789"/>
                  </a:lnTo>
                  <a:lnTo>
                    <a:pt x="122" y="792"/>
                  </a:lnTo>
                  <a:lnTo>
                    <a:pt x="122" y="794"/>
                  </a:lnTo>
                  <a:lnTo>
                    <a:pt x="124" y="794"/>
                  </a:lnTo>
                  <a:lnTo>
                    <a:pt x="122" y="796"/>
                  </a:lnTo>
                  <a:lnTo>
                    <a:pt x="124" y="796"/>
                  </a:lnTo>
                  <a:lnTo>
                    <a:pt x="124" y="796"/>
                  </a:lnTo>
                  <a:lnTo>
                    <a:pt x="124" y="796"/>
                  </a:lnTo>
                  <a:lnTo>
                    <a:pt x="124" y="799"/>
                  </a:lnTo>
                  <a:lnTo>
                    <a:pt x="127" y="796"/>
                  </a:lnTo>
                  <a:lnTo>
                    <a:pt x="127" y="796"/>
                  </a:lnTo>
                  <a:lnTo>
                    <a:pt x="127" y="796"/>
                  </a:lnTo>
                  <a:lnTo>
                    <a:pt x="129" y="799"/>
                  </a:lnTo>
                  <a:lnTo>
                    <a:pt x="129" y="801"/>
                  </a:lnTo>
                  <a:lnTo>
                    <a:pt x="124" y="799"/>
                  </a:lnTo>
                  <a:lnTo>
                    <a:pt x="122" y="799"/>
                  </a:lnTo>
                  <a:lnTo>
                    <a:pt x="122" y="799"/>
                  </a:lnTo>
                  <a:lnTo>
                    <a:pt x="127" y="801"/>
                  </a:lnTo>
                  <a:lnTo>
                    <a:pt x="129" y="803"/>
                  </a:lnTo>
                  <a:lnTo>
                    <a:pt x="127" y="803"/>
                  </a:lnTo>
                  <a:lnTo>
                    <a:pt x="124" y="801"/>
                  </a:lnTo>
                  <a:lnTo>
                    <a:pt x="122" y="799"/>
                  </a:lnTo>
                  <a:lnTo>
                    <a:pt x="120" y="799"/>
                  </a:lnTo>
                  <a:lnTo>
                    <a:pt x="120" y="801"/>
                  </a:lnTo>
                  <a:lnTo>
                    <a:pt x="122" y="799"/>
                  </a:lnTo>
                  <a:lnTo>
                    <a:pt x="124" y="801"/>
                  </a:lnTo>
                  <a:lnTo>
                    <a:pt x="127" y="808"/>
                  </a:lnTo>
                  <a:lnTo>
                    <a:pt x="127" y="810"/>
                  </a:lnTo>
                  <a:lnTo>
                    <a:pt x="127" y="812"/>
                  </a:lnTo>
                  <a:lnTo>
                    <a:pt x="127" y="814"/>
                  </a:lnTo>
                  <a:lnTo>
                    <a:pt x="127" y="814"/>
                  </a:lnTo>
                  <a:lnTo>
                    <a:pt x="124" y="817"/>
                  </a:lnTo>
                  <a:lnTo>
                    <a:pt x="122" y="819"/>
                  </a:lnTo>
                  <a:lnTo>
                    <a:pt x="122" y="823"/>
                  </a:lnTo>
                  <a:lnTo>
                    <a:pt x="127" y="826"/>
                  </a:lnTo>
                  <a:lnTo>
                    <a:pt x="127" y="826"/>
                  </a:lnTo>
                  <a:lnTo>
                    <a:pt x="129" y="823"/>
                  </a:lnTo>
                  <a:lnTo>
                    <a:pt x="131" y="823"/>
                  </a:lnTo>
                  <a:lnTo>
                    <a:pt x="133" y="823"/>
                  </a:lnTo>
                  <a:lnTo>
                    <a:pt x="133" y="828"/>
                  </a:lnTo>
                  <a:lnTo>
                    <a:pt x="133" y="830"/>
                  </a:lnTo>
                  <a:lnTo>
                    <a:pt x="133" y="830"/>
                  </a:lnTo>
                  <a:lnTo>
                    <a:pt x="133" y="833"/>
                  </a:lnTo>
                  <a:lnTo>
                    <a:pt x="131" y="833"/>
                  </a:lnTo>
                  <a:lnTo>
                    <a:pt x="131" y="835"/>
                  </a:lnTo>
                  <a:lnTo>
                    <a:pt x="133" y="835"/>
                  </a:lnTo>
                  <a:lnTo>
                    <a:pt x="133" y="833"/>
                  </a:lnTo>
                  <a:lnTo>
                    <a:pt x="136" y="833"/>
                  </a:lnTo>
                  <a:lnTo>
                    <a:pt x="138" y="833"/>
                  </a:lnTo>
                  <a:lnTo>
                    <a:pt x="136" y="830"/>
                  </a:lnTo>
                  <a:lnTo>
                    <a:pt x="138" y="828"/>
                  </a:lnTo>
                  <a:lnTo>
                    <a:pt x="138" y="828"/>
                  </a:lnTo>
                  <a:lnTo>
                    <a:pt x="136" y="828"/>
                  </a:lnTo>
                  <a:lnTo>
                    <a:pt x="133" y="826"/>
                  </a:lnTo>
                  <a:lnTo>
                    <a:pt x="136" y="823"/>
                  </a:lnTo>
                  <a:lnTo>
                    <a:pt x="136" y="821"/>
                  </a:lnTo>
                  <a:lnTo>
                    <a:pt x="138" y="823"/>
                  </a:lnTo>
                  <a:lnTo>
                    <a:pt x="138" y="823"/>
                  </a:lnTo>
                  <a:lnTo>
                    <a:pt x="140" y="823"/>
                  </a:lnTo>
                  <a:lnTo>
                    <a:pt x="140" y="823"/>
                  </a:lnTo>
                  <a:lnTo>
                    <a:pt x="140" y="821"/>
                  </a:lnTo>
                  <a:lnTo>
                    <a:pt x="140" y="819"/>
                  </a:lnTo>
                  <a:lnTo>
                    <a:pt x="138" y="819"/>
                  </a:lnTo>
                  <a:lnTo>
                    <a:pt x="138" y="817"/>
                  </a:lnTo>
                  <a:lnTo>
                    <a:pt x="140" y="817"/>
                  </a:lnTo>
                  <a:lnTo>
                    <a:pt x="140" y="819"/>
                  </a:lnTo>
                  <a:lnTo>
                    <a:pt x="142" y="819"/>
                  </a:lnTo>
                  <a:lnTo>
                    <a:pt x="145" y="817"/>
                  </a:lnTo>
                  <a:lnTo>
                    <a:pt x="147" y="814"/>
                  </a:lnTo>
                  <a:lnTo>
                    <a:pt x="149" y="817"/>
                  </a:lnTo>
                  <a:lnTo>
                    <a:pt x="149" y="814"/>
                  </a:lnTo>
                  <a:lnTo>
                    <a:pt x="151" y="814"/>
                  </a:lnTo>
                  <a:lnTo>
                    <a:pt x="151" y="814"/>
                  </a:lnTo>
                  <a:lnTo>
                    <a:pt x="151" y="814"/>
                  </a:lnTo>
                  <a:lnTo>
                    <a:pt x="151" y="812"/>
                  </a:lnTo>
                  <a:lnTo>
                    <a:pt x="154" y="814"/>
                  </a:lnTo>
                  <a:lnTo>
                    <a:pt x="154" y="812"/>
                  </a:lnTo>
                  <a:lnTo>
                    <a:pt x="156" y="810"/>
                  </a:lnTo>
                  <a:lnTo>
                    <a:pt x="154" y="808"/>
                  </a:lnTo>
                  <a:lnTo>
                    <a:pt x="156" y="810"/>
                  </a:lnTo>
                  <a:lnTo>
                    <a:pt x="156" y="810"/>
                  </a:lnTo>
                  <a:lnTo>
                    <a:pt x="158" y="812"/>
                  </a:lnTo>
                  <a:lnTo>
                    <a:pt x="161" y="812"/>
                  </a:lnTo>
                  <a:lnTo>
                    <a:pt x="165" y="817"/>
                  </a:lnTo>
                  <a:lnTo>
                    <a:pt x="170" y="817"/>
                  </a:lnTo>
                  <a:lnTo>
                    <a:pt x="170" y="817"/>
                  </a:lnTo>
                  <a:lnTo>
                    <a:pt x="170" y="814"/>
                  </a:lnTo>
                  <a:lnTo>
                    <a:pt x="170" y="812"/>
                  </a:lnTo>
                  <a:lnTo>
                    <a:pt x="167" y="812"/>
                  </a:lnTo>
                  <a:lnTo>
                    <a:pt x="170" y="810"/>
                  </a:lnTo>
                  <a:lnTo>
                    <a:pt x="170" y="810"/>
                  </a:lnTo>
                  <a:lnTo>
                    <a:pt x="172" y="808"/>
                  </a:lnTo>
                  <a:lnTo>
                    <a:pt x="174" y="810"/>
                  </a:lnTo>
                  <a:lnTo>
                    <a:pt x="176" y="810"/>
                  </a:lnTo>
                  <a:lnTo>
                    <a:pt x="174" y="812"/>
                  </a:lnTo>
                  <a:lnTo>
                    <a:pt x="176" y="814"/>
                  </a:lnTo>
                  <a:lnTo>
                    <a:pt x="174" y="814"/>
                  </a:lnTo>
                  <a:lnTo>
                    <a:pt x="174" y="817"/>
                  </a:lnTo>
                  <a:lnTo>
                    <a:pt x="172" y="819"/>
                  </a:lnTo>
                  <a:lnTo>
                    <a:pt x="172" y="821"/>
                  </a:lnTo>
                  <a:lnTo>
                    <a:pt x="172" y="821"/>
                  </a:lnTo>
                  <a:lnTo>
                    <a:pt x="174" y="823"/>
                  </a:lnTo>
                  <a:lnTo>
                    <a:pt x="174" y="826"/>
                  </a:lnTo>
                  <a:lnTo>
                    <a:pt x="174" y="826"/>
                  </a:lnTo>
                  <a:lnTo>
                    <a:pt x="174" y="826"/>
                  </a:lnTo>
                  <a:lnTo>
                    <a:pt x="176" y="826"/>
                  </a:lnTo>
                  <a:lnTo>
                    <a:pt x="176" y="828"/>
                  </a:lnTo>
                  <a:lnTo>
                    <a:pt x="176" y="826"/>
                  </a:lnTo>
                  <a:lnTo>
                    <a:pt x="176" y="826"/>
                  </a:lnTo>
                  <a:lnTo>
                    <a:pt x="176" y="823"/>
                  </a:lnTo>
                  <a:lnTo>
                    <a:pt x="176" y="821"/>
                  </a:lnTo>
                  <a:lnTo>
                    <a:pt x="179" y="821"/>
                  </a:lnTo>
                  <a:lnTo>
                    <a:pt x="176" y="823"/>
                  </a:lnTo>
                  <a:lnTo>
                    <a:pt x="176" y="823"/>
                  </a:lnTo>
                  <a:lnTo>
                    <a:pt x="179" y="823"/>
                  </a:lnTo>
                  <a:lnTo>
                    <a:pt x="181" y="823"/>
                  </a:lnTo>
                  <a:lnTo>
                    <a:pt x="181" y="823"/>
                  </a:lnTo>
                  <a:lnTo>
                    <a:pt x="181" y="826"/>
                  </a:lnTo>
                  <a:lnTo>
                    <a:pt x="183" y="826"/>
                  </a:lnTo>
                  <a:lnTo>
                    <a:pt x="183" y="826"/>
                  </a:lnTo>
                  <a:lnTo>
                    <a:pt x="183" y="826"/>
                  </a:lnTo>
                  <a:lnTo>
                    <a:pt x="183" y="826"/>
                  </a:lnTo>
                  <a:lnTo>
                    <a:pt x="185" y="830"/>
                  </a:lnTo>
                  <a:lnTo>
                    <a:pt x="185" y="830"/>
                  </a:lnTo>
                  <a:lnTo>
                    <a:pt x="185" y="828"/>
                  </a:lnTo>
                  <a:lnTo>
                    <a:pt x="188" y="830"/>
                  </a:lnTo>
                  <a:lnTo>
                    <a:pt x="190" y="830"/>
                  </a:lnTo>
                  <a:lnTo>
                    <a:pt x="190" y="830"/>
                  </a:lnTo>
                  <a:lnTo>
                    <a:pt x="190" y="830"/>
                  </a:lnTo>
                  <a:lnTo>
                    <a:pt x="192" y="830"/>
                  </a:lnTo>
                  <a:lnTo>
                    <a:pt x="192" y="828"/>
                  </a:lnTo>
                  <a:lnTo>
                    <a:pt x="195" y="826"/>
                  </a:lnTo>
                  <a:lnTo>
                    <a:pt x="195" y="826"/>
                  </a:lnTo>
                  <a:lnTo>
                    <a:pt x="199" y="823"/>
                  </a:lnTo>
                  <a:lnTo>
                    <a:pt x="199" y="823"/>
                  </a:lnTo>
                  <a:lnTo>
                    <a:pt x="199" y="823"/>
                  </a:lnTo>
                  <a:lnTo>
                    <a:pt x="201" y="821"/>
                  </a:lnTo>
                  <a:lnTo>
                    <a:pt x="204" y="821"/>
                  </a:lnTo>
                  <a:lnTo>
                    <a:pt x="208" y="814"/>
                  </a:lnTo>
                  <a:lnTo>
                    <a:pt x="215" y="810"/>
                  </a:lnTo>
                  <a:lnTo>
                    <a:pt x="215" y="808"/>
                  </a:lnTo>
                  <a:lnTo>
                    <a:pt x="222" y="801"/>
                  </a:lnTo>
                  <a:lnTo>
                    <a:pt x="224" y="799"/>
                  </a:lnTo>
                  <a:lnTo>
                    <a:pt x="229" y="796"/>
                  </a:lnTo>
                  <a:lnTo>
                    <a:pt x="231" y="794"/>
                  </a:lnTo>
                  <a:lnTo>
                    <a:pt x="229" y="794"/>
                  </a:lnTo>
                  <a:lnTo>
                    <a:pt x="229" y="792"/>
                  </a:lnTo>
                  <a:lnTo>
                    <a:pt x="233" y="792"/>
                  </a:lnTo>
                  <a:lnTo>
                    <a:pt x="231" y="792"/>
                  </a:lnTo>
                  <a:lnTo>
                    <a:pt x="231" y="792"/>
                  </a:lnTo>
                  <a:lnTo>
                    <a:pt x="231" y="789"/>
                  </a:lnTo>
                  <a:lnTo>
                    <a:pt x="231" y="789"/>
                  </a:lnTo>
                  <a:lnTo>
                    <a:pt x="231" y="789"/>
                  </a:lnTo>
                  <a:lnTo>
                    <a:pt x="233" y="789"/>
                  </a:lnTo>
                  <a:lnTo>
                    <a:pt x="233" y="789"/>
                  </a:lnTo>
                  <a:lnTo>
                    <a:pt x="233" y="792"/>
                  </a:lnTo>
                  <a:lnTo>
                    <a:pt x="235" y="794"/>
                  </a:lnTo>
                  <a:lnTo>
                    <a:pt x="235" y="792"/>
                  </a:lnTo>
                  <a:lnTo>
                    <a:pt x="235" y="789"/>
                  </a:lnTo>
                  <a:lnTo>
                    <a:pt x="235" y="787"/>
                  </a:lnTo>
                  <a:lnTo>
                    <a:pt x="238" y="789"/>
                  </a:lnTo>
                  <a:lnTo>
                    <a:pt x="238" y="787"/>
                  </a:lnTo>
                  <a:lnTo>
                    <a:pt x="238" y="787"/>
                  </a:lnTo>
                  <a:lnTo>
                    <a:pt x="238" y="785"/>
                  </a:lnTo>
                  <a:lnTo>
                    <a:pt x="238" y="780"/>
                  </a:lnTo>
                  <a:lnTo>
                    <a:pt x="238" y="780"/>
                  </a:lnTo>
                  <a:lnTo>
                    <a:pt x="238" y="776"/>
                  </a:lnTo>
                  <a:lnTo>
                    <a:pt x="240" y="776"/>
                  </a:lnTo>
                  <a:lnTo>
                    <a:pt x="240" y="774"/>
                  </a:lnTo>
                  <a:lnTo>
                    <a:pt x="242" y="771"/>
                  </a:lnTo>
                  <a:lnTo>
                    <a:pt x="242" y="767"/>
                  </a:lnTo>
                  <a:lnTo>
                    <a:pt x="235" y="758"/>
                  </a:lnTo>
                  <a:lnTo>
                    <a:pt x="235" y="753"/>
                  </a:lnTo>
                  <a:lnTo>
                    <a:pt x="235" y="749"/>
                  </a:lnTo>
                  <a:lnTo>
                    <a:pt x="233" y="744"/>
                  </a:lnTo>
                  <a:lnTo>
                    <a:pt x="235" y="735"/>
                  </a:lnTo>
                  <a:lnTo>
                    <a:pt x="238" y="733"/>
                  </a:lnTo>
                  <a:lnTo>
                    <a:pt x="240" y="728"/>
                  </a:lnTo>
                  <a:lnTo>
                    <a:pt x="244" y="721"/>
                  </a:lnTo>
                  <a:lnTo>
                    <a:pt x="249" y="717"/>
                  </a:lnTo>
                  <a:lnTo>
                    <a:pt x="256" y="712"/>
                  </a:lnTo>
                  <a:lnTo>
                    <a:pt x="258" y="715"/>
                  </a:lnTo>
                  <a:lnTo>
                    <a:pt x="260" y="717"/>
                  </a:lnTo>
                  <a:lnTo>
                    <a:pt x="258" y="715"/>
                  </a:lnTo>
                  <a:lnTo>
                    <a:pt x="258" y="712"/>
                  </a:lnTo>
                  <a:lnTo>
                    <a:pt x="258" y="712"/>
                  </a:lnTo>
                  <a:lnTo>
                    <a:pt x="260" y="712"/>
                  </a:lnTo>
                  <a:lnTo>
                    <a:pt x="260" y="712"/>
                  </a:lnTo>
                  <a:lnTo>
                    <a:pt x="260" y="712"/>
                  </a:lnTo>
                  <a:lnTo>
                    <a:pt x="260" y="712"/>
                  </a:lnTo>
                  <a:lnTo>
                    <a:pt x="263" y="715"/>
                  </a:lnTo>
                  <a:lnTo>
                    <a:pt x="260" y="715"/>
                  </a:lnTo>
                  <a:lnTo>
                    <a:pt x="263" y="715"/>
                  </a:lnTo>
                  <a:lnTo>
                    <a:pt x="265" y="717"/>
                  </a:lnTo>
                  <a:lnTo>
                    <a:pt x="265" y="717"/>
                  </a:lnTo>
                  <a:lnTo>
                    <a:pt x="265" y="717"/>
                  </a:lnTo>
                  <a:lnTo>
                    <a:pt x="260" y="717"/>
                  </a:lnTo>
                  <a:lnTo>
                    <a:pt x="265" y="717"/>
                  </a:lnTo>
                  <a:lnTo>
                    <a:pt x="269" y="724"/>
                  </a:lnTo>
                  <a:lnTo>
                    <a:pt x="272" y="721"/>
                  </a:lnTo>
                  <a:lnTo>
                    <a:pt x="274" y="724"/>
                  </a:lnTo>
                  <a:lnTo>
                    <a:pt x="274" y="724"/>
                  </a:lnTo>
                  <a:lnTo>
                    <a:pt x="274" y="724"/>
                  </a:lnTo>
                  <a:lnTo>
                    <a:pt x="276" y="721"/>
                  </a:lnTo>
                  <a:lnTo>
                    <a:pt x="274" y="719"/>
                  </a:lnTo>
                  <a:lnTo>
                    <a:pt x="274" y="717"/>
                  </a:lnTo>
                  <a:lnTo>
                    <a:pt x="278" y="712"/>
                  </a:lnTo>
                  <a:lnTo>
                    <a:pt x="285" y="708"/>
                  </a:lnTo>
                  <a:lnTo>
                    <a:pt x="292" y="708"/>
                  </a:lnTo>
                  <a:lnTo>
                    <a:pt x="294" y="708"/>
                  </a:lnTo>
                  <a:lnTo>
                    <a:pt x="297" y="710"/>
                  </a:lnTo>
                  <a:lnTo>
                    <a:pt x="297" y="712"/>
                  </a:lnTo>
                  <a:lnTo>
                    <a:pt x="301" y="712"/>
                  </a:lnTo>
                  <a:lnTo>
                    <a:pt x="306" y="712"/>
                  </a:lnTo>
                  <a:lnTo>
                    <a:pt x="310" y="712"/>
                  </a:lnTo>
                  <a:lnTo>
                    <a:pt x="312" y="715"/>
                  </a:lnTo>
                  <a:lnTo>
                    <a:pt x="317" y="715"/>
                  </a:lnTo>
                  <a:lnTo>
                    <a:pt x="317" y="717"/>
                  </a:lnTo>
                  <a:lnTo>
                    <a:pt x="319" y="717"/>
                  </a:lnTo>
                  <a:lnTo>
                    <a:pt x="319" y="719"/>
                  </a:lnTo>
                  <a:lnTo>
                    <a:pt x="322" y="719"/>
                  </a:lnTo>
                  <a:lnTo>
                    <a:pt x="324" y="724"/>
                  </a:lnTo>
                  <a:lnTo>
                    <a:pt x="326" y="724"/>
                  </a:lnTo>
                  <a:lnTo>
                    <a:pt x="326" y="724"/>
                  </a:lnTo>
                  <a:lnTo>
                    <a:pt x="331" y="726"/>
                  </a:lnTo>
                  <a:lnTo>
                    <a:pt x="331" y="726"/>
                  </a:lnTo>
                  <a:lnTo>
                    <a:pt x="331" y="728"/>
                  </a:lnTo>
                  <a:lnTo>
                    <a:pt x="333" y="728"/>
                  </a:lnTo>
                  <a:lnTo>
                    <a:pt x="335" y="731"/>
                  </a:lnTo>
                  <a:lnTo>
                    <a:pt x="335" y="733"/>
                  </a:lnTo>
                  <a:lnTo>
                    <a:pt x="337" y="733"/>
                  </a:lnTo>
                  <a:lnTo>
                    <a:pt x="337" y="733"/>
                  </a:lnTo>
                  <a:lnTo>
                    <a:pt x="337" y="735"/>
                  </a:lnTo>
                  <a:lnTo>
                    <a:pt x="340" y="737"/>
                  </a:lnTo>
                  <a:lnTo>
                    <a:pt x="340" y="737"/>
                  </a:lnTo>
                  <a:lnTo>
                    <a:pt x="344" y="740"/>
                  </a:lnTo>
                  <a:lnTo>
                    <a:pt x="344" y="740"/>
                  </a:lnTo>
                  <a:lnTo>
                    <a:pt x="349" y="742"/>
                  </a:lnTo>
                  <a:lnTo>
                    <a:pt x="346" y="742"/>
                  </a:lnTo>
                  <a:lnTo>
                    <a:pt x="349" y="742"/>
                  </a:lnTo>
                  <a:lnTo>
                    <a:pt x="351" y="742"/>
                  </a:lnTo>
                  <a:lnTo>
                    <a:pt x="351" y="742"/>
                  </a:lnTo>
                  <a:lnTo>
                    <a:pt x="353" y="742"/>
                  </a:lnTo>
                  <a:lnTo>
                    <a:pt x="358" y="742"/>
                  </a:lnTo>
                  <a:lnTo>
                    <a:pt x="358" y="742"/>
                  </a:lnTo>
                  <a:lnTo>
                    <a:pt x="360" y="740"/>
                  </a:lnTo>
                  <a:lnTo>
                    <a:pt x="362" y="740"/>
                  </a:lnTo>
                  <a:lnTo>
                    <a:pt x="367" y="742"/>
                  </a:lnTo>
                  <a:lnTo>
                    <a:pt x="369" y="742"/>
                  </a:lnTo>
                  <a:lnTo>
                    <a:pt x="369" y="744"/>
                  </a:lnTo>
                  <a:lnTo>
                    <a:pt x="367" y="746"/>
                  </a:lnTo>
                  <a:lnTo>
                    <a:pt x="367" y="749"/>
                  </a:lnTo>
                  <a:lnTo>
                    <a:pt x="367" y="749"/>
                  </a:lnTo>
                  <a:lnTo>
                    <a:pt x="369" y="749"/>
                  </a:lnTo>
                  <a:lnTo>
                    <a:pt x="371" y="753"/>
                  </a:lnTo>
                  <a:lnTo>
                    <a:pt x="371" y="753"/>
                  </a:lnTo>
                  <a:lnTo>
                    <a:pt x="374" y="753"/>
                  </a:lnTo>
                  <a:lnTo>
                    <a:pt x="371" y="751"/>
                  </a:lnTo>
                  <a:lnTo>
                    <a:pt x="374" y="749"/>
                  </a:lnTo>
                  <a:lnTo>
                    <a:pt x="371" y="746"/>
                  </a:lnTo>
                  <a:lnTo>
                    <a:pt x="374" y="744"/>
                  </a:lnTo>
                  <a:lnTo>
                    <a:pt x="376" y="742"/>
                  </a:lnTo>
                  <a:lnTo>
                    <a:pt x="376" y="742"/>
                  </a:lnTo>
                  <a:lnTo>
                    <a:pt x="376" y="740"/>
                  </a:lnTo>
                  <a:lnTo>
                    <a:pt x="378" y="740"/>
                  </a:lnTo>
                  <a:lnTo>
                    <a:pt x="380" y="740"/>
                  </a:lnTo>
                  <a:lnTo>
                    <a:pt x="383" y="740"/>
                  </a:lnTo>
                  <a:lnTo>
                    <a:pt x="383" y="740"/>
                  </a:lnTo>
                  <a:lnTo>
                    <a:pt x="385" y="735"/>
                  </a:lnTo>
                  <a:lnTo>
                    <a:pt x="385" y="735"/>
                  </a:lnTo>
                  <a:lnTo>
                    <a:pt x="385" y="726"/>
                  </a:lnTo>
                  <a:lnTo>
                    <a:pt x="387" y="726"/>
                  </a:lnTo>
                  <a:lnTo>
                    <a:pt x="387" y="724"/>
                  </a:lnTo>
                  <a:lnTo>
                    <a:pt x="387" y="721"/>
                  </a:lnTo>
                  <a:lnTo>
                    <a:pt x="385" y="721"/>
                  </a:lnTo>
                  <a:lnTo>
                    <a:pt x="383" y="719"/>
                  </a:lnTo>
                  <a:lnTo>
                    <a:pt x="383" y="715"/>
                  </a:lnTo>
                  <a:lnTo>
                    <a:pt x="385" y="712"/>
                  </a:lnTo>
                  <a:lnTo>
                    <a:pt x="385" y="712"/>
                  </a:lnTo>
                  <a:lnTo>
                    <a:pt x="385" y="712"/>
                  </a:lnTo>
                  <a:lnTo>
                    <a:pt x="385" y="710"/>
                  </a:lnTo>
                  <a:lnTo>
                    <a:pt x="385" y="708"/>
                  </a:lnTo>
                  <a:lnTo>
                    <a:pt x="385" y="706"/>
                  </a:lnTo>
                  <a:lnTo>
                    <a:pt x="385" y="703"/>
                  </a:lnTo>
                  <a:lnTo>
                    <a:pt x="387" y="699"/>
                  </a:lnTo>
                  <a:lnTo>
                    <a:pt x="387" y="694"/>
                  </a:lnTo>
                  <a:lnTo>
                    <a:pt x="392" y="687"/>
                  </a:lnTo>
                  <a:lnTo>
                    <a:pt x="394" y="683"/>
                  </a:lnTo>
                  <a:lnTo>
                    <a:pt x="396" y="683"/>
                  </a:lnTo>
                  <a:lnTo>
                    <a:pt x="396" y="683"/>
                  </a:lnTo>
                  <a:lnTo>
                    <a:pt x="396" y="683"/>
                  </a:lnTo>
                  <a:lnTo>
                    <a:pt x="399" y="683"/>
                  </a:lnTo>
                  <a:lnTo>
                    <a:pt x="401" y="683"/>
                  </a:lnTo>
                  <a:lnTo>
                    <a:pt x="401" y="683"/>
                  </a:lnTo>
                  <a:lnTo>
                    <a:pt x="403" y="681"/>
                  </a:lnTo>
                  <a:lnTo>
                    <a:pt x="401" y="681"/>
                  </a:lnTo>
                  <a:lnTo>
                    <a:pt x="401" y="681"/>
                  </a:lnTo>
                  <a:lnTo>
                    <a:pt x="401" y="681"/>
                  </a:lnTo>
                  <a:lnTo>
                    <a:pt x="399" y="678"/>
                  </a:lnTo>
                  <a:lnTo>
                    <a:pt x="399" y="678"/>
                  </a:lnTo>
                  <a:lnTo>
                    <a:pt x="394" y="676"/>
                  </a:lnTo>
                  <a:lnTo>
                    <a:pt x="392" y="669"/>
                  </a:lnTo>
                  <a:lnTo>
                    <a:pt x="392" y="662"/>
                  </a:lnTo>
                  <a:lnTo>
                    <a:pt x="394" y="651"/>
                  </a:lnTo>
                  <a:lnTo>
                    <a:pt x="399" y="642"/>
                  </a:lnTo>
                  <a:lnTo>
                    <a:pt x="401" y="635"/>
                  </a:lnTo>
                  <a:lnTo>
                    <a:pt x="403" y="633"/>
                  </a:lnTo>
                  <a:lnTo>
                    <a:pt x="403" y="633"/>
                  </a:lnTo>
                  <a:lnTo>
                    <a:pt x="403" y="631"/>
                  </a:lnTo>
                  <a:lnTo>
                    <a:pt x="403" y="628"/>
                  </a:lnTo>
                  <a:lnTo>
                    <a:pt x="405" y="624"/>
                  </a:lnTo>
                  <a:lnTo>
                    <a:pt x="403" y="622"/>
                  </a:lnTo>
                  <a:lnTo>
                    <a:pt x="405" y="619"/>
                  </a:lnTo>
                  <a:lnTo>
                    <a:pt x="403" y="617"/>
                  </a:lnTo>
                  <a:lnTo>
                    <a:pt x="405" y="615"/>
                  </a:lnTo>
                  <a:lnTo>
                    <a:pt x="403" y="615"/>
                  </a:lnTo>
                  <a:lnTo>
                    <a:pt x="403" y="615"/>
                  </a:lnTo>
                  <a:lnTo>
                    <a:pt x="401" y="613"/>
                  </a:lnTo>
                  <a:lnTo>
                    <a:pt x="401" y="606"/>
                  </a:lnTo>
                  <a:lnTo>
                    <a:pt x="403" y="597"/>
                  </a:lnTo>
                  <a:lnTo>
                    <a:pt x="403" y="597"/>
                  </a:lnTo>
                  <a:lnTo>
                    <a:pt x="405" y="597"/>
                  </a:lnTo>
                  <a:lnTo>
                    <a:pt x="405" y="594"/>
                  </a:lnTo>
                  <a:lnTo>
                    <a:pt x="392" y="588"/>
                  </a:lnTo>
                  <a:lnTo>
                    <a:pt x="380" y="588"/>
                  </a:lnTo>
                  <a:lnTo>
                    <a:pt x="371" y="581"/>
                  </a:lnTo>
                  <a:lnTo>
                    <a:pt x="378" y="583"/>
                  </a:lnTo>
                  <a:lnTo>
                    <a:pt x="380" y="588"/>
                  </a:lnTo>
                  <a:lnTo>
                    <a:pt x="392" y="588"/>
                  </a:lnTo>
                  <a:lnTo>
                    <a:pt x="405" y="594"/>
                  </a:lnTo>
                  <a:lnTo>
                    <a:pt x="408" y="592"/>
                  </a:lnTo>
                  <a:lnTo>
                    <a:pt x="405" y="567"/>
                  </a:lnTo>
                  <a:lnTo>
                    <a:pt x="405" y="558"/>
                  </a:lnTo>
                  <a:lnTo>
                    <a:pt x="405" y="554"/>
                  </a:lnTo>
                  <a:lnTo>
                    <a:pt x="408" y="554"/>
                  </a:lnTo>
                  <a:lnTo>
                    <a:pt x="408" y="549"/>
                  </a:lnTo>
                  <a:lnTo>
                    <a:pt x="410" y="549"/>
                  </a:lnTo>
                  <a:lnTo>
                    <a:pt x="408" y="545"/>
                  </a:lnTo>
                  <a:lnTo>
                    <a:pt x="408" y="542"/>
                  </a:lnTo>
                  <a:lnTo>
                    <a:pt x="410" y="542"/>
                  </a:lnTo>
                  <a:lnTo>
                    <a:pt x="410" y="540"/>
                  </a:lnTo>
                  <a:lnTo>
                    <a:pt x="412" y="538"/>
                  </a:lnTo>
                  <a:lnTo>
                    <a:pt x="412" y="535"/>
                  </a:lnTo>
                  <a:lnTo>
                    <a:pt x="412" y="533"/>
                  </a:lnTo>
                  <a:lnTo>
                    <a:pt x="412" y="526"/>
                  </a:lnTo>
                  <a:lnTo>
                    <a:pt x="412" y="526"/>
                  </a:lnTo>
                  <a:lnTo>
                    <a:pt x="412" y="526"/>
                  </a:lnTo>
                  <a:lnTo>
                    <a:pt x="412" y="524"/>
                  </a:lnTo>
                  <a:lnTo>
                    <a:pt x="412" y="522"/>
                  </a:lnTo>
                  <a:lnTo>
                    <a:pt x="412" y="520"/>
                  </a:lnTo>
                  <a:lnTo>
                    <a:pt x="410" y="517"/>
                  </a:lnTo>
                  <a:lnTo>
                    <a:pt x="412" y="508"/>
                  </a:lnTo>
                  <a:lnTo>
                    <a:pt x="412" y="499"/>
                  </a:lnTo>
                  <a:lnTo>
                    <a:pt x="414" y="497"/>
                  </a:lnTo>
                  <a:lnTo>
                    <a:pt x="414" y="497"/>
                  </a:lnTo>
                  <a:lnTo>
                    <a:pt x="414" y="497"/>
                  </a:lnTo>
                  <a:lnTo>
                    <a:pt x="414" y="495"/>
                  </a:lnTo>
                  <a:lnTo>
                    <a:pt x="417" y="490"/>
                  </a:lnTo>
                  <a:lnTo>
                    <a:pt x="417" y="490"/>
                  </a:lnTo>
                  <a:lnTo>
                    <a:pt x="417" y="488"/>
                  </a:lnTo>
                  <a:lnTo>
                    <a:pt x="417" y="488"/>
                  </a:lnTo>
                  <a:lnTo>
                    <a:pt x="417" y="488"/>
                  </a:lnTo>
                  <a:lnTo>
                    <a:pt x="417" y="486"/>
                  </a:lnTo>
                  <a:lnTo>
                    <a:pt x="414" y="486"/>
                  </a:lnTo>
                  <a:lnTo>
                    <a:pt x="414" y="483"/>
                  </a:lnTo>
                  <a:lnTo>
                    <a:pt x="414" y="483"/>
                  </a:lnTo>
                  <a:lnTo>
                    <a:pt x="414" y="481"/>
                  </a:lnTo>
                  <a:lnTo>
                    <a:pt x="414" y="481"/>
                  </a:lnTo>
                  <a:lnTo>
                    <a:pt x="414" y="481"/>
                  </a:lnTo>
                  <a:lnTo>
                    <a:pt x="414" y="479"/>
                  </a:lnTo>
                  <a:lnTo>
                    <a:pt x="414" y="479"/>
                  </a:lnTo>
                  <a:lnTo>
                    <a:pt x="414" y="474"/>
                  </a:lnTo>
                  <a:lnTo>
                    <a:pt x="414" y="470"/>
                  </a:lnTo>
                  <a:lnTo>
                    <a:pt x="417" y="465"/>
                  </a:lnTo>
                  <a:lnTo>
                    <a:pt x="419" y="465"/>
                  </a:lnTo>
                  <a:lnTo>
                    <a:pt x="419" y="465"/>
                  </a:lnTo>
                  <a:lnTo>
                    <a:pt x="419" y="465"/>
                  </a:lnTo>
                  <a:lnTo>
                    <a:pt x="421" y="463"/>
                  </a:lnTo>
                  <a:lnTo>
                    <a:pt x="421" y="465"/>
                  </a:lnTo>
                  <a:lnTo>
                    <a:pt x="424" y="463"/>
                  </a:lnTo>
                  <a:lnTo>
                    <a:pt x="424" y="461"/>
                  </a:lnTo>
                  <a:lnTo>
                    <a:pt x="421" y="461"/>
                  </a:lnTo>
                  <a:lnTo>
                    <a:pt x="421" y="458"/>
                  </a:lnTo>
                  <a:lnTo>
                    <a:pt x="419" y="458"/>
                  </a:lnTo>
                  <a:lnTo>
                    <a:pt x="419" y="458"/>
                  </a:lnTo>
                  <a:lnTo>
                    <a:pt x="419" y="461"/>
                  </a:lnTo>
                  <a:lnTo>
                    <a:pt x="419" y="461"/>
                  </a:lnTo>
                  <a:lnTo>
                    <a:pt x="417" y="458"/>
                  </a:lnTo>
                  <a:lnTo>
                    <a:pt x="414" y="456"/>
                  </a:lnTo>
                  <a:lnTo>
                    <a:pt x="414" y="452"/>
                  </a:lnTo>
                  <a:lnTo>
                    <a:pt x="414" y="445"/>
                  </a:lnTo>
                  <a:lnTo>
                    <a:pt x="414" y="442"/>
                  </a:lnTo>
                  <a:lnTo>
                    <a:pt x="414" y="442"/>
                  </a:lnTo>
                  <a:lnTo>
                    <a:pt x="419" y="438"/>
                  </a:lnTo>
                  <a:lnTo>
                    <a:pt x="419" y="436"/>
                  </a:lnTo>
                  <a:lnTo>
                    <a:pt x="419" y="436"/>
                  </a:lnTo>
                  <a:lnTo>
                    <a:pt x="419" y="431"/>
                  </a:lnTo>
                  <a:lnTo>
                    <a:pt x="421" y="429"/>
                  </a:lnTo>
                  <a:lnTo>
                    <a:pt x="419" y="427"/>
                  </a:lnTo>
                  <a:lnTo>
                    <a:pt x="419" y="427"/>
                  </a:lnTo>
                  <a:lnTo>
                    <a:pt x="421" y="424"/>
                  </a:lnTo>
                  <a:lnTo>
                    <a:pt x="421" y="424"/>
                  </a:lnTo>
                  <a:lnTo>
                    <a:pt x="426" y="420"/>
                  </a:lnTo>
                  <a:lnTo>
                    <a:pt x="426" y="418"/>
                  </a:lnTo>
                  <a:lnTo>
                    <a:pt x="426" y="415"/>
                  </a:lnTo>
                  <a:lnTo>
                    <a:pt x="426" y="413"/>
                  </a:lnTo>
                  <a:lnTo>
                    <a:pt x="426" y="413"/>
                  </a:lnTo>
                  <a:lnTo>
                    <a:pt x="426" y="413"/>
                  </a:lnTo>
                  <a:lnTo>
                    <a:pt x="426" y="411"/>
                  </a:lnTo>
                  <a:lnTo>
                    <a:pt x="426" y="411"/>
                  </a:lnTo>
                  <a:lnTo>
                    <a:pt x="426" y="408"/>
                  </a:lnTo>
                  <a:lnTo>
                    <a:pt x="426" y="408"/>
                  </a:lnTo>
                  <a:lnTo>
                    <a:pt x="426" y="406"/>
                  </a:lnTo>
                  <a:lnTo>
                    <a:pt x="426" y="406"/>
                  </a:lnTo>
                  <a:lnTo>
                    <a:pt x="426" y="406"/>
                  </a:lnTo>
                  <a:lnTo>
                    <a:pt x="426" y="406"/>
                  </a:lnTo>
                  <a:lnTo>
                    <a:pt x="424" y="404"/>
                  </a:lnTo>
                  <a:lnTo>
                    <a:pt x="424" y="404"/>
                  </a:lnTo>
                  <a:lnTo>
                    <a:pt x="421" y="404"/>
                  </a:lnTo>
                  <a:lnTo>
                    <a:pt x="419" y="402"/>
                  </a:lnTo>
                  <a:lnTo>
                    <a:pt x="417" y="402"/>
                  </a:lnTo>
                  <a:lnTo>
                    <a:pt x="417" y="402"/>
                  </a:lnTo>
                  <a:lnTo>
                    <a:pt x="417" y="402"/>
                  </a:lnTo>
                  <a:lnTo>
                    <a:pt x="412" y="397"/>
                  </a:lnTo>
                  <a:lnTo>
                    <a:pt x="412" y="397"/>
                  </a:lnTo>
                  <a:lnTo>
                    <a:pt x="412" y="395"/>
                  </a:lnTo>
                  <a:lnTo>
                    <a:pt x="410" y="393"/>
                  </a:lnTo>
                  <a:lnTo>
                    <a:pt x="410" y="393"/>
                  </a:lnTo>
                  <a:lnTo>
                    <a:pt x="408" y="390"/>
                  </a:lnTo>
                  <a:lnTo>
                    <a:pt x="405" y="388"/>
                  </a:lnTo>
                  <a:lnTo>
                    <a:pt x="405" y="386"/>
                  </a:lnTo>
                  <a:lnTo>
                    <a:pt x="405" y="384"/>
                  </a:lnTo>
                  <a:lnTo>
                    <a:pt x="403" y="381"/>
                  </a:lnTo>
                  <a:lnTo>
                    <a:pt x="403" y="377"/>
                  </a:lnTo>
                  <a:lnTo>
                    <a:pt x="401" y="374"/>
                  </a:lnTo>
                  <a:lnTo>
                    <a:pt x="399" y="372"/>
                  </a:lnTo>
                  <a:lnTo>
                    <a:pt x="399" y="363"/>
                  </a:lnTo>
                  <a:lnTo>
                    <a:pt x="399" y="359"/>
                  </a:lnTo>
                  <a:lnTo>
                    <a:pt x="399" y="359"/>
                  </a:lnTo>
                  <a:lnTo>
                    <a:pt x="396" y="354"/>
                  </a:lnTo>
                  <a:lnTo>
                    <a:pt x="396" y="347"/>
                  </a:lnTo>
                  <a:lnTo>
                    <a:pt x="399" y="347"/>
                  </a:lnTo>
                  <a:lnTo>
                    <a:pt x="396" y="347"/>
                  </a:lnTo>
                  <a:lnTo>
                    <a:pt x="399" y="340"/>
                  </a:lnTo>
                  <a:lnTo>
                    <a:pt x="403" y="334"/>
                  </a:lnTo>
                  <a:lnTo>
                    <a:pt x="405" y="331"/>
                  </a:lnTo>
                  <a:lnTo>
                    <a:pt x="408" y="327"/>
                  </a:lnTo>
                  <a:lnTo>
                    <a:pt x="410" y="327"/>
                  </a:lnTo>
                  <a:lnTo>
                    <a:pt x="410" y="325"/>
                  </a:lnTo>
                  <a:lnTo>
                    <a:pt x="412" y="325"/>
                  </a:lnTo>
                  <a:lnTo>
                    <a:pt x="412" y="322"/>
                  </a:lnTo>
                  <a:lnTo>
                    <a:pt x="417" y="315"/>
                  </a:lnTo>
                  <a:lnTo>
                    <a:pt x="424" y="309"/>
                  </a:lnTo>
                  <a:lnTo>
                    <a:pt x="428" y="304"/>
                  </a:lnTo>
                  <a:lnTo>
                    <a:pt x="433" y="304"/>
                  </a:lnTo>
                  <a:lnTo>
                    <a:pt x="435" y="302"/>
                  </a:lnTo>
                  <a:lnTo>
                    <a:pt x="435" y="297"/>
                  </a:lnTo>
                  <a:lnTo>
                    <a:pt x="437" y="295"/>
                  </a:lnTo>
                  <a:lnTo>
                    <a:pt x="437" y="288"/>
                  </a:lnTo>
                  <a:lnTo>
                    <a:pt x="439" y="284"/>
                  </a:lnTo>
                  <a:lnTo>
                    <a:pt x="442" y="284"/>
                  </a:lnTo>
                  <a:lnTo>
                    <a:pt x="442" y="284"/>
                  </a:lnTo>
                  <a:lnTo>
                    <a:pt x="442" y="281"/>
                  </a:lnTo>
                  <a:lnTo>
                    <a:pt x="444" y="279"/>
                  </a:lnTo>
                  <a:lnTo>
                    <a:pt x="446" y="272"/>
                  </a:lnTo>
                  <a:lnTo>
                    <a:pt x="448" y="266"/>
                  </a:lnTo>
                  <a:lnTo>
                    <a:pt x="451" y="261"/>
                  </a:lnTo>
                  <a:lnTo>
                    <a:pt x="448" y="261"/>
                  </a:lnTo>
                  <a:lnTo>
                    <a:pt x="451" y="259"/>
                  </a:lnTo>
                  <a:lnTo>
                    <a:pt x="451" y="257"/>
                  </a:lnTo>
                  <a:lnTo>
                    <a:pt x="451" y="252"/>
                  </a:lnTo>
                  <a:lnTo>
                    <a:pt x="448" y="250"/>
                  </a:lnTo>
                  <a:lnTo>
                    <a:pt x="446" y="250"/>
                  </a:lnTo>
                  <a:lnTo>
                    <a:pt x="442" y="247"/>
                  </a:lnTo>
                  <a:lnTo>
                    <a:pt x="442" y="245"/>
                  </a:lnTo>
                  <a:lnTo>
                    <a:pt x="442" y="243"/>
                  </a:lnTo>
                  <a:lnTo>
                    <a:pt x="442" y="238"/>
                  </a:lnTo>
                  <a:lnTo>
                    <a:pt x="439" y="236"/>
                  </a:lnTo>
                  <a:lnTo>
                    <a:pt x="437" y="234"/>
                  </a:lnTo>
                  <a:lnTo>
                    <a:pt x="435" y="234"/>
                  </a:lnTo>
                  <a:lnTo>
                    <a:pt x="433" y="232"/>
                  </a:lnTo>
                  <a:lnTo>
                    <a:pt x="430" y="227"/>
                  </a:lnTo>
                  <a:lnTo>
                    <a:pt x="430" y="225"/>
                  </a:lnTo>
                  <a:lnTo>
                    <a:pt x="430" y="223"/>
                  </a:lnTo>
                  <a:lnTo>
                    <a:pt x="428" y="220"/>
                  </a:lnTo>
                  <a:lnTo>
                    <a:pt x="428" y="218"/>
                  </a:lnTo>
                  <a:lnTo>
                    <a:pt x="428" y="211"/>
                  </a:lnTo>
                  <a:lnTo>
                    <a:pt x="430" y="209"/>
                  </a:lnTo>
                  <a:lnTo>
                    <a:pt x="430" y="207"/>
                  </a:lnTo>
                  <a:lnTo>
                    <a:pt x="430" y="202"/>
                  </a:lnTo>
                  <a:lnTo>
                    <a:pt x="430" y="200"/>
                  </a:lnTo>
                  <a:lnTo>
                    <a:pt x="426" y="195"/>
                  </a:lnTo>
                  <a:lnTo>
                    <a:pt x="424" y="193"/>
                  </a:lnTo>
                  <a:lnTo>
                    <a:pt x="419" y="186"/>
                  </a:lnTo>
                  <a:lnTo>
                    <a:pt x="419" y="175"/>
                  </a:lnTo>
                  <a:lnTo>
                    <a:pt x="417" y="175"/>
                  </a:lnTo>
                  <a:lnTo>
                    <a:pt x="417" y="173"/>
                  </a:lnTo>
                  <a:lnTo>
                    <a:pt x="414" y="170"/>
                  </a:lnTo>
                  <a:lnTo>
                    <a:pt x="410" y="168"/>
                  </a:lnTo>
                  <a:lnTo>
                    <a:pt x="408" y="164"/>
                  </a:lnTo>
                  <a:lnTo>
                    <a:pt x="408" y="159"/>
                  </a:lnTo>
                  <a:lnTo>
                    <a:pt x="410" y="157"/>
                  </a:lnTo>
                  <a:lnTo>
                    <a:pt x="410" y="157"/>
                  </a:lnTo>
                  <a:lnTo>
                    <a:pt x="412" y="154"/>
                  </a:lnTo>
                  <a:lnTo>
                    <a:pt x="412" y="152"/>
                  </a:lnTo>
                  <a:lnTo>
                    <a:pt x="410" y="152"/>
                  </a:lnTo>
                  <a:lnTo>
                    <a:pt x="410" y="150"/>
                  </a:lnTo>
                  <a:lnTo>
                    <a:pt x="412" y="148"/>
                  </a:lnTo>
                  <a:lnTo>
                    <a:pt x="412" y="148"/>
                  </a:lnTo>
                  <a:lnTo>
                    <a:pt x="412" y="148"/>
                  </a:lnTo>
                  <a:lnTo>
                    <a:pt x="412" y="145"/>
                  </a:lnTo>
                  <a:lnTo>
                    <a:pt x="417" y="148"/>
                  </a:lnTo>
                  <a:lnTo>
                    <a:pt x="419" y="148"/>
                  </a:lnTo>
                  <a:lnTo>
                    <a:pt x="421" y="148"/>
                  </a:lnTo>
                  <a:lnTo>
                    <a:pt x="424" y="143"/>
                  </a:lnTo>
                  <a:lnTo>
                    <a:pt x="421" y="143"/>
                  </a:lnTo>
                  <a:lnTo>
                    <a:pt x="419" y="143"/>
                  </a:lnTo>
                  <a:lnTo>
                    <a:pt x="417" y="143"/>
                  </a:lnTo>
                  <a:lnTo>
                    <a:pt x="417" y="143"/>
                  </a:lnTo>
                  <a:lnTo>
                    <a:pt x="417" y="141"/>
                  </a:lnTo>
                  <a:lnTo>
                    <a:pt x="414" y="143"/>
                  </a:lnTo>
                  <a:lnTo>
                    <a:pt x="412" y="139"/>
                  </a:lnTo>
                  <a:lnTo>
                    <a:pt x="410" y="136"/>
                  </a:lnTo>
                  <a:lnTo>
                    <a:pt x="410" y="136"/>
                  </a:lnTo>
                  <a:lnTo>
                    <a:pt x="408" y="141"/>
                  </a:lnTo>
                  <a:lnTo>
                    <a:pt x="405" y="141"/>
                  </a:lnTo>
                  <a:lnTo>
                    <a:pt x="405" y="136"/>
                  </a:lnTo>
                  <a:lnTo>
                    <a:pt x="405" y="132"/>
                  </a:lnTo>
                  <a:lnTo>
                    <a:pt x="403" y="132"/>
                  </a:lnTo>
                  <a:lnTo>
                    <a:pt x="403" y="134"/>
                  </a:lnTo>
                  <a:lnTo>
                    <a:pt x="401" y="132"/>
                  </a:lnTo>
                  <a:lnTo>
                    <a:pt x="399" y="130"/>
                  </a:lnTo>
                  <a:lnTo>
                    <a:pt x="396" y="130"/>
                  </a:lnTo>
                  <a:lnTo>
                    <a:pt x="396" y="127"/>
                  </a:lnTo>
                  <a:lnTo>
                    <a:pt x="392" y="127"/>
                  </a:lnTo>
                  <a:lnTo>
                    <a:pt x="392" y="127"/>
                  </a:lnTo>
                  <a:lnTo>
                    <a:pt x="394" y="125"/>
                  </a:lnTo>
                  <a:lnTo>
                    <a:pt x="396" y="125"/>
                  </a:lnTo>
                  <a:lnTo>
                    <a:pt x="399" y="120"/>
                  </a:lnTo>
                  <a:lnTo>
                    <a:pt x="401" y="118"/>
                  </a:lnTo>
                  <a:lnTo>
                    <a:pt x="401" y="116"/>
                  </a:lnTo>
                  <a:lnTo>
                    <a:pt x="396" y="116"/>
                  </a:lnTo>
                  <a:lnTo>
                    <a:pt x="394" y="116"/>
                  </a:lnTo>
                  <a:lnTo>
                    <a:pt x="392" y="118"/>
                  </a:lnTo>
                  <a:lnTo>
                    <a:pt x="390" y="120"/>
                  </a:lnTo>
                  <a:lnTo>
                    <a:pt x="387" y="123"/>
                  </a:lnTo>
                  <a:lnTo>
                    <a:pt x="385" y="125"/>
                  </a:lnTo>
                  <a:lnTo>
                    <a:pt x="385" y="123"/>
                  </a:lnTo>
                  <a:lnTo>
                    <a:pt x="383" y="120"/>
                  </a:lnTo>
                  <a:lnTo>
                    <a:pt x="383" y="120"/>
                  </a:lnTo>
                  <a:lnTo>
                    <a:pt x="383" y="118"/>
                  </a:lnTo>
                  <a:lnTo>
                    <a:pt x="380" y="120"/>
                  </a:lnTo>
                  <a:lnTo>
                    <a:pt x="380" y="118"/>
                  </a:lnTo>
                  <a:lnTo>
                    <a:pt x="378" y="116"/>
                  </a:lnTo>
                  <a:lnTo>
                    <a:pt x="378" y="118"/>
                  </a:lnTo>
                  <a:lnTo>
                    <a:pt x="376" y="118"/>
                  </a:lnTo>
                  <a:lnTo>
                    <a:pt x="376" y="116"/>
                  </a:lnTo>
                  <a:lnTo>
                    <a:pt x="376" y="116"/>
                  </a:lnTo>
                  <a:lnTo>
                    <a:pt x="374" y="118"/>
                  </a:lnTo>
                  <a:lnTo>
                    <a:pt x="374" y="120"/>
                  </a:lnTo>
                  <a:lnTo>
                    <a:pt x="374" y="120"/>
                  </a:lnTo>
                  <a:lnTo>
                    <a:pt x="371" y="118"/>
                  </a:lnTo>
                  <a:lnTo>
                    <a:pt x="371" y="118"/>
                  </a:lnTo>
                  <a:lnTo>
                    <a:pt x="371" y="118"/>
                  </a:lnTo>
                  <a:lnTo>
                    <a:pt x="369" y="118"/>
                  </a:lnTo>
                  <a:lnTo>
                    <a:pt x="365" y="120"/>
                  </a:lnTo>
                  <a:lnTo>
                    <a:pt x="362" y="118"/>
                  </a:lnTo>
                  <a:lnTo>
                    <a:pt x="369" y="116"/>
                  </a:lnTo>
                  <a:lnTo>
                    <a:pt x="365" y="116"/>
                  </a:lnTo>
                  <a:lnTo>
                    <a:pt x="365" y="114"/>
                  </a:lnTo>
                  <a:lnTo>
                    <a:pt x="365" y="114"/>
                  </a:lnTo>
                  <a:lnTo>
                    <a:pt x="371" y="114"/>
                  </a:lnTo>
                  <a:lnTo>
                    <a:pt x="374" y="114"/>
                  </a:lnTo>
                  <a:lnTo>
                    <a:pt x="376" y="114"/>
                  </a:lnTo>
                  <a:lnTo>
                    <a:pt x="380" y="116"/>
                  </a:lnTo>
                  <a:lnTo>
                    <a:pt x="383" y="114"/>
                  </a:lnTo>
                  <a:lnTo>
                    <a:pt x="383" y="114"/>
                  </a:lnTo>
                  <a:lnTo>
                    <a:pt x="380" y="111"/>
                  </a:lnTo>
                  <a:lnTo>
                    <a:pt x="380" y="109"/>
                  </a:lnTo>
                  <a:lnTo>
                    <a:pt x="383" y="107"/>
                  </a:lnTo>
                  <a:lnTo>
                    <a:pt x="383" y="105"/>
                  </a:lnTo>
                  <a:lnTo>
                    <a:pt x="383" y="105"/>
                  </a:lnTo>
                  <a:lnTo>
                    <a:pt x="385" y="102"/>
                  </a:lnTo>
                  <a:lnTo>
                    <a:pt x="385" y="102"/>
                  </a:lnTo>
                  <a:lnTo>
                    <a:pt x="387" y="100"/>
                  </a:lnTo>
                  <a:lnTo>
                    <a:pt x="387" y="100"/>
                  </a:lnTo>
                  <a:lnTo>
                    <a:pt x="385" y="98"/>
                  </a:lnTo>
                  <a:lnTo>
                    <a:pt x="385" y="96"/>
                  </a:lnTo>
                  <a:lnTo>
                    <a:pt x="385" y="93"/>
                  </a:lnTo>
                  <a:lnTo>
                    <a:pt x="390" y="93"/>
                  </a:lnTo>
                  <a:lnTo>
                    <a:pt x="392" y="89"/>
                  </a:lnTo>
                  <a:lnTo>
                    <a:pt x="392" y="89"/>
                  </a:lnTo>
                  <a:lnTo>
                    <a:pt x="394" y="89"/>
                  </a:lnTo>
                  <a:lnTo>
                    <a:pt x="396" y="91"/>
                  </a:lnTo>
                  <a:lnTo>
                    <a:pt x="399" y="93"/>
                  </a:lnTo>
                  <a:lnTo>
                    <a:pt x="401" y="93"/>
                  </a:lnTo>
                  <a:lnTo>
                    <a:pt x="401" y="96"/>
                  </a:lnTo>
                  <a:lnTo>
                    <a:pt x="403" y="96"/>
                  </a:lnTo>
                  <a:lnTo>
                    <a:pt x="403" y="93"/>
                  </a:lnTo>
                  <a:lnTo>
                    <a:pt x="405" y="91"/>
                  </a:lnTo>
                  <a:lnTo>
                    <a:pt x="408" y="89"/>
                  </a:lnTo>
                  <a:lnTo>
                    <a:pt x="403" y="86"/>
                  </a:lnTo>
                  <a:lnTo>
                    <a:pt x="399" y="89"/>
                  </a:lnTo>
                  <a:lnTo>
                    <a:pt x="396" y="89"/>
                  </a:lnTo>
                  <a:lnTo>
                    <a:pt x="394" y="86"/>
                  </a:lnTo>
                  <a:lnTo>
                    <a:pt x="392" y="82"/>
                  </a:lnTo>
                  <a:lnTo>
                    <a:pt x="387" y="82"/>
                  </a:lnTo>
                  <a:lnTo>
                    <a:pt x="385" y="86"/>
                  </a:lnTo>
                  <a:lnTo>
                    <a:pt x="383" y="84"/>
                  </a:lnTo>
                  <a:lnTo>
                    <a:pt x="383" y="89"/>
                  </a:lnTo>
                  <a:lnTo>
                    <a:pt x="383" y="89"/>
                  </a:lnTo>
                  <a:lnTo>
                    <a:pt x="380" y="89"/>
                  </a:lnTo>
                  <a:lnTo>
                    <a:pt x="380" y="84"/>
                  </a:lnTo>
                  <a:lnTo>
                    <a:pt x="378" y="89"/>
                  </a:lnTo>
                  <a:lnTo>
                    <a:pt x="378" y="89"/>
                  </a:lnTo>
                  <a:lnTo>
                    <a:pt x="376" y="89"/>
                  </a:lnTo>
                  <a:lnTo>
                    <a:pt x="376" y="86"/>
                  </a:lnTo>
                  <a:lnTo>
                    <a:pt x="380" y="80"/>
                  </a:lnTo>
                  <a:lnTo>
                    <a:pt x="378" y="80"/>
                  </a:lnTo>
                  <a:lnTo>
                    <a:pt x="380" y="77"/>
                  </a:lnTo>
                  <a:lnTo>
                    <a:pt x="378" y="75"/>
                  </a:lnTo>
                  <a:lnTo>
                    <a:pt x="378" y="77"/>
                  </a:lnTo>
                  <a:lnTo>
                    <a:pt x="374" y="80"/>
                  </a:lnTo>
                  <a:lnTo>
                    <a:pt x="374" y="80"/>
                  </a:lnTo>
                  <a:lnTo>
                    <a:pt x="371" y="80"/>
                  </a:lnTo>
                  <a:lnTo>
                    <a:pt x="371" y="77"/>
                  </a:lnTo>
                  <a:lnTo>
                    <a:pt x="369" y="80"/>
                  </a:lnTo>
                  <a:lnTo>
                    <a:pt x="369" y="82"/>
                  </a:lnTo>
                  <a:lnTo>
                    <a:pt x="369" y="82"/>
                  </a:lnTo>
                  <a:lnTo>
                    <a:pt x="369" y="82"/>
                  </a:lnTo>
                  <a:lnTo>
                    <a:pt x="371" y="82"/>
                  </a:lnTo>
                  <a:lnTo>
                    <a:pt x="369" y="84"/>
                  </a:lnTo>
                  <a:lnTo>
                    <a:pt x="365" y="86"/>
                  </a:lnTo>
                  <a:lnTo>
                    <a:pt x="365" y="86"/>
                  </a:lnTo>
                  <a:lnTo>
                    <a:pt x="365" y="84"/>
                  </a:lnTo>
                  <a:lnTo>
                    <a:pt x="367" y="82"/>
                  </a:lnTo>
                  <a:lnTo>
                    <a:pt x="367" y="77"/>
                  </a:lnTo>
                  <a:lnTo>
                    <a:pt x="369" y="75"/>
                  </a:lnTo>
                  <a:lnTo>
                    <a:pt x="369" y="73"/>
                  </a:lnTo>
                  <a:lnTo>
                    <a:pt x="369" y="71"/>
                  </a:lnTo>
                  <a:lnTo>
                    <a:pt x="369" y="71"/>
                  </a:lnTo>
                  <a:lnTo>
                    <a:pt x="371" y="71"/>
                  </a:lnTo>
                  <a:lnTo>
                    <a:pt x="371" y="71"/>
                  </a:lnTo>
                  <a:lnTo>
                    <a:pt x="371" y="68"/>
                  </a:lnTo>
                  <a:lnTo>
                    <a:pt x="371" y="68"/>
                  </a:lnTo>
                  <a:lnTo>
                    <a:pt x="371" y="68"/>
                  </a:lnTo>
                  <a:lnTo>
                    <a:pt x="374" y="68"/>
                  </a:lnTo>
                  <a:lnTo>
                    <a:pt x="374" y="66"/>
                  </a:lnTo>
                  <a:lnTo>
                    <a:pt x="371" y="66"/>
                  </a:lnTo>
                  <a:lnTo>
                    <a:pt x="369" y="66"/>
                  </a:lnTo>
                  <a:lnTo>
                    <a:pt x="374" y="57"/>
                  </a:lnTo>
                  <a:lnTo>
                    <a:pt x="374" y="57"/>
                  </a:lnTo>
                  <a:lnTo>
                    <a:pt x="374" y="61"/>
                  </a:lnTo>
                  <a:lnTo>
                    <a:pt x="376" y="61"/>
                  </a:lnTo>
                  <a:lnTo>
                    <a:pt x="378" y="61"/>
                  </a:lnTo>
                  <a:lnTo>
                    <a:pt x="380" y="52"/>
                  </a:lnTo>
                  <a:lnTo>
                    <a:pt x="378" y="52"/>
                  </a:lnTo>
                  <a:lnTo>
                    <a:pt x="380" y="52"/>
                  </a:lnTo>
                  <a:lnTo>
                    <a:pt x="380" y="50"/>
                  </a:lnTo>
                  <a:lnTo>
                    <a:pt x="378" y="48"/>
                  </a:lnTo>
                  <a:lnTo>
                    <a:pt x="376" y="48"/>
                  </a:lnTo>
                  <a:lnTo>
                    <a:pt x="374" y="48"/>
                  </a:lnTo>
                  <a:lnTo>
                    <a:pt x="374" y="48"/>
                  </a:lnTo>
                  <a:lnTo>
                    <a:pt x="374" y="48"/>
                  </a:lnTo>
                  <a:lnTo>
                    <a:pt x="371" y="46"/>
                  </a:lnTo>
                  <a:lnTo>
                    <a:pt x="374" y="43"/>
                  </a:lnTo>
                  <a:lnTo>
                    <a:pt x="374" y="43"/>
                  </a:lnTo>
                  <a:lnTo>
                    <a:pt x="374" y="41"/>
                  </a:lnTo>
                  <a:lnTo>
                    <a:pt x="369" y="43"/>
                  </a:lnTo>
                  <a:lnTo>
                    <a:pt x="369" y="41"/>
                  </a:lnTo>
                  <a:lnTo>
                    <a:pt x="371" y="41"/>
                  </a:lnTo>
                  <a:lnTo>
                    <a:pt x="369" y="39"/>
                  </a:lnTo>
                  <a:lnTo>
                    <a:pt x="371" y="37"/>
                  </a:lnTo>
                  <a:lnTo>
                    <a:pt x="369" y="34"/>
                  </a:lnTo>
                  <a:lnTo>
                    <a:pt x="367" y="34"/>
                  </a:lnTo>
                  <a:lnTo>
                    <a:pt x="367" y="34"/>
                  </a:lnTo>
                  <a:lnTo>
                    <a:pt x="367" y="37"/>
                  </a:lnTo>
                  <a:lnTo>
                    <a:pt x="365" y="37"/>
                  </a:lnTo>
                  <a:lnTo>
                    <a:pt x="367" y="39"/>
                  </a:lnTo>
                  <a:lnTo>
                    <a:pt x="367" y="39"/>
                  </a:lnTo>
                  <a:lnTo>
                    <a:pt x="365" y="41"/>
                  </a:lnTo>
                  <a:lnTo>
                    <a:pt x="362" y="39"/>
                  </a:lnTo>
                  <a:lnTo>
                    <a:pt x="360" y="39"/>
                  </a:lnTo>
                  <a:lnTo>
                    <a:pt x="358" y="39"/>
                  </a:lnTo>
                  <a:lnTo>
                    <a:pt x="358" y="41"/>
                  </a:lnTo>
                  <a:lnTo>
                    <a:pt x="356" y="39"/>
                  </a:lnTo>
                  <a:lnTo>
                    <a:pt x="356" y="41"/>
                  </a:lnTo>
                  <a:lnTo>
                    <a:pt x="353" y="39"/>
                  </a:lnTo>
                  <a:lnTo>
                    <a:pt x="353" y="41"/>
                  </a:lnTo>
                  <a:lnTo>
                    <a:pt x="356" y="43"/>
                  </a:lnTo>
                  <a:lnTo>
                    <a:pt x="353" y="43"/>
                  </a:lnTo>
                  <a:lnTo>
                    <a:pt x="356" y="46"/>
                  </a:lnTo>
                  <a:lnTo>
                    <a:pt x="353" y="46"/>
                  </a:lnTo>
                  <a:lnTo>
                    <a:pt x="349" y="52"/>
                  </a:lnTo>
                  <a:lnTo>
                    <a:pt x="349" y="55"/>
                  </a:lnTo>
                  <a:lnTo>
                    <a:pt x="346" y="57"/>
                  </a:lnTo>
                  <a:lnTo>
                    <a:pt x="346" y="46"/>
                  </a:lnTo>
                  <a:lnTo>
                    <a:pt x="349" y="43"/>
                  </a:lnTo>
                  <a:lnTo>
                    <a:pt x="346" y="41"/>
                  </a:lnTo>
                  <a:lnTo>
                    <a:pt x="344" y="41"/>
                  </a:lnTo>
                  <a:lnTo>
                    <a:pt x="344" y="41"/>
                  </a:lnTo>
                  <a:lnTo>
                    <a:pt x="344" y="39"/>
                  </a:lnTo>
                  <a:lnTo>
                    <a:pt x="344" y="37"/>
                  </a:lnTo>
                  <a:lnTo>
                    <a:pt x="344" y="34"/>
                  </a:lnTo>
                  <a:lnTo>
                    <a:pt x="337" y="34"/>
                  </a:lnTo>
                  <a:lnTo>
                    <a:pt x="337" y="34"/>
                  </a:lnTo>
                  <a:lnTo>
                    <a:pt x="340" y="32"/>
                  </a:lnTo>
                  <a:lnTo>
                    <a:pt x="342" y="32"/>
                  </a:lnTo>
                  <a:lnTo>
                    <a:pt x="342" y="27"/>
                  </a:lnTo>
                  <a:lnTo>
                    <a:pt x="340" y="27"/>
                  </a:lnTo>
                  <a:lnTo>
                    <a:pt x="337" y="27"/>
                  </a:lnTo>
                  <a:lnTo>
                    <a:pt x="333" y="27"/>
                  </a:lnTo>
                  <a:lnTo>
                    <a:pt x="331" y="27"/>
                  </a:lnTo>
                  <a:lnTo>
                    <a:pt x="331" y="25"/>
                  </a:lnTo>
                  <a:lnTo>
                    <a:pt x="331" y="23"/>
                  </a:lnTo>
                  <a:lnTo>
                    <a:pt x="328" y="25"/>
                  </a:lnTo>
                  <a:lnTo>
                    <a:pt x="328" y="25"/>
                  </a:lnTo>
                  <a:lnTo>
                    <a:pt x="326" y="23"/>
                  </a:lnTo>
                  <a:lnTo>
                    <a:pt x="326" y="18"/>
                  </a:lnTo>
                  <a:lnTo>
                    <a:pt x="326" y="18"/>
                  </a:lnTo>
                  <a:lnTo>
                    <a:pt x="324" y="18"/>
                  </a:lnTo>
                  <a:lnTo>
                    <a:pt x="322" y="16"/>
                  </a:lnTo>
                  <a:lnTo>
                    <a:pt x="319" y="18"/>
                  </a:lnTo>
                  <a:lnTo>
                    <a:pt x="317" y="23"/>
                  </a:lnTo>
                  <a:lnTo>
                    <a:pt x="319" y="23"/>
                  </a:lnTo>
                  <a:lnTo>
                    <a:pt x="317" y="25"/>
                  </a:lnTo>
                  <a:lnTo>
                    <a:pt x="315" y="23"/>
                  </a:lnTo>
                  <a:lnTo>
                    <a:pt x="315" y="21"/>
                  </a:lnTo>
                  <a:lnTo>
                    <a:pt x="315" y="18"/>
                  </a:lnTo>
                  <a:lnTo>
                    <a:pt x="315" y="21"/>
                  </a:lnTo>
                  <a:lnTo>
                    <a:pt x="315" y="23"/>
                  </a:lnTo>
                  <a:lnTo>
                    <a:pt x="312" y="23"/>
                  </a:lnTo>
                  <a:lnTo>
                    <a:pt x="312" y="23"/>
                  </a:lnTo>
                  <a:lnTo>
                    <a:pt x="308" y="23"/>
                  </a:lnTo>
                  <a:lnTo>
                    <a:pt x="308" y="21"/>
                  </a:lnTo>
                  <a:lnTo>
                    <a:pt x="308" y="18"/>
                  </a:lnTo>
                  <a:lnTo>
                    <a:pt x="306" y="14"/>
                  </a:lnTo>
                  <a:lnTo>
                    <a:pt x="306" y="14"/>
                  </a:lnTo>
                  <a:lnTo>
                    <a:pt x="303" y="21"/>
                  </a:lnTo>
                  <a:lnTo>
                    <a:pt x="303" y="23"/>
                  </a:lnTo>
                  <a:lnTo>
                    <a:pt x="306" y="23"/>
                  </a:lnTo>
                  <a:lnTo>
                    <a:pt x="306" y="25"/>
                  </a:lnTo>
                  <a:lnTo>
                    <a:pt x="306" y="25"/>
                  </a:lnTo>
                  <a:lnTo>
                    <a:pt x="306" y="23"/>
                  </a:lnTo>
                  <a:lnTo>
                    <a:pt x="301" y="21"/>
                  </a:lnTo>
                  <a:lnTo>
                    <a:pt x="301" y="18"/>
                  </a:lnTo>
                  <a:lnTo>
                    <a:pt x="303" y="14"/>
                  </a:lnTo>
                  <a:lnTo>
                    <a:pt x="303" y="12"/>
                  </a:lnTo>
                  <a:lnTo>
                    <a:pt x="303" y="9"/>
                  </a:lnTo>
                  <a:lnTo>
                    <a:pt x="301" y="7"/>
                  </a:lnTo>
                  <a:lnTo>
                    <a:pt x="299" y="7"/>
                  </a:lnTo>
                  <a:lnTo>
                    <a:pt x="299" y="5"/>
                  </a:lnTo>
                  <a:lnTo>
                    <a:pt x="297" y="5"/>
                  </a:lnTo>
                  <a:lnTo>
                    <a:pt x="294" y="5"/>
                  </a:lnTo>
                  <a:lnTo>
                    <a:pt x="294" y="3"/>
                  </a:lnTo>
                  <a:lnTo>
                    <a:pt x="294" y="3"/>
                  </a:lnTo>
                  <a:lnTo>
                    <a:pt x="292" y="3"/>
                  </a:lnTo>
                  <a:lnTo>
                    <a:pt x="292" y="0"/>
                  </a:lnTo>
                  <a:lnTo>
                    <a:pt x="290" y="0"/>
                  </a:lnTo>
                  <a:lnTo>
                    <a:pt x="287" y="3"/>
                  </a:lnTo>
                  <a:lnTo>
                    <a:pt x="287" y="3"/>
                  </a:lnTo>
                  <a:lnTo>
                    <a:pt x="285" y="3"/>
                  </a:lnTo>
                  <a:lnTo>
                    <a:pt x="283" y="5"/>
                  </a:lnTo>
                  <a:lnTo>
                    <a:pt x="283" y="7"/>
                  </a:lnTo>
                  <a:lnTo>
                    <a:pt x="281" y="7"/>
                  </a:lnTo>
                  <a:lnTo>
                    <a:pt x="281" y="3"/>
                  </a:lnTo>
                  <a:lnTo>
                    <a:pt x="281" y="3"/>
                  </a:lnTo>
                  <a:lnTo>
                    <a:pt x="281" y="5"/>
                  </a:lnTo>
                  <a:lnTo>
                    <a:pt x="278" y="3"/>
                  </a:lnTo>
                  <a:lnTo>
                    <a:pt x="276" y="5"/>
                  </a:lnTo>
                  <a:lnTo>
                    <a:pt x="274" y="7"/>
                  </a:lnTo>
                  <a:lnTo>
                    <a:pt x="272" y="7"/>
                  </a:lnTo>
                  <a:lnTo>
                    <a:pt x="272" y="5"/>
                  </a:lnTo>
                  <a:lnTo>
                    <a:pt x="272" y="5"/>
                  </a:lnTo>
                  <a:lnTo>
                    <a:pt x="269" y="5"/>
                  </a:lnTo>
                  <a:lnTo>
                    <a:pt x="267" y="5"/>
                  </a:lnTo>
                  <a:lnTo>
                    <a:pt x="267" y="7"/>
                  </a:lnTo>
                  <a:lnTo>
                    <a:pt x="269" y="9"/>
                  </a:lnTo>
                  <a:lnTo>
                    <a:pt x="272" y="7"/>
                  </a:lnTo>
                  <a:lnTo>
                    <a:pt x="274" y="9"/>
                  </a:lnTo>
                  <a:lnTo>
                    <a:pt x="274" y="14"/>
                  </a:lnTo>
                  <a:lnTo>
                    <a:pt x="272" y="18"/>
                  </a:lnTo>
                  <a:lnTo>
                    <a:pt x="272" y="23"/>
                  </a:lnTo>
                  <a:lnTo>
                    <a:pt x="272" y="23"/>
                  </a:lnTo>
                  <a:lnTo>
                    <a:pt x="272" y="23"/>
                  </a:lnTo>
                  <a:lnTo>
                    <a:pt x="272" y="25"/>
                  </a:lnTo>
                  <a:lnTo>
                    <a:pt x="274" y="27"/>
                  </a:lnTo>
                  <a:lnTo>
                    <a:pt x="276" y="27"/>
                  </a:lnTo>
                  <a:lnTo>
                    <a:pt x="274" y="32"/>
                  </a:lnTo>
                  <a:lnTo>
                    <a:pt x="269" y="37"/>
                  </a:lnTo>
                  <a:lnTo>
                    <a:pt x="265" y="37"/>
                  </a:lnTo>
                  <a:lnTo>
                    <a:pt x="265" y="37"/>
                  </a:lnTo>
                  <a:lnTo>
                    <a:pt x="265" y="37"/>
                  </a:lnTo>
                  <a:lnTo>
                    <a:pt x="263" y="37"/>
                  </a:lnTo>
                  <a:lnTo>
                    <a:pt x="263" y="37"/>
                  </a:lnTo>
                  <a:lnTo>
                    <a:pt x="263" y="37"/>
                  </a:lnTo>
                  <a:lnTo>
                    <a:pt x="263" y="39"/>
                  </a:lnTo>
                  <a:lnTo>
                    <a:pt x="263" y="39"/>
                  </a:lnTo>
                  <a:lnTo>
                    <a:pt x="258" y="43"/>
                  </a:lnTo>
                  <a:lnTo>
                    <a:pt x="251" y="46"/>
                  </a:lnTo>
                  <a:lnTo>
                    <a:pt x="249" y="43"/>
                  </a:lnTo>
                  <a:lnTo>
                    <a:pt x="247" y="46"/>
                  </a:lnTo>
                  <a:lnTo>
                    <a:pt x="244" y="41"/>
                  </a:lnTo>
                  <a:lnTo>
                    <a:pt x="242" y="41"/>
                  </a:lnTo>
                  <a:lnTo>
                    <a:pt x="238" y="43"/>
                  </a:lnTo>
                  <a:lnTo>
                    <a:pt x="238" y="46"/>
                  </a:lnTo>
                  <a:lnTo>
                    <a:pt x="235" y="46"/>
                  </a:lnTo>
                  <a:lnTo>
                    <a:pt x="233" y="48"/>
                  </a:lnTo>
                  <a:lnTo>
                    <a:pt x="229" y="52"/>
                  </a:lnTo>
                  <a:lnTo>
                    <a:pt x="229" y="55"/>
                  </a:lnTo>
                  <a:lnTo>
                    <a:pt x="229" y="55"/>
                  </a:lnTo>
                  <a:lnTo>
                    <a:pt x="224" y="59"/>
                  </a:lnTo>
                  <a:lnTo>
                    <a:pt x="224" y="59"/>
                  </a:lnTo>
                  <a:lnTo>
                    <a:pt x="226" y="59"/>
                  </a:lnTo>
                  <a:lnTo>
                    <a:pt x="224" y="61"/>
                  </a:lnTo>
                  <a:lnTo>
                    <a:pt x="224" y="61"/>
                  </a:lnTo>
                  <a:lnTo>
                    <a:pt x="217" y="66"/>
                  </a:lnTo>
                  <a:lnTo>
                    <a:pt x="215" y="71"/>
                  </a:lnTo>
                  <a:lnTo>
                    <a:pt x="213" y="73"/>
                  </a:lnTo>
                  <a:lnTo>
                    <a:pt x="213" y="73"/>
                  </a:lnTo>
                  <a:lnTo>
                    <a:pt x="213" y="75"/>
                  </a:lnTo>
                  <a:lnTo>
                    <a:pt x="210" y="75"/>
                  </a:lnTo>
                  <a:lnTo>
                    <a:pt x="208" y="77"/>
                  </a:lnTo>
                  <a:lnTo>
                    <a:pt x="206" y="77"/>
                  </a:lnTo>
                  <a:lnTo>
                    <a:pt x="204" y="77"/>
                  </a:lnTo>
                  <a:lnTo>
                    <a:pt x="201" y="80"/>
                  </a:lnTo>
                  <a:lnTo>
                    <a:pt x="199" y="80"/>
                  </a:lnTo>
                  <a:lnTo>
                    <a:pt x="199" y="82"/>
                  </a:lnTo>
                  <a:lnTo>
                    <a:pt x="201" y="84"/>
                  </a:lnTo>
                  <a:lnTo>
                    <a:pt x="197" y="84"/>
                  </a:lnTo>
                  <a:lnTo>
                    <a:pt x="197" y="84"/>
                  </a:lnTo>
                  <a:lnTo>
                    <a:pt x="197" y="86"/>
                  </a:lnTo>
                  <a:lnTo>
                    <a:pt x="197" y="89"/>
                  </a:lnTo>
                  <a:lnTo>
                    <a:pt x="197" y="89"/>
                  </a:lnTo>
                  <a:lnTo>
                    <a:pt x="197" y="89"/>
                  </a:lnTo>
                  <a:lnTo>
                    <a:pt x="197" y="91"/>
                  </a:lnTo>
                  <a:lnTo>
                    <a:pt x="195" y="93"/>
                  </a:lnTo>
                  <a:lnTo>
                    <a:pt x="188" y="105"/>
                  </a:lnTo>
                  <a:lnTo>
                    <a:pt x="183" y="109"/>
                  </a:lnTo>
                  <a:lnTo>
                    <a:pt x="179" y="114"/>
                  </a:lnTo>
                  <a:lnTo>
                    <a:pt x="174" y="116"/>
                  </a:lnTo>
                  <a:lnTo>
                    <a:pt x="170" y="118"/>
                  </a:lnTo>
                  <a:lnTo>
                    <a:pt x="163" y="118"/>
                  </a:lnTo>
                  <a:lnTo>
                    <a:pt x="163" y="118"/>
                  </a:lnTo>
                  <a:lnTo>
                    <a:pt x="161" y="118"/>
                  </a:lnTo>
                  <a:lnTo>
                    <a:pt x="161" y="118"/>
                  </a:lnTo>
                  <a:lnTo>
                    <a:pt x="158" y="120"/>
                  </a:lnTo>
                  <a:lnTo>
                    <a:pt x="156" y="120"/>
                  </a:lnTo>
                  <a:lnTo>
                    <a:pt x="156" y="120"/>
                  </a:lnTo>
                  <a:lnTo>
                    <a:pt x="154" y="118"/>
                  </a:lnTo>
                  <a:lnTo>
                    <a:pt x="154" y="118"/>
                  </a:lnTo>
                  <a:lnTo>
                    <a:pt x="154" y="120"/>
                  </a:lnTo>
                  <a:lnTo>
                    <a:pt x="151" y="120"/>
                  </a:lnTo>
                  <a:lnTo>
                    <a:pt x="149" y="120"/>
                  </a:lnTo>
                  <a:lnTo>
                    <a:pt x="149" y="123"/>
                  </a:lnTo>
                  <a:lnTo>
                    <a:pt x="145" y="125"/>
                  </a:lnTo>
                  <a:lnTo>
                    <a:pt x="138" y="127"/>
                  </a:lnTo>
                  <a:lnTo>
                    <a:pt x="136" y="130"/>
                  </a:lnTo>
                  <a:lnTo>
                    <a:pt x="133" y="130"/>
                  </a:lnTo>
                  <a:lnTo>
                    <a:pt x="133" y="132"/>
                  </a:lnTo>
                  <a:lnTo>
                    <a:pt x="131" y="136"/>
                  </a:lnTo>
                  <a:lnTo>
                    <a:pt x="129" y="139"/>
                  </a:lnTo>
                  <a:lnTo>
                    <a:pt x="124" y="143"/>
                  </a:lnTo>
                  <a:lnTo>
                    <a:pt x="117" y="148"/>
                  </a:lnTo>
                  <a:lnTo>
                    <a:pt x="106" y="150"/>
                  </a:lnTo>
                  <a:lnTo>
                    <a:pt x="95" y="152"/>
                  </a:lnTo>
                  <a:lnTo>
                    <a:pt x="88" y="152"/>
                  </a:lnTo>
                  <a:lnTo>
                    <a:pt x="86" y="152"/>
                  </a:lnTo>
                  <a:lnTo>
                    <a:pt x="83" y="152"/>
                  </a:lnTo>
                  <a:lnTo>
                    <a:pt x="79" y="148"/>
                  </a:lnTo>
                  <a:lnTo>
                    <a:pt x="79" y="148"/>
                  </a:lnTo>
                  <a:lnTo>
                    <a:pt x="77" y="145"/>
                  </a:lnTo>
                  <a:lnTo>
                    <a:pt x="74" y="145"/>
                  </a:lnTo>
                  <a:lnTo>
                    <a:pt x="74" y="145"/>
                  </a:lnTo>
                  <a:lnTo>
                    <a:pt x="72" y="145"/>
                  </a:lnTo>
                  <a:lnTo>
                    <a:pt x="72" y="145"/>
                  </a:lnTo>
                  <a:lnTo>
                    <a:pt x="72" y="145"/>
                  </a:lnTo>
                  <a:lnTo>
                    <a:pt x="70" y="145"/>
                  </a:lnTo>
                  <a:lnTo>
                    <a:pt x="61" y="145"/>
                  </a:lnTo>
                  <a:lnTo>
                    <a:pt x="58" y="145"/>
                  </a:lnTo>
                  <a:lnTo>
                    <a:pt x="54" y="143"/>
                  </a:lnTo>
                  <a:lnTo>
                    <a:pt x="52" y="143"/>
                  </a:lnTo>
                  <a:lnTo>
                    <a:pt x="49" y="143"/>
                  </a:lnTo>
                  <a:lnTo>
                    <a:pt x="47" y="143"/>
                  </a:lnTo>
                  <a:lnTo>
                    <a:pt x="40" y="136"/>
                  </a:lnTo>
                  <a:lnTo>
                    <a:pt x="34" y="127"/>
                  </a:lnTo>
                  <a:lnTo>
                    <a:pt x="31" y="127"/>
                  </a:lnTo>
                  <a:lnTo>
                    <a:pt x="27" y="120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7" y="116"/>
                  </a:lnTo>
                  <a:lnTo>
                    <a:pt x="27" y="116"/>
                  </a:lnTo>
                  <a:lnTo>
                    <a:pt x="27" y="114"/>
                  </a:lnTo>
                  <a:lnTo>
                    <a:pt x="27" y="114"/>
                  </a:lnTo>
                  <a:lnTo>
                    <a:pt x="24" y="114"/>
                  </a:lnTo>
                  <a:lnTo>
                    <a:pt x="27" y="111"/>
                  </a:lnTo>
                  <a:lnTo>
                    <a:pt x="24" y="111"/>
                  </a:lnTo>
                  <a:lnTo>
                    <a:pt x="27" y="111"/>
                  </a:lnTo>
                  <a:lnTo>
                    <a:pt x="24" y="111"/>
                  </a:lnTo>
                  <a:lnTo>
                    <a:pt x="27" y="109"/>
                  </a:lnTo>
                  <a:lnTo>
                    <a:pt x="27" y="109"/>
                  </a:lnTo>
                  <a:lnTo>
                    <a:pt x="27" y="109"/>
                  </a:lnTo>
                  <a:lnTo>
                    <a:pt x="29" y="105"/>
                  </a:lnTo>
                  <a:lnTo>
                    <a:pt x="24" y="105"/>
                  </a:lnTo>
                  <a:lnTo>
                    <a:pt x="24" y="105"/>
                  </a:lnTo>
                  <a:lnTo>
                    <a:pt x="22" y="102"/>
                  </a:lnTo>
                  <a:lnTo>
                    <a:pt x="18" y="98"/>
                  </a:lnTo>
                  <a:lnTo>
                    <a:pt x="18" y="100"/>
                  </a:lnTo>
                  <a:lnTo>
                    <a:pt x="18" y="100"/>
                  </a:lnTo>
                  <a:lnTo>
                    <a:pt x="18" y="100"/>
                  </a:lnTo>
                  <a:lnTo>
                    <a:pt x="18" y="102"/>
                  </a:lnTo>
                  <a:lnTo>
                    <a:pt x="15" y="105"/>
                  </a:lnTo>
                  <a:lnTo>
                    <a:pt x="15" y="105"/>
                  </a:lnTo>
                  <a:lnTo>
                    <a:pt x="15" y="105"/>
                  </a:lnTo>
                  <a:lnTo>
                    <a:pt x="13" y="107"/>
                  </a:lnTo>
                  <a:lnTo>
                    <a:pt x="13" y="109"/>
                  </a:lnTo>
                  <a:lnTo>
                    <a:pt x="13" y="109"/>
                  </a:lnTo>
                  <a:lnTo>
                    <a:pt x="11" y="111"/>
                  </a:lnTo>
                  <a:lnTo>
                    <a:pt x="13" y="111"/>
                  </a:lnTo>
                  <a:lnTo>
                    <a:pt x="11" y="111"/>
                  </a:lnTo>
                  <a:lnTo>
                    <a:pt x="15" y="116"/>
                  </a:lnTo>
                  <a:lnTo>
                    <a:pt x="15" y="116"/>
                  </a:lnTo>
                  <a:lnTo>
                    <a:pt x="15" y="118"/>
                  </a:lnTo>
                  <a:lnTo>
                    <a:pt x="18" y="120"/>
                  </a:lnTo>
                  <a:lnTo>
                    <a:pt x="20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4" y="125"/>
                  </a:lnTo>
                  <a:lnTo>
                    <a:pt x="22" y="125"/>
                  </a:lnTo>
                  <a:lnTo>
                    <a:pt x="24" y="127"/>
                  </a:lnTo>
                  <a:lnTo>
                    <a:pt x="24" y="130"/>
                  </a:lnTo>
                  <a:lnTo>
                    <a:pt x="22" y="130"/>
                  </a:lnTo>
                  <a:lnTo>
                    <a:pt x="22" y="134"/>
                  </a:lnTo>
                  <a:lnTo>
                    <a:pt x="22" y="139"/>
                  </a:lnTo>
                  <a:lnTo>
                    <a:pt x="20" y="141"/>
                  </a:lnTo>
                  <a:lnTo>
                    <a:pt x="20" y="141"/>
                  </a:lnTo>
                  <a:lnTo>
                    <a:pt x="18" y="145"/>
                  </a:lnTo>
                  <a:lnTo>
                    <a:pt x="18" y="145"/>
                  </a:lnTo>
                  <a:lnTo>
                    <a:pt x="15" y="148"/>
                  </a:lnTo>
                  <a:lnTo>
                    <a:pt x="15" y="148"/>
                  </a:lnTo>
                  <a:lnTo>
                    <a:pt x="15" y="150"/>
                  </a:lnTo>
                  <a:lnTo>
                    <a:pt x="15" y="150"/>
                  </a:lnTo>
                  <a:lnTo>
                    <a:pt x="15" y="152"/>
                  </a:lnTo>
                  <a:lnTo>
                    <a:pt x="15" y="152"/>
                  </a:lnTo>
                  <a:lnTo>
                    <a:pt x="15" y="152"/>
                  </a:lnTo>
                  <a:lnTo>
                    <a:pt x="13" y="152"/>
                  </a:lnTo>
                  <a:lnTo>
                    <a:pt x="15" y="154"/>
                  </a:lnTo>
                  <a:lnTo>
                    <a:pt x="13" y="154"/>
                  </a:lnTo>
                  <a:lnTo>
                    <a:pt x="11" y="159"/>
                  </a:lnTo>
                  <a:lnTo>
                    <a:pt x="9" y="159"/>
                  </a:lnTo>
                  <a:lnTo>
                    <a:pt x="9" y="159"/>
                  </a:lnTo>
                  <a:lnTo>
                    <a:pt x="9" y="159"/>
                  </a:lnTo>
                  <a:lnTo>
                    <a:pt x="6" y="161"/>
                  </a:lnTo>
                  <a:lnTo>
                    <a:pt x="9" y="161"/>
                  </a:lnTo>
                  <a:lnTo>
                    <a:pt x="9" y="164"/>
                  </a:lnTo>
                  <a:lnTo>
                    <a:pt x="9" y="164"/>
                  </a:lnTo>
                  <a:lnTo>
                    <a:pt x="9" y="166"/>
                  </a:lnTo>
                  <a:lnTo>
                    <a:pt x="9" y="166"/>
                  </a:lnTo>
                  <a:lnTo>
                    <a:pt x="9" y="166"/>
                  </a:lnTo>
                  <a:lnTo>
                    <a:pt x="9" y="168"/>
                  </a:lnTo>
                  <a:lnTo>
                    <a:pt x="9" y="168"/>
                  </a:lnTo>
                  <a:lnTo>
                    <a:pt x="9" y="170"/>
                  </a:lnTo>
                  <a:lnTo>
                    <a:pt x="9" y="170"/>
                  </a:lnTo>
                  <a:lnTo>
                    <a:pt x="6" y="170"/>
                  </a:lnTo>
                  <a:lnTo>
                    <a:pt x="6" y="173"/>
                  </a:lnTo>
                  <a:lnTo>
                    <a:pt x="6" y="175"/>
                  </a:lnTo>
                  <a:lnTo>
                    <a:pt x="6" y="177"/>
                  </a:lnTo>
                  <a:lnTo>
                    <a:pt x="4" y="177"/>
                  </a:lnTo>
                  <a:lnTo>
                    <a:pt x="2" y="177"/>
                  </a:lnTo>
                  <a:lnTo>
                    <a:pt x="4" y="179"/>
                  </a:lnTo>
                  <a:lnTo>
                    <a:pt x="0" y="179"/>
                  </a:lnTo>
                  <a:lnTo>
                    <a:pt x="0" y="182"/>
                  </a:lnTo>
                  <a:lnTo>
                    <a:pt x="2" y="182"/>
                  </a:lnTo>
                  <a:lnTo>
                    <a:pt x="0" y="182"/>
                  </a:lnTo>
                  <a:lnTo>
                    <a:pt x="2" y="184"/>
                  </a:lnTo>
                  <a:lnTo>
                    <a:pt x="4" y="184"/>
                  </a:lnTo>
                  <a:lnTo>
                    <a:pt x="6" y="188"/>
                  </a:lnTo>
                  <a:lnTo>
                    <a:pt x="9" y="188"/>
                  </a:lnTo>
                  <a:lnTo>
                    <a:pt x="9" y="188"/>
                  </a:lnTo>
                  <a:lnTo>
                    <a:pt x="11" y="193"/>
                  </a:lnTo>
                  <a:lnTo>
                    <a:pt x="11" y="195"/>
                  </a:lnTo>
                  <a:lnTo>
                    <a:pt x="18" y="198"/>
                  </a:lnTo>
                  <a:lnTo>
                    <a:pt x="18" y="200"/>
                  </a:lnTo>
                  <a:lnTo>
                    <a:pt x="15" y="202"/>
                  </a:lnTo>
                  <a:lnTo>
                    <a:pt x="18" y="202"/>
                  </a:lnTo>
                  <a:lnTo>
                    <a:pt x="15" y="207"/>
                  </a:lnTo>
                  <a:lnTo>
                    <a:pt x="15" y="207"/>
                  </a:lnTo>
                  <a:lnTo>
                    <a:pt x="15" y="207"/>
                  </a:lnTo>
                  <a:lnTo>
                    <a:pt x="15" y="209"/>
                  </a:lnTo>
                  <a:lnTo>
                    <a:pt x="15" y="209"/>
                  </a:lnTo>
                  <a:lnTo>
                    <a:pt x="15" y="209"/>
                  </a:lnTo>
                  <a:lnTo>
                    <a:pt x="15" y="209"/>
                  </a:lnTo>
                  <a:lnTo>
                    <a:pt x="15" y="211"/>
                  </a:lnTo>
                  <a:lnTo>
                    <a:pt x="13" y="213"/>
                  </a:lnTo>
                  <a:lnTo>
                    <a:pt x="13" y="213"/>
                  </a:lnTo>
                  <a:lnTo>
                    <a:pt x="13" y="216"/>
                  </a:lnTo>
                  <a:lnTo>
                    <a:pt x="11" y="216"/>
                  </a:lnTo>
                  <a:lnTo>
                    <a:pt x="11" y="216"/>
                  </a:lnTo>
                  <a:lnTo>
                    <a:pt x="9" y="218"/>
                  </a:lnTo>
                  <a:lnTo>
                    <a:pt x="6" y="216"/>
                  </a:lnTo>
                  <a:lnTo>
                    <a:pt x="6" y="218"/>
                  </a:lnTo>
                  <a:lnTo>
                    <a:pt x="4" y="220"/>
                  </a:lnTo>
                  <a:lnTo>
                    <a:pt x="4" y="218"/>
                  </a:lnTo>
                  <a:lnTo>
                    <a:pt x="2" y="220"/>
                  </a:lnTo>
                  <a:lnTo>
                    <a:pt x="2" y="223"/>
                  </a:lnTo>
                  <a:lnTo>
                    <a:pt x="2" y="225"/>
                  </a:lnTo>
                  <a:lnTo>
                    <a:pt x="2" y="225"/>
                  </a:lnTo>
                  <a:lnTo>
                    <a:pt x="4" y="227"/>
                  </a:lnTo>
                  <a:lnTo>
                    <a:pt x="2" y="227"/>
                  </a:lnTo>
                  <a:lnTo>
                    <a:pt x="4" y="227"/>
                  </a:lnTo>
                  <a:lnTo>
                    <a:pt x="2" y="227"/>
                  </a:lnTo>
                  <a:lnTo>
                    <a:pt x="4" y="232"/>
                  </a:lnTo>
                  <a:lnTo>
                    <a:pt x="4" y="234"/>
                  </a:lnTo>
                  <a:lnTo>
                    <a:pt x="4" y="236"/>
                  </a:lnTo>
                  <a:lnTo>
                    <a:pt x="4" y="236"/>
                  </a:lnTo>
                  <a:lnTo>
                    <a:pt x="6" y="238"/>
                  </a:lnTo>
                  <a:lnTo>
                    <a:pt x="6" y="238"/>
                  </a:lnTo>
                  <a:lnTo>
                    <a:pt x="6" y="241"/>
                  </a:lnTo>
                  <a:lnTo>
                    <a:pt x="6" y="241"/>
                  </a:lnTo>
                  <a:lnTo>
                    <a:pt x="9" y="243"/>
                  </a:lnTo>
                  <a:lnTo>
                    <a:pt x="9" y="241"/>
                  </a:lnTo>
                  <a:lnTo>
                    <a:pt x="9" y="238"/>
                  </a:lnTo>
                  <a:lnTo>
                    <a:pt x="6" y="236"/>
                  </a:lnTo>
                  <a:lnTo>
                    <a:pt x="6" y="234"/>
                  </a:lnTo>
                  <a:lnTo>
                    <a:pt x="9" y="234"/>
                  </a:lnTo>
                  <a:lnTo>
                    <a:pt x="9" y="234"/>
                  </a:lnTo>
                  <a:lnTo>
                    <a:pt x="11" y="232"/>
                  </a:lnTo>
                  <a:lnTo>
                    <a:pt x="9" y="232"/>
                  </a:lnTo>
                  <a:lnTo>
                    <a:pt x="9" y="229"/>
                  </a:lnTo>
                  <a:lnTo>
                    <a:pt x="11" y="229"/>
                  </a:lnTo>
                  <a:lnTo>
                    <a:pt x="13" y="229"/>
                  </a:lnTo>
                  <a:lnTo>
                    <a:pt x="13" y="227"/>
                  </a:lnTo>
                  <a:lnTo>
                    <a:pt x="15" y="227"/>
                  </a:lnTo>
                  <a:lnTo>
                    <a:pt x="15" y="223"/>
                  </a:lnTo>
                  <a:lnTo>
                    <a:pt x="15" y="223"/>
                  </a:lnTo>
                  <a:lnTo>
                    <a:pt x="15" y="223"/>
                  </a:lnTo>
                  <a:lnTo>
                    <a:pt x="20" y="223"/>
                  </a:lnTo>
                  <a:lnTo>
                    <a:pt x="22" y="229"/>
                  </a:lnTo>
                  <a:lnTo>
                    <a:pt x="22" y="229"/>
                  </a:lnTo>
                  <a:lnTo>
                    <a:pt x="18" y="229"/>
                  </a:lnTo>
                  <a:lnTo>
                    <a:pt x="20" y="232"/>
                  </a:lnTo>
                  <a:lnTo>
                    <a:pt x="20" y="232"/>
                  </a:lnTo>
                  <a:lnTo>
                    <a:pt x="15" y="236"/>
                  </a:lnTo>
                  <a:lnTo>
                    <a:pt x="15" y="238"/>
                  </a:lnTo>
                  <a:lnTo>
                    <a:pt x="18" y="238"/>
                  </a:lnTo>
                  <a:lnTo>
                    <a:pt x="18" y="238"/>
                  </a:lnTo>
                  <a:lnTo>
                    <a:pt x="20" y="238"/>
                  </a:lnTo>
                  <a:lnTo>
                    <a:pt x="24" y="238"/>
                  </a:lnTo>
                  <a:lnTo>
                    <a:pt x="27" y="238"/>
                  </a:lnTo>
                  <a:lnTo>
                    <a:pt x="29" y="238"/>
                  </a:lnTo>
                  <a:lnTo>
                    <a:pt x="29" y="238"/>
                  </a:lnTo>
                  <a:lnTo>
                    <a:pt x="29" y="236"/>
                  </a:lnTo>
                  <a:lnTo>
                    <a:pt x="29" y="234"/>
                  </a:lnTo>
                  <a:lnTo>
                    <a:pt x="31" y="234"/>
                  </a:lnTo>
                  <a:lnTo>
                    <a:pt x="34" y="234"/>
                  </a:lnTo>
                  <a:lnTo>
                    <a:pt x="34" y="234"/>
                  </a:lnTo>
                  <a:lnTo>
                    <a:pt x="36" y="232"/>
                  </a:lnTo>
                  <a:lnTo>
                    <a:pt x="38" y="232"/>
                  </a:lnTo>
                  <a:lnTo>
                    <a:pt x="40" y="232"/>
                  </a:lnTo>
                  <a:lnTo>
                    <a:pt x="40" y="229"/>
                  </a:lnTo>
                  <a:lnTo>
                    <a:pt x="40" y="232"/>
                  </a:lnTo>
                  <a:lnTo>
                    <a:pt x="40" y="232"/>
                  </a:lnTo>
                  <a:lnTo>
                    <a:pt x="43" y="232"/>
                  </a:lnTo>
                  <a:lnTo>
                    <a:pt x="45" y="234"/>
                  </a:lnTo>
                  <a:lnTo>
                    <a:pt x="49" y="238"/>
                  </a:lnTo>
                  <a:lnTo>
                    <a:pt x="49" y="241"/>
                  </a:lnTo>
                  <a:lnTo>
                    <a:pt x="47" y="243"/>
                  </a:lnTo>
                  <a:lnTo>
                    <a:pt x="45" y="243"/>
                  </a:lnTo>
                  <a:lnTo>
                    <a:pt x="47" y="245"/>
                  </a:lnTo>
                  <a:lnTo>
                    <a:pt x="49" y="245"/>
                  </a:lnTo>
                  <a:lnTo>
                    <a:pt x="49" y="245"/>
                  </a:lnTo>
                  <a:lnTo>
                    <a:pt x="49" y="247"/>
                  </a:lnTo>
                  <a:lnTo>
                    <a:pt x="49" y="247"/>
                  </a:lnTo>
                  <a:lnTo>
                    <a:pt x="52" y="259"/>
                  </a:lnTo>
                  <a:lnTo>
                    <a:pt x="54" y="261"/>
                  </a:lnTo>
                  <a:lnTo>
                    <a:pt x="54" y="263"/>
                  </a:lnTo>
                  <a:lnTo>
                    <a:pt x="54" y="263"/>
                  </a:lnTo>
                  <a:lnTo>
                    <a:pt x="56" y="261"/>
                  </a:lnTo>
                  <a:lnTo>
                    <a:pt x="61" y="266"/>
                  </a:lnTo>
                  <a:lnTo>
                    <a:pt x="61" y="266"/>
                  </a:lnTo>
                  <a:lnTo>
                    <a:pt x="63" y="266"/>
                  </a:lnTo>
                  <a:lnTo>
                    <a:pt x="65" y="275"/>
                  </a:lnTo>
                  <a:lnTo>
                    <a:pt x="65" y="277"/>
                  </a:lnTo>
                  <a:lnTo>
                    <a:pt x="65" y="279"/>
                  </a:lnTo>
                  <a:lnTo>
                    <a:pt x="68" y="284"/>
                  </a:lnTo>
                  <a:lnTo>
                    <a:pt x="68" y="286"/>
                  </a:lnTo>
                  <a:lnTo>
                    <a:pt x="70" y="288"/>
                  </a:lnTo>
                  <a:lnTo>
                    <a:pt x="70" y="295"/>
                  </a:lnTo>
                  <a:lnTo>
                    <a:pt x="70" y="295"/>
                  </a:lnTo>
                  <a:lnTo>
                    <a:pt x="70" y="300"/>
                  </a:lnTo>
                  <a:lnTo>
                    <a:pt x="68" y="302"/>
                  </a:lnTo>
                  <a:lnTo>
                    <a:pt x="68" y="302"/>
                  </a:lnTo>
                  <a:lnTo>
                    <a:pt x="68" y="304"/>
                  </a:lnTo>
                  <a:lnTo>
                    <a:pt x="68" y="304"/>
                  </a:lnTo>
                  <a:lnTo>
                    <a:pt x="68" y="309"/>
                  </a:lnTo>
                  <a:lnTo>
                    <a:pt x="68" y="309"/>
                  </a:lnTo>
                  <a:lnTo>
                    <a:pt x="68" y="311"/>
                  </a:lnTo>
                  <a:lnTo>
                    <a:pt x="65" y="311"/>
                  </a:lnTo>
                  <a:lnTo>
                    <a:pt x="65" y="313"/>
                  </a:lnTo>
                  <a:lnTo>
                    <a:pt x="65" y="315"/>
                  </a:lnTo>
                  <a:lnTo>
                    <a:pt x="65" y="315"/>
                  </a:lnTo>
                  <a:lnTo>
                    <a:pt x="68" y="315"/>
                  </a:lnTo>
                  <a:lnTo>
                    <a:pt x="65" y="320"/>
                  </a:lnTo>
                  <a:lnTo>
                    <a:pt x="68" y="320"/>
                  </a:lnTo>
                  <a:lnTo>
                    <a:pt x="68" y="320"/>
                  </a:lnTo>
                  <a:lnTo>
                    <a:pt x="70" y="320"/>
                  </a:lnTo>
                  <a:lnTo>
                    <a:pt x="74" y="320"/>
                  </a:lnTo>
                  <a:lnTo>
                    <a:pt x="77" y="320"/>
                  </a:lnTo>
                  <a:lnTo>
                    <a:pt x="79" y="322"/>
                  </a:lnTo>
                  <a:lnTo>
                    <a:pt x="79" y="327"/>
                  </a:lnTo>
                  <a:lnTo>
                    <a:pt x="81" y="327"/>
                  </a:lnTo>
                  <a:lnTo>
                    <a:pt x="81" y="327"/>
                  </a:lnTo>
                  <a:lnTo>
                    <a:pt x="83" y="327"/>
                  </a:lnTo>
                  <a:lnTo>
                    <a:pt x="86" y="327"/>
                  </a:lnTo>
                  <a:lnTo>
                    <a:pt x="88" y="331"/>
                  </a:lnTo>
                  <a:lnTo>
                    <a:pt x="88" y="331"/>
                  </a:lnTo>
                  <a:lnTo>
                    <a:pt x="88" y="334"/>
                  </a:lnTo>
                  <a:lnTo>
                    <a:pt x="88" y="334"/>
                  </a:lnTo>
                  <a:lnTo>
                    <a:pt x="88" y="336"/>
                  </a:lnTo>
                  <a:lnTo>
                    <a:pt x="90" y="336"/>
                  </a:lnTo>
                  <a:lnTo>
                    <a:pt x="90" y="336"/>
                  </a:lnTo>
                  <a:lnTo>
                    <a:pt x="90" y="338"/>
                  </a:lnTo>
                  <a:lnTo>
                    <a:pt x="90" y="338"/>
                  </a:lnTo>
                  <a:lnTo>
                    <a:pt x="90" y="336"/>
                  </a:lnTo>
                  <a:lnTo>
                    <a:pt x="92" y="338"/>
                  </a:lnTo>
                  <a:lnTo>
                    <a:pt x="92" y="343"/>
                  </a:lnTo>
                  <a:lnTo>
                    <a:pt x="90" y="350"/>
                  </a:lnTo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40" name="Freeform 37"/>
            <p:cNvSpPr>
              <a:spLocks/>
            </p:cNvSpPr>
            <p:nvPr/>
          </p:nvSpPr>
          <p:spPr bwMode="auto">
            <a:xfrm>
              <a:off x="1462617" y="4678607"/>
              <a:ext cx="59267" cy="39565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2" y="0"/>
                </a:cxn>
                <a:cxn ang="0">
                  <a:pos x="22" y="3"/>
                </a:cxn>
                <a:cxn ang="0">
                  <a:pos x="22" y="0"/>
                </a:cxn>
                <a:cxn ang="0">
                  <a:pos x="20" y="3"/>
                </a:cxn>
                <a:cxn ang="0">
                  <a:pos x="18" y="3"/>
                </a:cxn>
                <a:cxn ang="0">
                  <a:pos x="16" y="3"/>
                </a:cxn>
                <a:cxn ang="0">
                  <a:pos x="13" y="3"/>
                </a:cxn>
                <a:cxn ang="0">
                  <a:pos x="13" y="3"/>
                </a:cxn>
                <a:cxn ang="0">
                  <a:pos x="11" y="5"/>
                </a:cxn>
                <a:cxn ang="0">
                  <a:pos x="9" y="5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7"/>
                </a:cxn>
                <a:cxn ang="0">
                  <a:pos x="4" y="7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2" y="16"/>
                </a:cxn>
                <a:cxn ang="0">
                  <a:pos x="4" y="14"/>
                </a:cxn>
                <a:cxn ang="0">
                  <a:pos x="6" y="16"/>
                </a:cxn>
                <a:cxn ang="0">
                  <a:pos x="9" y="19"/>
                </a:cxn>
                <a:cxn ang="0">
                  <a:pos x="9" y="21"/>
                </a:cxn>
                <a:cxn ang="0">
                  <a:pos x="6" y="21"/>
                </a:cxn>
                <a:cxn ang="0">
                  <a:pos x="6" y="23"/>
                </a:cxn>
                <a:cxn ang="0">
                  <a:pos x="9" y="23"/>
                </a:cxn>
                <a:cxn ang="0">
                  <a:pos x="11" y="23"/>
                </a:cxn>
                <a:cxn ang="0">
                  <a:pos x="6" y="25"/>
                </a:cxn>
                <a:cxn ang="0">
                  <a:pos x="9" y="28"/>
                </a:cxn>
                <a:cxn ang="0">
                  <a:pos x="9" y="28"/>
                </a:cxn>
                <a:cxn ang="0">
                  <a:pos x="9" y="28"/>
                </a:cxn>
                <a:cxn ang="0">
                  <a:pos x="13" y="30"/>
                </a:cxn>
                <a:cxn ang="0">
                  <a:pos x="13" y="30"/>
                </a:cxn>
                <a:cxn ang="0">
                  <a:pos x="16" y="30"/>
                </a:cxn>
                <a:cxn ang="0">
                  <a:pos x="16" y="32"/>
                </a:cxn>
                <a:cxn ang="0">
                  <a:pos x="18" y="32"/>
                </a:cxn>
                <a:cxn ang="0">
                  <a:pos x="20" y="32"/>
                </a:cxn>
                <a:cxn ang="0">
                  <a:pos x="20" y="32"/>
                </a:cxn>
                <a:cxn ang="0">
                  <a:pos x="20" y="32"/>
                </a:cxn>
                <a:cxn ang="0">
                  <a:pos x="20" y="30"/>
                </a:cxn>
                <a:cxn ang="0">
                  <a:pos x="22" y="30"/>
                </a:cxn>
                <a:cxn ang="0">
                  <a:pos x="22" y="30"/>
                </a:cxn>
                <a:cxn ang="0">
                  <a:pos x="22" y="30"/>
                </a:cxn>
                <a:cxn ang="0">
                  <a:pos x="25" y="25"/>
                </a:cxn>
                <a:cxn ang="0">
                  <a:pos x="25" y="19"/>
                </a:cxn>
                <a:cxn ang="0">
                  <a:pos x="25" y="19"/>
                </a:cxn>
                <a:cxn ang="0">
                  <a:pos x="25" y="16"/>
                </a:cxn>
                <a:cxn ang="0">
                  <a:pos x="25" y="16"/>
                </a:cxn>
                <a:cxn ang="0">
                  <a:pos x="25" y="16"/>
                </a:cxn>
                <a:cxn ang="0">
                  <a:pos x="25" y="12"/>
                </a:cxn>
                <a:cxn ang="0">
                  <a:pos x="25" y="10"/>
                </a:cxn>
                <a:cxn ang="0">
                  <a:pos x="25" y="7"/>
                </a:cxn>
                <a:cxn ang="0">
                  <a:pos x="25" y="5"/>
                </a:cxn>
                <a:cxn ang="0">
                  <a:pos x="25" y="0"/>
                </a:cxn>
              </a:cxnLst>
              <a:rect l="0" t="0" r="r" b="b"/>
              <a:pathLst>
                <a:path w="25" h="32">
                  <a:moveTo>
                    <a:pt x="25" y="0"/>
                  </a:moveTo>
                  <a:lnTo>
                    <a:pt x="22" y="0"/>
                  </a:lnTo>
                  <a:lnTo>
                    <a:pt x="22" y="3"/>
                  </a:lnTo>
                  <a:lnTo>
                    <a:pt x="22" y="0"/>
                  </a:lnTo>
                  <a:lnTo>
                    <a:pt x="20" y="3"/>
                  </a:lnTo>
                  <a:lnTo>
                    <a:pt x="18" y="3"/>
                  </a:lnTo>
                  <a:lnTo>
                    <a:pt x="16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1" y="5"/>
                  </a:lnTo>
                  <a:lnTo>
                    <a:pt x="9" y="5"/>
                  </a:lnTo>
                  <a:lnTo>
                    <a:pt x="6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4" y="14"/>
                  </a:lnTo>
                  <a:lnTo>
                    <a:pt x="6" y="16"/>
                  </a:lnTo>
                  <a:lnTo>
                    <a:pt x="9" y="19"/>
                  </a:lnTo>
                  <a:lnTo>
                    <a:pt x="9" y="21"/>
                  </a:lnTo>
                  <a:lnTo>
                    <a:pt x="6" y="21"/>
                  </a:lnTo>
                  <a:lnTo>
                    <a:pt x="6" y="23"/>
                  </a:lnTo>
                  <a:lnTo>
                    <a:pt x="9" y="23"/>
                  </a:lnTo>
                  <a:lnTo>
                    <a:pt x="11" y="23"/>
                  </a:lnTo>
                  <a:lnTo>
                    <a:pt x="6" y="25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6" y="30"/>
                  </a:lnTo>
                  <a:lnTo>
                    <a:pt x="16" y="32"/>
                  </a:lnTo>
                  <a:lnTo>
                    <a:pt x="18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0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5" y="25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2"/>
                  </a:lnTo>
                  <a:lnTo>
                    <a:pt x="25" y="10"/>
                  </a:lnTo>
                  <a:lnTo>
                    <a:pt x="25" y="7"/>
                  </a:lnTo>
                  <a:lnTo>
                    <a:pt x="25" y="5"/>
                  </a:lnTo>
                  <a:lnTo>
                    <a:pt x="25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Freeform 38"/>
            <p:cNvSpPr>
              <a:spLocks/>
            </p:cNvSpPr>
            <p:nvPr/>
          </p:nvSpPr>
          <p:spPr bwMode="auto">
            <a:xfrm>
              <a:off x="2296585" y="3681779"/>
              <a:ext cx="55033" cy="20882"/>
            </a:xfrm>
            <a:custGeom>
              <a:avLst/>
              <a:gdLst/>
              <a:ahLst/>
              <a:cxnLst>
                <a:cxn ang="0">
                  <a:pos x="18" y="16"/>
                </a:cxn>
                <a:cxn ang="0">
                  <a:pos x="16" y="16"/>
                </a:cxn>
                <a:cxn ang="0">
                  <a:pos x="18" y="13"/>
                </a:cxn>
                <a:cxn ang="0">
                  <a:pos x="18" y="13"/>
                </a:cxn>
                <a:cxn ang="0">
                  <a:pos x="18" y="11"/>
                </a:cxn>
                <a:cxn ang="0">
                  <a:pos x="16" y="16"/>
                </a:cxn>
                <a:cxn ang="0">
                  <a:pos x="18" y="9"/>
                </a:cxn>
                <a:cxn ang="0">
                  <a:pos x="16" y="7"/>
                </a:cxn>
                <a:cxn ang="0">
                  <a:pos x="16" y="7"/>
                </a:cxn>
                <a:cxn ang="0">
                  <a:pos x="16" y="7"/>
                </a:cxn>
                <a:cxn ang="0">
                  <a:pos x="14" y="4"/>
                </a:cxn>
                <a:cxn ang="0">
                  <a:pos x="16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9" y="4"/>
                </a:cxn>
                <a:cxn ang="0">
                  <a:pos x="7" y="2"/>
                </a:cxn>
                <a:cxn ang="0">
                  <a:pos x="9" y="4"/>
                </a:cxn>
                <a:cxn ang="0">
                  <a:pos x="9" y="7"/>
                </a:cxn>
                <a:cxn ang="0">
                  <a:pos x="7" y="9"/>
                </a:cxn>
                <a:cxn ang="0">
                  <a:pos x="5" y="9"/>
                </a:cxn>
                <a:cxn ang="0">
                  <a:pos x="3" y="11"/>
                </a:cxn>
                <a:cxn ang="0">
                  <a:pos x="3" y="13"/>
                </a:cxn>
                <a:cxn ang="0">
                  <a:pos x="0" y="13"/>
                </a:cxn>
                <a:cxn ang="0">
                  <a:pos x="3" y="13"/>
                </a:cxn>
                <a:cxn ang="0">
                  <a:pos x="3" y="18"/>
                </a:cxn>
                <a:cxn ang="0">
                  <a:pos x="0" y="18"/>
                </a:cxn>
                <a:cxn ang="0">
                  <a:pos x="3" y="18"/>
                </a:cxn>
                <a:cxn ang="0">
                  <a:pos x="3" y="20"/>
                </a:cxn>
                <a:cxn ang="0">
                  <a:pos x="5" y="20"/>
                </a:cxn>
                <a:cxn ang="0">
                  <a:pos x="7" y="20"/>
                </a:cxn>
                <a:cxn ang="0">
                  <a:pos x="9" y="20"/>
                </a:cxn>
                <a:cxn ang="0">
                  <a:pos x="12" y="20"/>
                </a:cxn>
                <a:cxn ang="0">
                  <a:pos x="14" y="20"/>
                </a:cxn>
                <a:cxn ang="0">
                  <a:pos x="16" y="20"/>
                </a:cxn>
                <a:cxn ang="0">
                  <a:pos x="16" y="18"/>
                </a:cxn>
                <a:cxn ang="0">
                  <a:pos x="18" y="18"/>
                </a:cxn>
              </a:cxnLst>
              <a:rect l="0" t="0" r="r" b="b"/>
              <a:pathLst>
                <a:path w="21" h="20">
                  <a:moveTo>
                    <a:pt x="18" y="18"/>
                  </a:moveTo>
                  <a:lnTo>
                    <a:pt x="18" y="16"/>
                  </a:lnTo>
                  <a:lnTo>
                    <a:pt x="18" y="16"/>
                  </a:lnTo>
                  <a:lnTo>
                    <a:pt x="16" y="16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21" y="13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6" y="16"/>
                  </a:lnTo>
                  <a:lnTo>
                    <a:pt x="16" y="13"/>
                  </a:lnTo>
                  <a:lnTo>
                    <a:pt x="18" y="9"/>
                  </a:lnTo>
                  <a:lnTo>
                    <a:pt x="16" y="9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4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4" y="4"/>
                  </a:lnTo>
                  <a:lnTo>
                    <a:pt x="16" y="4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7"/>
                  </a:lnTo>
                  <a:lnTo>
                    <a:pt x="9" y="4"/>
                  </a:lnTo>
                  <a:lnTo>
                    <a:pt x="9" y="2"/>
                  </a:lnTo>
                  <a:lnTo>
                    <a:pt x="7" y="2"/>
                  </a:lnTo>
                  <a:lnTo>
                    <a:pt x="7" y="4"/>
                  </a:lnTo>
                  <a:lnTo>
                    <a:pt x="9" y="4"/>
                  </a:lnTo>
                  <a:lnTo>
                    <a:pt x="7" y="4"/>
                  </a:lnTo>
                  <a:lnTo>
                    <a:pt x="9" y="7"/>
                  </a:lnTo>
                  <a:lnTo>
                    <a:pt x="7" y="7"/>
                  </a:lnTo>
                  <a:lnTo>
                    <a:pt x="7" y="9"/>
                  </a:lnTo>
                  <a:lnTo>
                    <a:pt x="7" y="9"/>
                  </a:lnTo>
                  <a:lnTo>
                    <a:pt x="5" y="9"/>
                  </a:lnTo>
                  <a:lnTo>
                    <a:pt x="5" y="13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6"/>
                  </a:lnTo>
                  <a:lnTo>
                    <a:pt x="3" y="13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7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12" y="18"/>
                  </a:lnTo>
                  <a:lnTo>
                    <a:pt x="12" y="20"/>
                  </a:lnTo>
                  <a:lnTo>
                    <a:pt x="12" y="18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6" y="20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8" y="18"/>
                  </a:lnTo>
                  <a:lnTo>
                    <a:pt x="18" y="1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Freeform 39"/>
            <p:cNvSpPr>
              <a:spLocks/>
            </p:cNvSpPr>
            <p:nvPr/>
          </p:nvSpPr>
          <p:spPr bwMode="auto">
            <a:xfrm>
              <a:off x="2880785" y="838567"/>
              <a:ext cx="1460500" cy="441813"/>
            </a:xfrm>
            <a:custGeom>
              <a:avLst/>
              <a:gdLst/>
              <a:ahLst/>
              <a:cxnLst>
                <a:cxn ang="0">
                  <a:pos x="257" y="97"/>
                </a:cxn>
                <a:cxn ang="0">
                  <a:pos x="263" y="104"/>
                </a:cxn>
                <a:cxn ang="0">
                  <a:pos x="282" y="97"/>
                </a:cxn>
                <a:cxn ang="0">
                  <a:pos x="291" y="97"/>
                </a:cxn>
                <a:cxn ang="0">
                  <a:pos x="300" y="86"/>
                </a:cxn>
                <a:cxn ang="0">
                  <a:pos x="293" y="79"/>
                </a:cxn>
                <a:cxn ang="0">
                  <a:pos x="282" y="66"/>
                </a:cxn>
                <a:cxn ang="0">
                  <a:pos x="277" y="52"/>
                </a:cxn>
                <a:cxn ang="0">
                  <a:pos x="266" y="45"/>
                </a:cxn>
                <a:cxn ang="0">
                  <a:pos x="257" y="34"/>
                </a:cxn>
                <a:cxn ang="0">
                  <a:pos x="250" y="18"/>
                </a:cxn>
                <a:cxn ang="0">
                  <a:pos x="266" y="4"/>
                </a:cxn>
                <a:cxn ang="0">
                  <a:pos x="248" y="4"/>
                </a:cxn>
                <a:cxn ang="0">
                  <a:pos x="236" y="9"/>
                </a:cxn>
                <a:cxn ang="0">
                  <a:pos x="220" y="14"/>
                </a:cxn>
                <a:cxn ang="0">
                  <a:pos x="204" y="23"/>
                </a:cxn>
                <a:cxn ang="0">
                  <a:pos x="186" y="23"/>
                </a:cxn>
                <a:cxn ang="0">
                  <a:pos x="164" y="25"/>
                </a:cxn>
                <a:cxn ang="0">
                  <a:pos x="148" y="29"/>
                </a:cxn>
                <a:cxn ang="0">
                  <a:pos x="134" y="25"/>
                </a:cxn>
                <a:cxn ang="0">
                  <a:pos x="116" y="32"/>
                </a:cxn>
                <a:cxn ang="0">
                  <a:pos x="100" y="43"/>
                </a:cxn>
                <a:cxn ang="0">
                  <a:pos x="98" y="63"/>
                </a:cxn>
                <a:cxn ang="0">
                  <a:pos x="91" y="72"/>
                </a:cxn>
                <a:cxn ang="0">
                  <a:pos x="73" y="75"/>
                </a:cxn>
                <a:cxn ang="0">
                  <a:pos x="59" y="70"/>
                </a:cxn>
                <a:cxn ang="0">
                  <a:pos x="53" y="66"/>
                </a:cxn>
                <a:cxn ang="0">
                  <a:pos x="46" y="59"/>
                </a:cxn>
                <a:cxn ang="0">
                  <a:pos x="30" y="57"/>
                </a:cxn>
                <a:cxn ang="0">
                  <a:pos x="14" y="59"/>
                </a:cxn>
                <a:cxn ang="0">
                  <a:pos x="9" y="63"/>
                </a:cxn>
                <a:cxn ang="0">
                  <a:pos x="7" y="77"/>
                </a:cxn>
                <a:cxn ang="0">
                  <a:pos x="0" y="93"/>
                </a:cxn>
                <a:cxn ang="0">
                  <a:pos x="16" y="109"/>
                </a:cxn>
                <a:cxn ang="0">
                  <a:pos x="12" y="122"/>
                </a:cxn>
                <a:cxn ang="0">
                  <a:pos x="32" y="138"/>
                </a:cxn>
                <a:cxn ang="0">
                  <a:pos x="50" y="138"/>
                </a:cxn>
                <a:cxn ang="0">
                  <a:pos x="71" y="145"/>
                </a:cxn>
                <a:cxn ang="0">
                  <a:pos x="80" y="138"/>
                </a:cxn>
                <a:cxn ang="0">
                  <a:pos x="96" y="141"/>
                </a:cxn>
                <a:cxn ang="0">
                  <a:pos x="98" y="131"/>
                </a:cxn>
                <a:cxn ang="0">
                  <a:pos x="102" y="129"/>
                </a:cxn>
                <a:cxn ang="0">
                  <a:pos x="118" y="129"/>
                </a:cxn>
                <a:cxn ang="0">
                  <a:pos x="121" y="141"/>
                </a:cxn>
                <a:cxn ang="0">
                  <a:pos x="121" y="154"/>
                </a:cxn>
                <a:cxn ang="0">
                  <a:pos x="121" y="163"/>
                </a:cxn>
                <a:cxn ang="0">
                  <a:pos x="111" y="175"/>
                </a:cxn>
                <a:cxn ang="0">
                  <a:pos x="118" y="181"/>
                </a:cxn>
                <a:cxn ang="0">
                  <a:pos x="127" y="186"/>
                </a:cxn>
                <a:cxn ang="0">
                  <a:pos x="141" y="172"/>
                </a:cxn>
                <a:cxn ang="0">
                  <a:pos x="143" y="172"/>
                </a:cxn>
                <a:cxn ang="0">
                  <a:pos x="159" y="163"/>
                </a:cxn>
                <a:cxn ang="0">
                  <a:pos x="173" y="159"/>
                </a:cxn>
                <a:cxn ang="0">
                  <a:pos x="182" y="136"/>
                </a:cxn>
                <a:cxn ang="0">
                  <a:pos x="186" y="127"/>
                </a:cxn>
                <a:cxn ang="0">
                  <a:pos x="204" y="125"/>
                </a:cxn>
                <a:cxn ang="0">
                  <a:pos x="220" y="120"/>
                </a:cxn>
                <a:cxn ang="0">
                  <a:pos x="236" y="118"/>
                </a:cxn>
                <a:cxn ang="0">
                  <a:pos x="241" y="102"/>
                </a:cxn>
              </a:cxnLst>
              <a:rect l="0" t="0" r="r" b="b"/>
              <a:pathLst>
                <a:path w="304" h="188">
                  <a:moveTo>
                    <a:pt x="245" y="88"/>
                  </a:moveTo>
                  <a:lnTo>
                    <a:pt x="245" y="88"/>
                  </a:lnTo>
                  <a:lnTo>
                    <a:pt x="248" y="91"/>
                  </a:lnTo>
                  <a:lnTo>
                    <a:pt x="248" y="91"/>
                  </a:lnTo>
                  <a:lnTo>
                    <a:pt x="248" y="91"/>
                  </a:lnTo>
                  <a:lnTo>
                    <a:pt x="250" y="91"/>
                  </a:lnTo>
                  <a:lnTo>
                    <a:pt x="250" y="93"/>
                  </a:lnTo>
                  <a:lnTo>
                    <a:pt x="252" y="93"/>
                  </a:lnTo>
                  <a:lnTo>
                    <a:pt x="252" y="95"/>
                  </a:lnTo>
                  <a:lnTo>
                    <a:pt x="254" y="95"/>
                  </a:lnTo>
                  <a:lnTo>
                    <a:pt x="254" y="95"/>
                  </a:lnTo>
                  <a:lnTo>
                    <a:pt x="257" y="97"/>
                  </a:lnTo>
                  <a:lnTo>
                    <a:pt x="257" y="97"/>
                  </a:lnTo>
                  <a:lnTo>
                    <a:pt x="257" y="97"/>
                  </a:lnTo>
                  <a:lnTo>
                    <a:pt x="259" y="95"/>
                  </a:lnTo>
                  <a:lnTo>
                    <a:pt x="259" y="95"/>
                  </a:lnTo>
                  <a:lnTo>
                    <a:pt x="259" y="97"/>
                  </a:lnTo>
                  <a:lnTo>
                    <a:pt x="261" y="100"/>
                  </a:lnTo>
                  <a:lnTo>
                    <a:pt x="263" y="100"/>
                  </a:lnTo>
                  <a:lnTo>
                    <a:pt x="263" y="100"/>
                  </a:lnTo>
                  <a:lnTo>
                    <a:pt x="263" y="100"/>
                  </a:lnTo>
                  <a:lnTo>
                    <a:pt x="263" y="102"/>
                  </a:lnTo>
                  <a:lnTo>
                    <a:pt x="263" y="104"/>
                  </a:lnTo>
                  <a:lnTo>
                    <a:pt x="263" y="104"/>
                  </a:lnTo>
                  <a:lnTo>
                    <a:pt x="266" y="102"/>
                  </a:lnTo>
                  <a:lnTo>
                    <a:pt x="266" y="102"/>
                  </a:lnTo>
                  <a:lnTo>
                    <a:pt x="268" y="100"/>
                  </a:lnTo>
                  <a:lnTo>
                    <a:pt x="270" y="100"/>
                  </a:lnTo>
                  <a:lnTo>
                    <a:pt x="270" y="97"/>
                  </a:lnTo>
                  <a:lnTo>
                    <a:pt x="272" y="97"/>
                  </a:lnTo>
                  <a:lnTo>
                    <a:pt x="272" y="97"/>
                  </a:lnTo>
                  <a:lnTo>
                    <a:pt x="277" y="100"/>
                  </a:lnTo>
                  <a:lnTo>
                    <a:pt x="277" y="100"/>
                  </a:lnTo>
                  <a:lnTo>
                    <a:pt x="279" y="100"/>
                  </a:lnTo>
                  <a:lnTo>
                    <a:pt x="279" y="97"/>
                  </a:lnTo>
                  <a:lnTo>
                    <a:pt x="282" y="97"/>
                  </a:lnTo>
                  <a:lnTo>
                    <a:pt x="282" y="97"/>
                  </a:lnTo>
                  <a:lnTo>
                    <a:pt x="282" y="95"/>
                  </a:lnTo>
                  <a:lnTo>
                    <a:pt x="284" y="97"/>
                  </a:lnTo>
                  <a:lnTo>
                    <a:pt x="284" y="95"/>
                  </a:lnTo>
                  <a:lnTo>
                    <a:pt x="284" y="95"/>
                  </a:lnTo>
                  <a:lnTo>
                    <a:pt x="286" y="97"/>
                  </a:lnTo>
                  <a:lnTo>
                    <a:pt x="286" y="97"/>
                  </a:lnTo>
                  <a:lnTo>
                    <a:pt x="288" y="97"/>
                  </a:lnTo>
                  <a:lnTo>
                    <a:pt x="288" y="97"/>
                  </a:lnTo>
                  <a:lnTo>
                    <a:pt x="288" y="97"/>
                  </a:lnTo>
                  <a:lnTo>
                    <a:pt x="291" y="97"/>
                  </a:lnTo>
                  <a:lnTo>
                    <a:pt x="291" y="97"/>
                  </a:lnTo>
                  <a:lnTo>
                    <a:pt x="291" y="97"/>
                  </a:lnTo>
                  <a:lnTo>
                    <a:pt x="293" y="97"/>
                  </a:lnTo>
                  <a:lnTo>
                    <a:pt x="291" y="95"/>
                  </a:lnTo>
                  <a:lnTo>
                    <a:pt x="291" y="95"/>
                  </a:lnTo>
                  <a:lnTo>
                    <a:pt x="291" y="95"/>
                  </a:lnTo>
                  <a:lnTo>
                    <a:pt x="291" y="93"/>
                  </a:lnTo>
                  <a:lnTo>
                    <a:pt x="293" y="93"/>
                  </a:lnTo>
                  <a:lnTo>
                    <a:pt x="293" y="93"/>
                  </a:lnTo>
                  <a:lnTo>
                    <a:pt x="295" y="93"/>
                  </a:lnTo>
                  <a:lnTo>
                    <a:pt x="297" y="88"/>
                  </a:lnTo>
                  <a:lnTo>
                    <a:pt x="300" y="88"/>
                  </a:lnTo>
                  <a:lnTo>
                    <a:pt x="300" y="86"/>
                  </a:lnTo>
                  <a:lnTo>
                    <a:pt x="302" y="86"/>
                  </a:lnTo>
                  <a:lnTo>
                    <a:pt x="304" y="84"/>
                  </a:lnTo>
                  <a:lnTo>
                    <a:pt x="304" y="84"/>
                  </a:lnTo>
                  <a:lnTo>
                    <a:pt x="304" y="84"/>
                  </a:lnTo>
                  <a:lnTo>
                    <a:pt x="302" y="84"/>
                  </a:lnTo>
                  <a:lnTo>
                    <a:pt x="300" y="84"/>
                  </a:lnTo>
                  <a:lnTo>
                    <a:pt x="300" y="84"/>
                  </a:lnTo>
                  <a:lnTo>
                    <a:pt x="297" y="82"/>
                  </a:lnTo>
                  <a:lnTo>
                    <a:pt x="297" y="82"/>
                  </a:lnTo>
                  <a:lnTo>
                    <a:pt x="295" y="82"/>
                  </a:lnTo>
                  <a:lnTo>
                    <a:pt x="293" y="79"/>
                  </a:lnTo>
                  <a:lnTo>
                    <a:pt x="293" y="79"/>
                  </a:lnTo>
                  <a:lnTo>
                    <a:pt x="291" y="77"/>
                  </a:lnTo>
                  <a:lnTo>
                    <a:pt x="288" y="77"/>
                  </a:lnTo>
                  <a:lnTo>
                    <a:pt x="288" y="75"/>
                  </a:lnTo>
                  <a:lnTo>
                    <a:pt x="288" y="75"/>
                  </a:lnTo>
                  <a:lnTo>
                    <a:pt x="288" y="72"/>
                  </a:lnTo>
                  <a:lnTo>
                    <a:pt x="288" y="72"/>
                  </a:lnTo>
                  <a:lnTo>
                    <a:pt x="288" y="70"/>
                  </a:lnTo>
                  <a:lnTo>
                    <a:pt x="286" y="68"/>
                  </a:lnTo>
                  <a:lnTo>
                    <a:pt x="286" y="66"/>
                  </a:lnTo>
                  <a:lnTo>
                    <a:pt x="286" y="66"/>
                  </a:lnTo>
                  <a:lnTo>
                    <a:pt x="284" y="66"/>
                  </a:lnTo>
                  <a:lnTo>
                    <a:pt x="282" y="66"/>
                  </a:lnTo>
                  <a:lnTo>
                    <a:pt x="279" y="63"/>
                  </a:lnTo>
                  <a:lnTo>
                    <a:pt x="277" y="66"/>
                  </a:lnTo>
                  <a:lnTo>
                    <a:pt x="277" y="63"/>
                  </a:lnTo>
                  <a:lnTo>
                    <a:pt x="275" y="63"/>
                  </a:lnTo>
                  <a:lnTo>
                    <a:pt x="275" y="63"/>
                  </a:lnTo>
                  <a:lnTo>
                    <a:pt x="275" y="61"/>
                  </a:lnTo>
                  <a:lnTo>
                    <a:pt x="275" y="61"/>
                  </a:lnTo>
                  <a:lnTo>
                    <a:pt x="277" y="61"/>
                  </a:lnTo>
                  <a:lnTo>
                    <a:pt x="275" y="57"/>
                  </a:lnTo>
                  <a:lnTo>
                    <a:pt x="277" y="54"/>
                  </a:lnTo>
                  <a:lnTo>
                    <a:pt x="277" y="54"/>
                  </a:lnTo>
                  <a:lnTo>
                    <a:pt x="277" y="52"/>
                  </a:lnTo>
                  <a:lnTo>
                    <a:pt x="277" y="52"/>
                  </a:lnTo>
                  <a:lnTo>
                    <a:pt x="277" y="52"/>
                  </a:lnTo>
                  <a:lnTo>
                    <a:pt x="275" y="50"/>
                  </a:lnTo>
                  <a:lnTo>
                    <a:pt x="275" y="48"/>
                  </a:lnTo>
                  <a:lnTo>
                    <a:pt x="272" y="45"/>
                  </a:lnTo>
                  <a:lnTo>
                    <a:pt x="272" y="45"/>
                  </a:lnTo>
                  <a:lnTo>
                    <a:pt x="272" y="43"/>
                  </a:lnTo>
                  <a:lnTo>
                    <a:pt x="268" y="43"/>
                  </a:lnTo>
                  <a:lnTo>
                    <a:pt x="268" y="43"/>
                  </a:lnTo>
                  <a:lnTo>
                    <a:pt x="268" y="43"/>
                  </a:lnTo>
                  <a:lnTo>
                    <a:pt x="266" y="45"/>
                  </a:lnTo>
                  <a:lnTo>
                    <a:pt x="266" y="45"/>
                  </a:lnTo>
                  <a:lnTo>
                    <a:pt x="266" y="45"/>
                  </a:lnTo>
                  <a:lnTo>
                    <a:pt x="263" y="45"/>
                  </a:lnTo>
                  <a:lnTo>
                    <a:pt x="261" y="43"/>
                  </a:lnTo>
                  <a:lnTo>
                    <a:pt x="261" y="41"/>
                  </a:lnTo>
                  <a:lnTo>
                    <a:pt x="261" y="41"/>
                  </a:lnTo>
                  <a:lnTo>
                    <a:pt x="259" y="38"/>
                  </a:lnTo>
                  <a:lnTo>
                    <a:pt x="257" y="38"/>
                  </a:lnTo>
                  <a:lnTo>
                    <a:pt x="257" y="38"/>
                  </a:lnTo>
                  <a:lnTo>
                    <a:pt x="254" y="38"/>
                  </a:lnTo>
                  <a:lnTo>
                    <a:pt x="254" y="36"/>
                  </a:lnTo>
                  <a:lnTo>
                    <a:pt x="257" y="34"/>
                  </a:lnTo>
                  <a:lnTo>
                    <a:pt x="257" y="34"/>
                  </a:lnTo>
                  <a:lnTo>
                    <a:pt x="257" y="32"/>
                  </a:lnTo>
                  <a:lnTo>
                    <a:pt x="254" y="29"/>
                  </a:lnTo>
                  <a:lnTo>
                    <a:pt x="252" y="29"/>
                  </a:lnTo>
                  <a:lnTo>
                    <a:pt x="252" y="27"/>
                  </a:lnTo>
                  <a:lnTo>
                    <a:pt x="252" y="27"/>
                  </a:lnTo>
                  <a:lnTo>
                    <a:pt x="252" y="23"/>
                  </a:lnTo>
                  <a:lnTo>
                    <a:pt x="250" y="23"/>
                  </a:lnTo>
                  <a:lnTo>
                    <a:pt x="250" y="20"/>
                  </a:lnTo>
                  <a:lnTo>
                    <a:pt x="250" y="20"/>
                  </a:lnTo>
                  <a:lnTo>
                    <a:pt x="250" y="20"/>
                  </a:lnTo>
                  <a:lnTo>
                    <a:pt x="250" y="18"/>
                  </a:lnTo>
                  <a:lnTo>
                    <a:pt x="250" y="18"/>
                  </a:lnTo>
                  <a:lnTo>
                    <a:pt x="252" y="16"/>
                  </a:lnTo>
                  <a:lnTo>
                    <a:pt x="252" y="14"/>
                  </a:lnTo>
                  <a:lnTo>
                    <a:pt x="254" y="16"/>
                  </a:lnTo>
                  <a:lnTo>
                    <a:pt x="254" y="16"/>
                  </a:lnTo>
                  <a:lnTo>
                    <a:pt x="259" y="14"/>
                  </a:lnTo>
                  <a:lnTo>
                    <a:pt x="261" y="14"/>
                  </a:lnTo>
                  <a:lnTo>
                    <a:pt x="263" y="9"/>
                  </a:lnTo>
                  <a:lnTo>
                    <a:pt x="263" y="9"/>
                  </a:lnTo>
                  <a:lnTo>
                    <a:pt x="263" y="7"/>
                  </a:lnTo>
                  <a:lnTo>
                    <a:pt x="266" y="4"/>
                  </a:lnTo>
                  <a:lnTo>
                    <a:pt x="266" y="4"/>
                  </a:lnTo>
                  <a:lnTo>
                    <a:pt x="266" y="4"/>
                  </a:lnTo>
                  <a:lnTo>
                    <a:pt x="263" y="2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59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2"/>
                  </a:lnTo>
                  <a:lnTo>
                    <a:pt x="254" y="2"/>
                  </a:lnTo>
                  <a:lnTo>
                    <a:pt x="254" y="2"/>
                  </a:lnTo>
                  <a:lnTo>
                    <a:pt x="250" y="2"/>
                  </a:lnTo>
                  <a:lnTo>
                    <a:pt x="250" y="4"/>
                  </a:lnTo>
                  <a:lnTo>
                    <a:pt x="248" y="4"/>
                  </a:lnTo>
                  <a:lnTo>
                    <a:pt x="245" y="4"/>
                  </a:lnTo>
                  <a:lnTo>
                    <a:pt x="245" y="4"/>
                  </a:lnTo>
                  <a:lnTo>
                    <a:pt x="245" y="4"/>
                  </a:lnTo>
                  <a:lnTo>
                    <a:pt x="243" y="7"/>
                  </a:lnTo>
                  <a:lnTo>
                    <a:pt x="243" y="7"/>
                  </a:lnTo>
                  <a:lnTo>
                    <a:pt x="241" y="7"/>
                  </a:lnTo>
                  <a:lnTo>
                    <a:pt x="241" y="9"/>
                  </a:lnTo>
                  <a:lnTo>
                    <a:pt x="238" y="7"/>
                  </a:lnTo>
                  <a:lnTo>
                    <a:pt x="238" y="7"/>
                  </a:lnTo>
                  <a:lnTo>
                    <a:pt x="236" y="7"/>
                  </a:lnTo>
                  <a:lnTo>
                    <a:pt x="236" y="9"/>
                  </a:lnTo>
                  <a:lnTo>
                    <a:pt x="236" y="9"/>
                  </a:lnTo>
                  <a:lnTo>
                    <a:pt x="234" y="11"/>
                  </a:lnTo>
                  <a:lnTo>
                    <a:pt x="232" y="11"/>
                  </a:lnTo>
                  <a:lnTo>
                    <a:pt x="229" y="11"/>
                  </a:lnTo>
                  <a:lnTo>
                    <a:pt x="229" y="9"/>
                  </a:lnTo>
                  <a:lnTo>
                    <a:pt x="227" y="11"/>
                  </a:lnTo>
                  <a:lnTo>
                    <a:pt x="227" y="11"/>
                  </a:lnTo>
                  <a:lnTo>
                    <a:pt x="227" y="11"/>
                  </a:lnTo>
                  <a:lnTo>
                    <a:pt x="225" y="11"/>
                  </a:lnTo>
                  <a:lnTo>
                    <a:pt x="225" y="14"/>
                  </a:lnTo>
                  <a:lnTo>
                    <a:pt x="223" y="14"/>
                  </a:lnTo>
                  <a:lnTo>
                    <a:pt x="223" y="14"/>
                  </a:lnTo>
                  <a:lnTo>
                    <a:pt x="220" y="14"/>
                  </a:lnTo>
                  <a:lnTo>
                    <a:pt x="220" y="16"/>
                  </a:lnTo>
                  <a:lnTo>
                    <a:pt x="216" y="16"/>
                  </a:lnTo>
                  <a:lnTo>
                    <a:pt x="216" y="18"/>
                  </a:lnTo>
                  <a:lnTo>
                    <a:pt x="214" y="18"/>
                  </a:lnTo>
                  <a:lnTo>
                    <a:pt x="214" y="18"/>
                  </a:lnTo>
                  <a:lnTo>
                    <a:pt x="214" y="18"/>
                  </a:lnTo>
                  <a:lnTo>
                    <a:pt x="214" y="18"/>
                  </a:lnTo>
                  <a:lnTo>
                    <a:pt x="211" y="20"/>
                  </a:lnTo>
                  <a:lnTo>
                    <a:pt x="209" y="20"/>
                  </a:lnTo>
                  <a:lnTo>
                    <a:pt x="209" y="23"/>
                  </a:lnTo>
                  <a:lnTo>
                    <a:pt x="207" y="23"/>
                  </a:lnTo>
                  <a:lnTo>
                    <a:pt x="204" y="23"/>
                  </a:lnTo>
                  <a:lnTo>
                    <a:pt x="204" y="23"/>
                  </a:lnTo>
                  <a:lnTo>
                    <a:pt x="202" y="23"/>
                  </a:lnTo>
                  <a:lnTo>
                    <a:pt x="202" y="23"/>
                  </a:lnTo>
                  <a:lnTo>
                    <a:pt x="200" y="23"/>
                  </a:lnTo>
                  <a:lnTo>
                    <a:pt x="200" y="25"/>
                  </a:lnTo>
                  <a:lnTo>
                    <a:pt x="200" y="25"/>
                  </a:lnTo>
                  <a:lnTo>
                    <a:pt x="198" y="27"/>
                  </a:lnTo>
                  <a:lnTo>
                    <a:pt x="195" y="27"/>
                  </a:lnTo>
                  <a:lnTo>
                    <a:pt x="193" y="27"/>
                  </a:lnTo>
                  <a:lnTo>
                    <a:pt x="193" y="27"/>
                  </a:lnTo>
                  <a:lnTo>
                    <a:pt x="191" y="23"/>
                  </a:lnTo>
                  <a:lnTo>
                    <a:pt x="186" y="23"/>
                  </a:lnTo>
                  <a:lnTo>
                    <a:pt x="186" y="23"/>
                  </a:lnTo>
                  <a:lnTo>
                    <a:pt x="184" y="23"/>
                  </a:lnTo>
                  <a:lnTo>
                    <a:pt x="182" y="23"/>
                  </a:lnTo>
                  <a:lnTo>
                    <a:pt x="177" y="20"/>
                  </a:lnTo>
                  <a:lnTo>
                    <a:pt x="177" y="20"/>
                  </a:lnTo>
                  <a:lnTo>
                    <a:pt x="173" y="23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0" y="25"/>
                  </a:lnTo>
                  <a:lnTo>
                    <a:pt x="166" y="25"/>
                  </a:lnTo>
                  <a:lnTo>
                    <a:pt x="166" y="27"/>
                  </a:lnTo>
                  <a:lnTo>
                    <a:pt x="164" y="25"/>
                  </a:lnTo>
                  <a:lnTo>
                    <a:pt x="164" y="25"/>
                  </a:lnTo>
                  <a:lnTo>
                    <a:pt x="161" y="23"/>
                  </a:lnTo>
                  <a:lnTo>
                    <a:pt x="159" y="23"/>
                  </a:lnTo>
                  <a:lnTo>
                    <a:pt x="157" y="23"/>
                  </a:lnTo>
                  <a:lnTo>
                    <a:pt x="155" y="23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2" y="25"/>
                  </a:lnTo>
                  <a:lnTo>
                    <a:pt x="150" y="29"/>
                  </a:lnTo>
                  <a:lnTo>
                    <a:pt x="150" y="29"/>
                  </a:lnTo>
                  <a:lnTo>
                    <a:pt x="148" y="29"/>
                  </a:lnTo>
                  <a:lnTo>
                    <a:pt x="148" y="29"/>
                  </a:lnTo>
                  <a:lnTo>
                    <a:pt x="145" y="32"/>
                  </a:lnTo>
                  <a:lnTo>
                    <a:pt x="145" y="29"/>
                  </a:lnTo>
                  <a:lnTo>
                    <a:pt x="143" y="29"/>
                  </a:lnTo>
                  <a:lnTo>
                    <a:pt x="141" y="27"/>
                  </a:lnTo>
                  <a:lnTo>
                    <a:pt x="141" y="27"/>
                  </a:lnTo>
                  <a:lnTo>
                    <a:pt x="141" y="27"/>
                  </a:lnTo>
                  <a:lnTo>
                    <a:pt x="139" y="25"/>
                  </a:lnTo>
                  <a:lnTo>
                    <a:pt x="139" y="25"/>
                  </a:lnTo>
                  <a:lnTo>
                    <a:pt x="136" y="25"/>
                  </a:lnTo>
                  <a:lnTo>
                    <a:pt x="136" y="27"/>
                  </a:lnTo>
                  <a:lnTo>
                    <a:pt x="134" y="27"/>
                  </a:lnTo>
                  <a:lnTo>
                    <a:pt x="134" y="25"/>
                  </a:lnTo>
                  <a:lnTo>
                    <a:pt x="132" y="25"/>
                  </a:lnTo>
                  <a:lnTo>
                    <a:pt x="132" y="27"/>
                  </a:lnTo>
                  <a:lnTo>
                    <a:pt x="130" y="27"/>
                  </a:lnTo>
                  <a:lnTo>
                    <a:pt x="130" y="27"/>
                  </a:lnTo>
                  <a:lnTo>
                    <a:pt x="127" y="27"/>
                  </a:lnTo>
                  <a:lnTo>
                    <a:pt x="125" y="29"/>
                  </a:lnTo>
                  <a:lnTo>
                    <a:pt x="125" y="29"/>
                  </a:lnTo>
                  <a:lnTo>
                    <a:pt x="123" y="29"/>
                  </a:lnTo>
                  <a:lnTo>
                    <a:pt x="123" y="29"/>
                  </a:lnTo>
                  <a:lnTo>
                    <a:pt x="121" y="32"/>
                  </a:lnTo>
                  <a:lnTo>
                    <a:pt x="118" y="32"/>
                  </a:lnTo>
                  <a:lnTo>
                    <a:pt x="116" y="32"/>
                  </a:lnTo>
                  <a:lnTo>
                    <a:pt x="116" y="29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1" y="36"/>
                  </a:lnTo>
                  <a:lnTo>
                    <a:pt x="111" y="36"/>
                  </a:lnTo>
                  <a:lnTo>
                    <a:pt x="111" y="36"/>
                  </a:lnTo>
                  <a:lnTo>
                    <a:pt x="107" y="38"/>
                  </a:lnTo>
                  <a:lnTo>
                    <a:pt x="105" y="38"/>
                  </a:lnTo>
                  <a:lnTo>
                    <a:pt x="102" y="41"/>
                  </a:lnTo>
                  <a:lnTo>
                    <a:pt x="102" y="43"/>
                  </a:lnTo>
                  <a:lnTo>
                    <a:pt x="102" y="43"/>
                  </a:lnTo>
                  <a:lnTo>
                    <a:pt x="100" y="43"/>
                  </a:lnTo>
                  <a:lnTo>
                    <a:pt x="102" y="45"/>
                  </a:lnTo>
                  <a:lnTo>
                    <a:pt x="102" y="48"/>
                  </a:lnTo>
                  <a:lnTo>
                    <a:pt x="102" y="48"/>
                  </a:lnTo>
                  <a:lnTo>
                    <a:pt x="100" y="50"/>
                  </a:lnTo>
                  <a:lnTo>
                    <a:pt x="98" y="54"/>
                  </a:lnTo>
                  <a:lnTo>
                    <a:pt x="98" y="54"/>
                  </a:lnTo>
                  <a:lnTo>
                    <a:pt x="98" y="57"/>
                  </a:lnTo>
                  <a:lnTo>
                    <a:pt x="98" y="57"/>
                  </a:lnTo>
                  <a:lnTo>
                    <a:pt x="98" y="59"/>
                  </a:lnTo>
                  <a:lnTo>
                    <a:pt x="100" y="59"/>
                  </a:lnTo>
                  <a:lnTo>
                    <a:pt x="100" y="63"/>
                  </a:lnTo>
                  <a:lnTo>
                    <a:pt x="98" y="63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8"/>
                  </a:lnTo>
                  <a:lnTo>
                    <a:pt x="93" y="70"/>
                  </a:lnTo>
                  <a:lnTo>
                    <a:pt x="93" y="70"/>
                  </a:lnTo>
                  <a:lnTo>
                    <a:pt x="91" y="75"/>
                  </a:lnTo>
                  <a:lnTo>
                    <a:pt x="91" y="75"/>
                  </a:lnTo>
                  <a:lnTo>
                    <a:pt x="91" y="72"/>
                  </a:lnTo>
                  <a:lnTo>
                    <a:pt x="89" y="72"/>
                  </a:lnTo>
                  <a:lnTo>
                    <a:pt x="87" y="75"/>
                  </a:lnTo>
                  <a:lnTo>
                    <a:pt x="87" y="75"/>
                  </a:lnTo>
                  <a:lnTo>
                    <a:pt x="87" y="75"/>
                  </a:lnTo>
                  <a:lnTo>
                    <a:pt x="84" y="72"/>
                  </a:lnTo>
                  <a:lnTo>
                    <a:pt x="84" y="72"/>
                  </a:lnTo>
                  <a:lnTo>
                    <a:pt x="82" y="72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75" y="72"/>
                  </a:lnTo>
                  <a:lnTo>
                    <a:pt x="75" y="75"/>
                  </a:lnTo>
                  <a:lnTo>
                    <a:pt x="73" y="75"/>
                  </a:lnTo>
                  <a:lnTo>
                    <a:pt x="73" y="75"/>
                  </a:lnTo>
                  <a:lnTo>
                    <a:pt x="71" y="75"/>
                  </a:lnTo>
                  <a:lnTo>
                    <a:pt x="71" y="75"/>
                  </a:lnTo>
                  <a:lnTo>
                    <a:pt x="68" y="75"/>
                  </a:lnTo>
                  <a:lnTo>
                    <a:pt x="68" y="72"/>
                  </a:lnTo>
                  <a:lnTo>
                    <a:pt x="66" y="72"/>
                  </a:lnTo>
                  <a:lnTo>
                    <a:pt x="64" y="72"/>
                  </a:lnTo>
                  <a:lnTo>
                    <a:pt x="64" y="72"/>
                  </a:lnTo>
                  <a:lnTo>
                    <a:pt x="64" y="72"/>
                  </a:lnTo>
                  <a:lnTo>
                    <a:pt x="64" y="72"/>
                  </a:lnTo>
                  <a:lnTo>
                    <a:pt x="62" y="72"/>
                  </a:lnTo>
                  <a:lnTo>
                    <a:pt x="59" y="70"/>
                  </a:lnTo>
                  <a:lnTo>
                    <a:pt x="57" y="68"/>
                  </a:lnTo>
                  <a:lnTo>
                    <a:pt x="57" y="68"/>
                  </a:lnTo>
                  <a:lnTo>
                    <a:pt x="55" y="70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50" y="70"/>
                  </a:lnTo>
                  <a:lnTo>
                    <a:pt x="48" y="70"/>
                  </a:lnTo>
                  <a:lnTo>
                    <a:pt x="48" y="70"/>
                  </a:lnTo>
                  <a:lnTo>
                    <a:pt x="48" y="68"/>
                  </a:lnTo>
                  <a:lnTo>
                    <a:pt x="50" y="68"/>
                  </a:lnTo>
                  <a:lnTo>
                    <a:pt x="50" y="68"/>
                  </a:lnTo>
                  <a:lnTo>
                    <a:pt x="53" y="66"/>
                  </a:lnTo>
                  <a:lnTo>
                    <a:pt x="53" y="63"/>
                  </a:lnTo>
                  <a:lnTo>
                    <a:pt x="53" y="63"/>
                  </a:lnTo>
                  <a:lnTo>
                    <a:pt x="53" y="61"/>
                  </a:lnTo>
                  <a:lnTo>
                    <a:pt x="53" y="61"/>
                  </a:lnTo>
                  <a:lnTo>
                    <a:pt x="53" y="61"/>
                  </a:lnTo>
                  <a:lnTo>
                    <a:pt x="50" y="61"/>
                  </a:lnTo>
                  <a:lnTo>
                    <a:pt x="50" y="61"/>
                  </a:lnTo>
                  <a:lnTo>
                    <a:pt x="48" y="61"/>
                  </a:lnTo>
                  <a:lnTo>
                    <a:pt x="48" y="61"/>
                  </a:lnTo>
                  <a:lnTo>
                    <a:pt x="46" y="59"/>
                  </a:lnTo>
                  <a:lnTo>
                    <a:pt x="46" y="59"/>
                  </a:lnTo>
                  <a:lnTo>
                    <a:pt x="46" y="59"/>
                  </a:lnTo>
                  <a:lnTo>
                    <a:pt x="43" y="57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1" y="54"/>
                  </a:lnTo>
                  <a:lnTo>
                    <a:pt x="39" y="54"/>
                  </a:lnTo>
                  <a:lnTo>
                    <a:pt x="39" y="52"/>
                  </a:lnTo>
                  <a:lnTo>
                    <a:pt x="39" y="52"/>
                  </a:lnTo>
                  <a:lnTo>
                    <a:pt x="37" y="54"/>
                  </a:lnTo>
                  <a:lnTo>
                    <a:pt x="34" y="54"/>
                  </a:lnTo>
                  <a:lnTo>
                    <a:pt x="32" y="54"/>
                  </a:lnTo>
                  <a:lnTo>
                    <a:pt x="30" y="57"/>
                  </a:lnTo>
                  <a:lnTo>
                    <a:pt x="30" y="57"/>
                  </a:lnTo>
                  <a:lnTo>
                    <a:pt x="28" y="59"/>
                  </a:lnTo>
                  <a:lnTo>
                    <a:pt x="25" y="59"/>
                  </a:lnTo>
                  <a:lnTo>
                    <a:pt x="25" y="59"/>
                  </a:lnTo>
                  <a:lnTo>
                    <a:pt x="23" y="61"/>
                  </a:lnTo>
                  <a:lnTo>
                    <a:pt x="23" y="61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18" y="59"/>
                  </a:lnTo>
                  <a:lnTo>
                    <a:pt x="18" y="59"/>
                  </a:lnTo>
                  <a:lnTo>
                    <a:pt x="18" y="59"/>
                  </a:lnTo>
                  <a:lnTo>
                    <a:pt x="16" y="59"/>
                  </a:lnTo>
                  <a:lnTo>
                    <a:pt x="14" y="59"/>
                  </a:lnTo>
                  <a:lnTo>
                    <a:pt x="14" y="59"/>
                  </a:lnTo>
                  <a:lnTo>
                    <a:pt x="14" y="59"/>
                  </a:lnTo>
                  <a:lnTo>
                    <a:pt x="14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9"/>
                  </a:lnTo>
                  <a:lnTo>
                    <a:pt x="9" y="59"/>
                  </a:lnTo>
                  <a:lnTo>
                    <a:pt x="9" y="61"/>
                  </a:lnTo>
                  <a:lnTo>
                    <a:pt x="9" y="61"/>
                  </a:lnTo>
                  <a:lnTo>
                    <a:pt x="9" y="63"/>
                  </a:lnTo>
                  <a:lnTo>
                    <a:pt x="9" y="63"/>
                  </a:lnTo>
                  <a:lnTo>
                    <a:pt x="9" y="63"/>
                  </a:lnTo>
                  <a:lnTo>
                    <a:pt x="9" y="66"/>
                  </a:lnTo>
                  <a:lnTo>
                    <a:pt x="9" y="68"/>
                  </a:lnTo>
                  <a:lnTo>
                    <a:pt x="7" y="68"/>
                  </a:lnTo>
                  <a:lnTo>
                    <a:pt x="7" y="70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7" y="75"/>
                  </a:lnTo>
                  <a:lnTo>
                    <a:pt x="7" y="77"/>
                  </a:lnTo>
                  <a:lnTo>
                    <a:pt x="7" y="79"/>
                  </a:lnTo>
                  <a:lnTo>
                    <a:pt x="7" y="79"/>
                  </a:lnTo>
                  <a:lnTo>
                    <a:pt x="0" y="84"/>
                  </a:lnTo>
                  <a:lnTo>
                    <a:pt x="3" y="84"/>
                  </a:lnTo>
                  <a:lnTo>
                    <a:pt x="3" y="86"/>
                  </a:lnTo>
                  <a:lnTo>
                    <a:pt x="5" y="86"/>
                  </a:lnTo>
                  <a:lnTo>
                    <a:pt x="5" y="88"/>
                  </a:lnTo>
                  <a:lnTo>
                    <a:pt x="3" y="88"/>
                  </a:lnTo>
                  <a:lnTo>
                    <a:pt x="3" y="88"/>
                  </a:lnTo>
                  <a:lnTo>
                    <a:pt x="0" y="91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97"/>
                  </a:lnTo>
                  <a:lnTo>
                    <a:pt x="0" y="100"/>
                  </a:lnTo>
                  <a:lnTo>
                    <a:pt x="3" y="102"/>
                  </a:lnTo>
                  <a:lnTo>
                    <a:pt x="3" y="102"/>
                  </a:lnTo>
                  <a:lnTo>
                    <a:pt x="3" y="104"/>
                  </a:lnTo>
                  <a:lnTo>
                    <a:pt x="5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12" y="104"/>
                  </a:lnTo>
                  <a:lnTo>
                    <a:pt x="14" y="107"/>
                  </a:lnTo>
                  <a:lnTo>
                    <a:pt x="16" y="109"/>
                  </a:lnTo>
                  <a:lnTo>
                    <a:pt x="16" y="109"/>
                  </a:lnTo>
                  <a:lnTo>
                    <a:pt x="14" y="111"/>
                  </a:lnTo>
                  <a:lnTo>
                    <a:pt x="14" y="111"/>
                  </a:lnTo>
                  <a:lnTo>
                    <a:pt x="14" y="111"/>
                  </a:lnTo>
                  <a:lnTo>
                    <a:pt x="14" y="113"/>
                  </a:lnTo>
                  <a:lnTo>
                    <a:pt x="14" y="113"/>
                  </a:lnTo>
                  <a:lnTo>
                    <a:pt x="14" y="116"/>
                  </a:lnTo>
                  <a:lnTo>
                    <a:pt x="14" y="116"/>
                  </a:lnTo>
                  <a:lnTo>
                    <a:pt x="12" y="118"/>
                  </a:lnTo>
                  <a:lnTo>
                    <a:pt x="14" y="120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9" y="125"/>
                  </a:lnTo>
                  <a:lnTo>
                    <a:pt x="9" y="125"/>
                  </a:lnTo>
                  <a:lnTo>
                    <a:pt x="9" y="129"/>
                  </a:lnTo>
                  <a:lnTo>
                    <a:pt x="14" y="131"/>
                  </a:lnTo>
                  <a:lnTo>
                    <a:pt x="14" y="134"/>
                  </a:lnTo>
                  <a:lnTo>
                    <a:pt x="14" y="134"/>
                  </a:lnTo>
                  <a:lnTo>
                    <a:pt x="16" y="131"/>
                  </a:lnTo>
                  <a:lnTo>
                    <a:pt x="23" y="134"/>
                  </a:lnTo>
                  <a:lnTo>
                    <a:pt x="25" y="136"/>
                  </a:lnTo>
                  <a:lnTo>
                    <a:pt x="28" y="138"/>
                  </a:lnTo>
                  <a:lnTo>
                    <a:pt x="30" y="138"/>
                  </a:lnTo>
                  <a:lnTo>
                    <a:pt x="32" y="138"/>
                  </a:lnTo>
                  <a:lnTo>
                    <a:pt x="34" y="143"/>
                  </a:lnTo>
                  <a:lnTo>
                    <a:pt x="37" y="143"/>
                  </a:lnTo>
                  <a:lnTo>
                    <a:pt x="39" y="143"/>
                  </a:lnTo>
                  <a:lnTo>
                    <a:pt x="41" y="143"/>
                  </a:lnTo>
                  <a:lnTo>
                    <a:pt x="41" y="141"/>
                  </a:lnTo>
                  <a:lnTo>
                    <a:pt x="43" y="143"/>
                  </a:lnTo>
                  <a:lnTo>
                    <a:pt x="43" y="141"/>
                  </a:lnTo>
                  <a:lnTo>
                    <a:pt x="46" y="141"/>
                  </a:lnTo>
                  <a:lnTo>
                    <a:pt x="46" y="141"/>
                  </a:lnTo>
                  <a:lnTo>
                    <a:pt x="48" y="138"/>
                  </a:lnTo>
                  <a:lnTo>
                    <a:pt x="48" y="141"/>
                  </a:lnTo>
                  <a:lnTo>
                    <a:pt x="50" y="138"/>
                  </a:lnTo>
                  <a:lnTo>
                    <a:pt x="50" y="138"/>
                  </a:lnTo>
                  <a:lnTo>
                    <a:pt x="53" y="134"/>
                  </a:lnTo>
                  <a:lnTo>
                    <a:pt x="55" y="134"/>
                  </a:lnTo>
                  <a:lnTo>
                    <a:pt x="57" y="136"/>
                  </a:lnTo>
                  <a:lnTo>
                    <a:pt x="57" y="136"/>
                  </a:lnTo>
                  <a:lnTo>
                    <a:pt x="59" y="138"/>
                  </a:lnTo>
                  <a:lnTo>
                    <a:pt x="62" y="143"/>
                  </a:lnTo>
                  <a:lnTo>
                    <a:pt x="62" y="143"/>
                  </a:lnTo>
                  <a:lnTo>
                    <a:pt x="64" y="143"/>
                  </a:lnTo>
                  <a:lnTo>
                    <a:pt x="66" y="143"/>
                  </a:lnTo>
                  <a:lnTo>
                    <a:pt x="68" y="143"/>
                  </a:lnTo>
                  <a:lnTo>
                    <a:pt x="71" y="145"/>
                  </a:lnTo>
                  <a:lnTo>
                    <a:pt x="71" y="143"/>
                  </a:lnTo>
                  <a:lnTo>
                    <a:pt x="71" y="143"/>
                  </a:lnTo>
                  <a:lnTo>
                    <a:pt x="73" y="143"/>
                  </a:lnTo>
                  <a:lnTo>
                    <a:pt x="73" y="141"/>
                  </a:lnTo>
                  <a:lnTo>
                    <a:pt x="73" y="141"/>
                  </a:lnTo>
                  <a:lnTo>
                    <a:pt x="73" y="143"/>
                  </a:lnTo>
                  <a:lnTo>
                    <a:pt x="75" y="143"/>
                  </a:lnTo>
                  <a:lnTo>
                    <a:pt x="77" y="143"/>
                  </a:lnTo>
                  <a:lnTo>
                    <a:pt x="77" y="143"/>
                  </a:lnTo>
                  <a:lnTo>
                    <a:pt x="77" y="141"/>
                  </a:lnTo>
                  <a:lnTo>
                    <a:pt x="80" y="141"/>
                  </a:lnTo>
                  <a:lnTo>
                    <a:pt x="80" y="138"/>
                  </a:lnTo>
                  <a:lnTo>
                    <a:pt x="80" y="138"/>
                  </a:lnTo>
                  <a:lnTo>
                    <a:pt x="82" y="138"/>
                  </a:lnTo>
                  <a:lnTo>
                    <a:pt x="84" y="136"/>
                  </a:lnTo>
                  <a:lnTo>
                    <a:pt x="84" y="134"/>
                  </a:lnTo>
                  <a:lnTo>
                    <a:pt x="87" y="134"/>
                  </a:lnTo>
                  <a:lnTo>
                    <a:pt x="89" y="134"/>
                  </a:lnTo>
                  <a:lnTo>
                    <a:pt x="91" y="136"/>
                  </a:lnTo>
                  <a:lnTo>
                    <a:pt x="91" y="136"/>
                  </a:lnTo>
                  <a:lnTo>
                    <a:pt x="91" y="136"/>
                  </a:lnTo>
                  <a:lnTo>
                    <a:pt x="93" y="136"/>
                  </a:lnTo>
                  <a:lnTo>
                    <a:pt x="93" y="138"/>
                  </a:lnTo>
                  <a:lnTo>
                    <a:pt x="96" y="141"/>
                  </a:lnTo>
                  <a:lnTo>
                    <a:pt x="96" y="141"/>
                  </a:lnTo>
                  <a:lnTo>
                    <a:pt x="96" y="141"/>
                  </a:lnTo>
                  <a:lnTo>
                    <a:pt x="98" y="141"/>
                  </a:lnTo>
                  <a:lnTo>
                    <a:pt x="98" y="141"/>
                  </a:lnTo>
                  <a:lnTo>
                    <a:pt x="100" y="141"/>
                  </a:lnTo>
                  <a:lnTo>
                    <a:pt x="102" y="143"/>
                  </a:lnTo>
                  <a:lnTo>
                    <a:pt x="102" y="141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100" y="136"/>
                  </a:lnTo>
                  <a:lnTo>
                    <a:pt x="98" y="131"/>
                  </a:lnTo>
                  <a:lnTo>
                    <a:pt x="98" y="131"/>
                  </a:lnTo>
                  <a:lnTo>
                    <a:pt x="98" y="129"/>
                  </a:lnTo>
                  <a:lnTo>
                    <a:pt x="98" y="129"/>
                  </a:lnTo>
                  <a:lnTo>
                    <a:pt x="96" y="127"/>
                  </a:lnTo>
                  <a:lnTo>
                    <a:pt x="96" y="127"/>
                  </a:lnTo>
                  <a:lnTo>
                    <a:pt x="98" y="127"/>
                  </a:lnTo>
                  <a:lnTo>
                    <a:pt x="98" y="127"/>
                  </a:lnTo>
                  <a:lnTo>
                    <a:pt x="100" y="125"/>
                  </a:lnTo>
                  <a:lnTo>
                    <a:pt x="102" y="122"/>
                  </a:lnTo>
                  <a:lnTo>
                    <a:pt x="102" y="127"/>
                  </a:lnTo>
                  <a:lnTo>
                    <a:pt x="102" y="129"/>
                  </a:lnTo>
                  <a:lnTo>
                    <a:pt x="102" y="129"/>
                  </a:lnTo>
                  <a:lnTo>
                    <a:pt x="105" y="129"/>
                  </a:lnTo>
                  <a:lnTo>
                    <a:pt x="105" y="131"/>
                  </a:lnTo>
                  <a:lnTo>
                    <a:pt x="107" y="129"/>
                  </a:lnTo>
                  <a:lnTo>
                    <a:pt x="109" y="134"/>
                  </a:lnTo>
                  <a:lnTo>
                    <a:pt x="111" y="131"/>
                  </a:lnTo>
                  <a:lnTo>
                    <a:pt x="111" y="134"/>
                  </a:lnTo>
                  <a:lnTo>
                    <a:pt x="114" y="131"/>
                  </a:lnTo>
                  <a:lnTo>
                    <a:pt x="114" y="129"/>
                  </a:lnTo>
                  <a:lnTo>
                    <a:pt x="116" y="129"/>
                  </a:lnTo>
                  <a:lnTo>
                    <a:pt x="116" y="127"/>
                  </a:lnTo>
                  <a:lnTo>
                    <a:pt x="118" y="129"/>
                  </a:lnTo>
                  <a:lnTo>
                    <a:pt x="118" y="129"/>
                  </a:lnTo>
                  <a:lnTo>
                    <a:pt x="121" y="131"/>
                  </a:lnTo>
                  <a:lnTo>
                    <a:pt x="121" y="131"/>
                  </a:lnTo>
                  <a:lnTo>
                    <a:pt x="121" y="131"/>
                  </a:lnTo>
                  <a:lnTo>
                    <a:pt x="121" y="134"/>
                  </a:lnTo>
                  <a:lnTo>
                    <a:pt x="121" y="134"/>
                  </a:lnTo>
                  <a:lnTo>
                    <a:pt x="121" y="134"/>
                  </a:lnTo>
                  <a:lnTo>
                    <a:pt x="123" y="136"/>
                  </a:lnTo>
                  <a:lnTo>
                    <a:pt x="123" y="138"/>
                  </a:lnTo>
                  <a:lnTo>
                    <a:pt x="123" y="138"/>
                  </a:lnTo>
                  <a:lnTo>
                    <a:pt x="121" y="138"/>
                  </a:lnTo>
                  <a:lnTo>
                    <a:pt x="121" y="138"/>
                  </a:lnTo>
                  <a:lnTo>
                    <a:pt x="121" y="141"/>
                  </a:lnTo>
                  <a:lnTo>
                    <a:pt x="123" y="141"/>
                  </a:lnTo>
                  <a:lnTo>
                    <a:pt x="123" y="143"/>
                  </a:lnTo>
                  <a:lnTo>
                    <a:pt x="123" y="143"/>
                  </a:lnTo>
                  <a:lnTo>
                    <a:pt x="121" y="145"/>
                  </a:lnTo>
                  <a:lnTo>
                    <a:pt x="121" y="145"/>
                  </a:lnTo>
                  <a:lnTo>
                    <a:pt x="121" y="147"/>
                  </a:lnTo>
                  <a:lnTo>
                    <a:pt x="121" y="150"/>
                  </a:lnTo>
                  <a:lnTo>
                    <a:pt x="123" y="150"/>
                  </a:lnTo>
                  <a:lnTo>
                    <a:pt x="123" y="152"/>
                  </a:lnTo>
                  <a:lnTo>
                    <a:pt x="121" y="152"/>
                  </a:lnTo>
                  <a:lnTo>
                    <a:pt x="121" y="152"/>
                  </a:lnTo>
                  <a:lnTo>
                    <a:pt x="121" y="154"/>
                  </a:lnTo>
                  <a:lnTo>
                    <a:pt x="121" y="154"/>
                  </a:lnTo>
                  <a:lnTo>
                    <a:pt x="121" y="154"/>
                  </a:lnTo>
                  <a:lnTo>
                    <a:pt x="121" y="156"/>
                  </a:lnTo>
                  <a:lnTo>
                    <a:pt x="121" y="156"/>
                  </a:lnTo>
                  <a:lnTo>
                    <a:pt x="121" y="159"/>
                  </a:lnTo>
                  <a:lnTo>
                    <a:pt x="118" y="159"/>
                  </a:lnTo>
                  <a:lnTo>
                    <a:pt x="118" y="159"/>
                  </a:lnTo>
                  <a:lnTo>
                    <a:pt x="118" y="159"/>
                  </a:lnTo>
                  <a:lnTo>
                    <a:pt x="118" y="161"/>
                  </a:lnTo>
                  <a:lnTo>
                    <a:pt x="121" y="161"/>
                  </a:lnTo>
                  <a:lnTo>
                    <a:pt x="121" y="161"/>
                  </a:lnTo>
                  <a:lnTo>
                    <a:pt x="121" y="163"/>
                  </a:lnTo>
                  <a:lnTo>
                    <a:pt x="121" y="163"/>
                  </a:lnTo>
                  <a:lnTo>
                    <a:pt x="121" y="165"/>
                  </a:lnTo>
                  <a:lnTo>
                    <a:pt x="118" y="165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6" y="170"/>
                  </a:lnTo>
                  <a:lnTo>
                    <a:pt x="116" y="172"/>
                  </a:lnTo>
                  <a:lnTo>
                    <a:pt x="116" y="172"/>
                  </a:lnTo>
                  <a:lnTo>
                    <a:pt x="116" y="172"/>
                  </a:lnTo>
                  <a:lnTo>
                    <a:pt x="114" y="175"/>
                  </a:lnTo>
                  <a:lnTo>
                    <a:pt x="111" y="175"/>
                  </a:lnTo>
                  <a:lnTo>
                    <a:pt x="111" y="175"/>
                  </a:lnTo>
                  <a:lnTo>
                    <a:pt x="114" y="177"/>
                  </a:lnTo>
                  <a:lnTo>
                    <a:pt x="114" y="177"/>
                  </a:lnTo>
                  <a:lnTo>
                    <a:pt x="114" y="179"/>
                  </a:lnTo>
                  <a:lnTo>
                    <a:pt x="116" y="179"/>
                  </a:lnTo>
                  <a:lnTo>
                    <a:pt x="116" y="179"/>
                  </a:lnTo>
                  <a:lnTo>
                    <a:pt x="118" y="181"/>
                  </a:lnTo>
                  <a:lnTo>
                    <a:pt x="121" y="179"/>
                  </a:lnTo>
                  <a:lnTo>
                    <a:pt x="121" y="181"/>
                  </a:lnTo>
                  <a:lnTo>
                    <a:pt x="121" y="181"/>
                  </a:lnTo>
                  <a:lnTo>
                    <a:pt x="121" y="184"/>
                  </a:lnTo>
                  <a:lnTo>
                    <a:pt x="118" y="184"/>
                  </a:lnTo>
                  <a:lnTo>
                    <a:pt x="118" y="181"/>
                  </a:lnTo>
                  <a:lnTo>
                    <a:pt x="118" y="181"/>
                  </a:lnTo>
                  <a:lnTo>
                    <a:pt x="118" y="184"/>
                  </a:lnTo>
                  <a:lnTo>
                    <a:pt x="118" y="184"/>
                  </a:lnTo>
                  <a:lnTo>
                    <a:pt x="116" y="184"/>
                  </a:lnTo>
                  <a:lnTo>
                    <a:pt x="116" y="186"/>
                  </a:lnTo>
                  <a:lnTo>
                    <a:pt x="116" y="186"/>
                  </a:lnTo>
                  <a:lnTo>
                    <a:pt x="118" y="186"/>
                  </a:lnTo>
                  <a:lnTo>
                    <a:pt x="121" y="188"/>
                  </a:lnTo>
                  <a:lnTo>
                    <a:pt x="121" y="188"/>
                  </a:lnTo>
                  <a:lnTo>
                    <a:pt x="123" y="188"/>
                  </a:lnTo>
                  <a:lnTo>
                    <a:pt x="127" y="186"/>
                  </a:lnTo>
                  <a:lnTo>
                    <a:pt x="127" y="186"/>
                  </a:lnTo>
                  <a:lnTo>
                    <a:pt x="130" y="184"/>
                  </a:lnTo>
                  <a:lnTo>
                    <a:pt x="130" y="184"/>
                  </a:lnTo>
                  <a:lnTo>
                    <a:pt x="132" y="181"/>
                  </a:lnTo>
                  <a:lnTo>
                    <a:pt x="132" y="179"/>
                  </a:lnTo>
                  <a:lnTo>
                    <a:pt x="136" y="179"/>
                  </a:lnTo>
                  <a:lnTo>
                    <a:pt x="136" y="177"/>
                  </a:lnTo>
                  <a:lnTo>
                    <a:pt x="136" y="177"/>
                  </a:lnTo>
                  <a:lnTo>
                    <a:pt x="136" y="175"/>
                  </a:lnTo>
                  <a:lnTo>
                    <a:pt x="139" y="172"/>
                  </a:lnTo>
                  <a:lnTo>
                    <a:pt x="139" y="172"/>
                  </a:lnTo>
                  <a:lnTo>
                    <a:pt x="141" y="172"/>
                  </a:lnTo>
                  <a:lnTo>
                    <a:pt x="141" y="172"/>
                  </a:lnTo>
                  <a:lnTo>
                    <a:pt x="141" y="172"/>
                  </a:lnTo>
                  <a:lnTo>
                    <a:pt x="141" y="172"/>
                  </a:lnTo>
                  <a:lnTo>
                    <a:pt x="141" y="175"/>
                  </a:lnTo>
                  <a:lnTo>
                    <a:pt x="143" y="177"/>
                  </a:lnTo>
                  <a:lnTo>
                    <a:pt x="143" y="179"/>
                  </a:lnTo>
                  <a:lnTo>
                    <a:pt x="145" y="179"/>
                  </a:lnTo>
                  <a:lnTo>
                    <a:pt x="148" y="179"/>
                  </a:lnTo>
                  <a:lnTo>
                    <a:pt x="150" y="179"/>
                  </a:lnTo>
                  <a:lnTo>
                    <a:pt x="150" y="177"/>
                  </a:lnTo>
                  <a:lnTo>
                    <a:pt x="148" y="175"/>
                  </a:lnTo>
                  <a:lnTo>
                    <a:pt x="148" y="172"/>
                  </a:lnTo>
                  <a:lnTo>
                    <a:pt x="143" y="172"/>
                  </a:lnTo>
                  <a:lnTo>
                    <a:pt x="143" y="170"/>
                  </a:lnTo>
                  <a:lnTo>
                    <a:pt x="143" y="170"/>
                  </a:lnTo>
                  <a:lnTo>
                    <a:pt x="145" y="170"/>
                  </a:lnTo>
                  <a:lnTo>
                    <a:pt x="148" y="170"/>
                  </a:lnTo>
                  <a:lnTo>
                    <a:pt x="150" y="168"/>
                  </a:lnTo>
                  <a:lnTo>
                    <a:pt x="150" y="165"/>
                  </a:lnTo>
                  <a:lnTo>
                    <a:pt x="152" y="165"/>
                  </a:lnTo>
                  <a:lnTo>
                    <a:pt x="152" y="165"/>
                  </a:lnTo>
                  <a:lnTo>
                    <a:pt x="157" y="163"/>
                  </a:lnTo>
                  <a:lnTo>
                    <a:pt x="157" y="163"/>
                  </a:lnTo>
                  <a:lnTo>
                    <a:pt x="157" y="163"/>
                  </a:lnTo>
                  <a:lnTo>
                    <a:pt x="159" y="163"/>
                  </a:lnTo>
                  <a:lnTo>
                    <a:pt x="159" y="161"/>
                  </a:lnTo>
                  <a:lnTo>
                    <a:pt x="159" y="159"/>
                  </a:lnTo>
                  <a:lnTo>
                    <a:pt x="161" y="159"/>
                  </a:lnTo>
                  <a:lnTo>
                    <a:pt x="161" y="156"/>
                  </a:lnTo>
                  <a:lnTo>
                    <a:pt x="166" y="159"/>
                  </a:lnTo>
                  <a:lnTo>
                    <a:pt x="166" y="159"/>
                  </a:lnTo>
                  <a:lnTo>
                    <a:pt x="168" y="159"/>
                  </a:lnTo>
                  <a:lnTo>
                    <a:pt x="168" y="159"/>
                  </a:lnTo>
                  <a:lnTo>
                    <a:pt x="170" y="159"/>
                  </a:lnTo>
                  <a:lnTo>
                    <a:pt x="170" y="161"/>
                  </a:lnTo>
                  <a:lnTo>
                    <a:pt x="170" y="161"/>
                  </a:lnTo>
                  <a:lnTo>
                    <a:pt x="173" y="159"/>
                  </a:lnTo>
                  <a:lnTo>
                    <a:pt x="173" y="159"/>
                  </a:lnTo>
                  <a:lnTo>
                    <a:pt x="173" y="156"/>
                  </a:lnTo>
                  <a:lnTo>
                    <a:pt x="173" y="156"/>
                  </a:lnTo>
                  <a:lnTo>
                    <a:pt x="173" y="152"/>
                  </a:lnTo>
                  <a:lnTo>
                    <a:pt x="177" y="152"/>
                  </a:lnTo>
                  <a:lnTo>
                    <a:pt x="179" y="152"/>
                  </a:lnTo>
                  <a:lnTo>
                    <a:pt x="179" y="150"/>
                  </a:lnTo>
                  <a:lnTo>
                    <a:pt x="179" y="150"/>
                  </a:lnTo>
                  <a:lnTo>
                    <a:pt x="182" y="143"/>
                  </a:lnTo>
                  <a:lnTo>
                    <a:pt x="179" y="141"/>
                  </a:lnTo>
                  <a:lnTo>
                    <a:pt x="182" y="138"/>
                  </a:lnTo>
                  <a:lnTo>
                    <a:pt x="182" y="136"/>
                  </a:lnTo>
                  <a:lnTo>
                    <a:pt x="182" y="134"/>
                  </a:lnTo>
                  <a:lnTo>
                    <a:pt x="184" y="134"/>
                  </a:lnTo>
                  <a:lnTo>
                    <a:pt x="184" y="134"/>
                  </a:lnTo>
                  <a:lnTo>
                    <a:pt x="184" y="131"/>
                  </a:lnTo>
                  <a:lnTo>
                    <a:pt x="184" y="131"/>
                  </a:lnTo>
                  <a:lnTo>
                    <a:pt x="184" y="129"/>
                  </a:lnTo>
                  <a:lnTo>
                    <a:pt x="184" y="129"/>
                  </a:lnTo>
                  <a:lnTo>
                    <a:pt x="182" y="129"/>
                  </a:lnTo>
                  <a:lnTo>
                    <a:pt x="182" y="127"/>
                  </a:lnTo>
                  <a:lnTo>
                    <a:pt x="184" y="127"/>
                  </a:lnTo>
                  <a:lnTo>
                    <a:pt x="184" y="127"/>
                  </a:lnTo>
                  <a:lnTo>
                    <a:pt x="186" y="127"/>
                  </a:lnTo>
                  <a:lnTo>
                    <a:pt x="189" y="127"/>
                  </a:lnTo>
                  <a:lnTo>
                    <a:pt x="191" y="127"/>
                  </a:lnTo>
                  <a:lnTo>
                    <a:pt x="191" y="127"/>
                  </a:lnTo>
                  <a:lnTo>
                    <a:pt x="191" y="127"/>
                  </a:lnTo>
                  <a:lnTo>
                    <a:pt x="193" y="125"/>
                  </a:lnTo>
                  <a:lnTo>
                    <a:pt x="195" y="125"/>
                  </a:lnTo>
                  <a:lnTo>
                    <a:pt x="195" y="125"/>
                  </a:lnTo>
                  <a:lnTo>
                    <a:pt x="198" y="125"/>
                  </a:lnTo>
                  <a:lnTo>
                    <a:pt x="198" y="127"/>
                  </a:lnTo>
                  <a:lnTo>
                    <a:pt x="200" y="125"/>
                  </a:lnTo>
                  <a:lnTo>
                    <a:pt x="204" y="125"/>
                  </a:lnTo>
                  <a:lnTo>
                    <a:pt x="204" y="125"/>
                  </a:lnTo>
                  <a:lnTo>
                    <a:pt x="204" y="122"/>
                  </a:lnTo>
                  <a:lnTo>
                    <a:pt x="207" y="120"/>
                  </a:lnTo>
                  <a:lnTo>
                    <a:pt x="209" y="120"/>
                  </a:lnTo>
                  <a:lnTo>
                    <a:pt x="211" y="122"/>
                  </a:lnTo>
                  <a:lnTo>
                    <a:pt x="211" y="122"/>
                  </a:lnTo>
                  <a:lnTo>
                    <a:pt x="211" y="125"/>
                  </a:lnTo>
                  <a:lnTo>
                    <a:pt x="211" y="125"/>
                  </a:lnTo>
                  <a:lnTo>
                    <a:pt x="214" y="122"/>
                  </a:lnTo>
                  <a:lnTo>
                    <a:pt x="216" y="122"/>
                  </a:lnTo>
                  <a:lnTo>
                    <a:pt x="218" y="122"/>
                  </a:lnTo>
                  <a:lnTo>
                    <a:pt x="220" y="122"/>
                  </a:lnTo>
                  <a:lnTo>
                    <a:pt x="220" y="120"/>
                  </a:lnTo>
                  <a:lnTo>
                    <a:pt x="220" y="120"/>
                  </a:lnTo>
                  <a:lnTo>
                    <a:pt x="223" y="120"/>
                  </a:lnTo>
                  <a:lnTo>
                    <a:pt x="223" y="120"/>
                  </a:lnTo>
                  <a:lnTo>
                    <a:pt x="225" y="120"/>
                  </a:lnTo>
                  <a:lnTo>
                    <a:pt x="227" y="120"/>
                  </a:lnTo>
                  <a:lnTo>
                    <a:pt x="227" y="120"/>
                  </a:lnTo>
                  <a:lnTo>
                    <a:pt x="227" y="120"/>
                  </a:lnTo>
                  <a:lnTo>
                    <a:pt x="229" y="118"/>
                  </a:lnTo>
                  <a:lnTo>
                    <a:pt x="229" y="116"/>
                  </a:lnTo>
                  <a:lnTo>
                    <a:pt x="234" y="116"/>
                  </a:lnTo>
                  <a:lnTo>
                    <a:pt x="234" y="118"/>
                  </a:lnTo>
                  <a:lnTo>
                    <a:pt x="236" y="118"/>
                  </a:lnTo>
                  <a:lnTo>
                    <a:pt x="236" y="118"/>
                  </a:lnTo>
                  <a:lnTo>
                    <a:pt x="238" y="116"/>
                  </a:lnTo>
                  <a:lnTo>
                    <a:pt x="238" y="113"/>
                  </a:lnTo>
                  <a:lnTo>
                    <a:pt x="238" y="113"/>
                  </a:lnTo>
                  <a:lnTo>
                    <a:pt x="238" y="111"/>
                  </a:lnTo>
                  <a:lnTo>
                    <a:pt x="241" y="109"/>
                  </a:lnTo>
                  <a:lnTo>
                    <a:pt x="241" y="109"/>
                  </a:lnTo>
                  <a:lnTo>
                    <a:pt x="243" y="107"/>
                  </a:lnTo>
                  <a:lnTo>
                    <a:pt x="243" y="107"/>
                  </a:lnTo>
                  <a:lnTo>
                    <a:pt x="243" y="104"/>
                  </a:lnTo>
                  <a:lnTo>
                    <a:pt x="241" y="102"/>
                  </a:lnTo>
                  <a:lnTo>
                    <a:pt x="241" y="102"/>
                  </a:lnTo>
                  <a:lnTo>
                    <a:pt x="243" y="102"/>
                  </a:lnTo>
                  <a:lnTo>
                    <a:pt x="243" y="100"/>
                  </a:lnTo>
                  <a:lnTo>
                    <a:pt x="243" y="100"/>
                  </a:lnTo>
                  <a:lnTo>
                    <a:pt x="245" y="100"/>
                  </a:lnTo>
                  <a:lnTo>
                    <a:pt x="245" y="97"/>
                  </a:lnTo>
                  <a:lnTo>
                    <a:pt x="245" y="95"/>
                  </a:lnTo>
                  <a:lnTo>
                    <a:pt x="245" y="95"/>
                  </a:lnTo>
                  <a:lnTo>
                    <a:pt x="245" y="93"/>
                  </a:lnTo>
                  <a:lnTo>
                    <a:pt x="245" y="91"/>
                  </a:lnTo>
                  <a:lnTo>
                    <a:pt x="245" y="8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43" name="Freeform 40"/>
            <p:cNvSpPr>
              <a:spLocks/>
            </p:cNvSpPr>
            <p:nvPr/>
          </p:nvSpPr>
          <p:spPr bwMode="auto">
            <a:xfrm>
              <a:off x="2940051" y="1121020"/>
              <a:ext cx="1064683" cy="433021"/>
            </a:xfrm>
            <a:custGeom>
              <a:avLst/>
              <a:gdLst/>
              <a:ahLst/>
              <a:cxnLst>
                <a:cxn ang="0">
                  <a:pos x="152" y="111"/>
                </a:cxn>
                <a:cxn ang="0">
                  <a:pos x="165" y="113"/>
                </a:cxn>
                <a:cxn ang="0">
                  <a:pos x="177" y="120"/>
                </a:cxn>
                <a:cxn ang="0">
                  <a:pos x="179" y="109"/>
                </a:cxn>
                <a:cxn ang="0">
                  <a:pos x="183" y="102"/>
                </a:cxn>
                <a:cxn ang="0">
                  <a:pos x="181" y="95"/>
                </a:cxn>
                <a:cxn ang="0">
                  <a:pos x="195" y="89"/>
                </a:cxn>
                <a:cxn ang="0">
                  <a:pos x="208" y="86"/>
                </a:cxn>
                <a:cxn ang="0">
                  <a:pos x="215" y="77"/>
                </a:cxn>
                <a:cxn ang="0">
                  <a:pos x="217" y="68"/>
                </a:cxn>
                <a:cxn ang="0">
                  <a:pos x="208" y="57"/>
                </a:cxn>
                <a:cxn ang="0">
                  <a:pos x="202" y="48"/>
                </a:cxn>
                <a:cxn ang="0">
                  <a:pos x="192" y="36"/>
                </a:cxn>
                <a:cxn ang="0">
                  <a:pos x="197" y="32"/>
                </a:cxn>
                <a:cxn ang="0">
                  <a:pos x="202" y="25"/>
                </a:cxn>
                <a:cxn ang="0">
                  <a:pos x="197" y="9"/>
                </a:cxn>
                <a:cxn ang="0">
                  <a:pos x="188" y="5"/>
                </a:cxn>
                <a:cxn ang="0">
                  <a:pos x="172" y="7"/>
                </a:cxn>
                <a:cxn ang="0">
                  <a:pos x="170" y="16"/>
                </a:cxn>
                <a:cxn ang="0">
                  <a:pos x="161" y="39"/>
                </a:cxn>
                <a:cxn ang="0">
                  <a:pos x="147" y="39"/>
                </a:cxn>
                <a:cxn ang="0">
                  <a:pos x="133" y="50"/>
                </a:cxn>
                <a:cxn ang="0">
                  <a:pos x="131" y="57"/>
                </a:cxn>
                <a:cxn ang="0">
                  <a:pos x="124" y="59"/>
                </a:cxn>
                <a:cxn ang="0">
                  <a:pos x="104" y="66"/>
                </a:cxn>
                <a:cxn ang="0">
                  <a:pos x="109" y="59"/>
                </a:cxn>
                <a:cxn ang="0">
                  <a:pos x="104" y="52"/>
                </a:cxn>
                <a:cxn ang="0">
                  <a:pos x="106" y="39"/>
                </a:cxn>
                <a:cxn ang="0">
                  <a:pos x="111" y="32"/>
                </a:cxn>
                <a:cxn ang="0">
                  <a:pos x="109" y="18"/>
                </a:cxn>
                <a:cxn ang="0">
                  <a:pos x="106" y="9"/>
                </a:cxn>
                <a:cxn ang="0">
                  <a:pos x="90" y="9"/>
                </a:cxn>
                <a:cxn ang="0">
                  <a:pos x="86" y="11"/>
                </a:cxn>
                <a:cxn ang="0">
                  <a:pos x="84" y="21"/>
                </a:cxn>
                <a:cxn ang="0">
                  <a:pos x="72" y="16"/>
                </a:cxn>
                <a:cxn ang="0">
                  <a:pos x="61" y="21"/>
                </a:cxn>
                <a:cxn ang="0">
                  <a:pos x="45" y="16"/>
                </a:cxn>
                <a:cxn ang="0">
                  <a:pos x="31" y="23"/>
                </a:cxn>
                <a:cxn ang="0">
                  <a:pos x="25" y="32"/>
                </a:cxn>
                <a:cxn ang="0">
                  <a:pos x="11" y="41"/>
                </a:cxn>
                <a:cxn ang="0">
                  <a:pos x="16" y="59"/>
                </a:cxn>
                <a:cxn ang="0">
                  <a:pos x="13" y="86"/>
                </a:cxn>
                <a:cxn ang="0">
                  <a:pos x="4" y="111"/>
                </a:cxn>
                <a:cxn ang="0">
                  <a:pos x="4" y="127"/>
                </a:cxn>
                <a:cxn ang="0">
                  <a:pos x="9" y="143"/>
                </a:cxn>
                <a:cxn ang="0">
                  <a:pos x="11" y="157"/>
                </a:cxn>
                <a:cxn ang="0">
                  <a:pos x="20" y="159"/>
                </a:cxn>
                <a:cxn ang="0">
                  <a:pos x="36" y="152"/>
                </a:cxn>
                <a:cxn ang="0">
                  <a:pos x="52" y="150"/>
                </a:cxn>
                <a:cxn ang="0">
                  <a:pos x="65" y="163"/>
                </a:cxn>
                <a:cxn ang="0">
                  <a:pos x="63" y="175"/>
                </a:cxn>
                <a:cxn ang="0">
                  <a:pos x="70" y="179"/>
                </a:cxn>
                <a:cxn ang="0">
                  <a:pos x="79" y="179"/>
                </a:cxn>
                <a:cxn ang="0">
                  <a:pos x="84" y="175"/>
                </a:cxn>
                <a:cxn ang="0">
                  <a:pos x="97" y="179"/>
                </a:cxn>
                <a:cxn ang="0">
                  <a:pos x="109" y="170"/>
                </a:cxn>
                <a:cxn ang="0">
                  <a:pos x="111" y="161"/>
                </a:cxn>
                <a:cxn ang="0">
                  <a:pos x="113" y="147"/>
                </a:cxn>
                <a:cxn ang="0">
                  <a:pos x="118" y="136"/>
                </a:cxn>
                <a:cxn ang="0">
                  <a:pos x="124" y="127"/>
                </a:cxn>
                <a:cxn ang="0">
                  <a:pos x="131" y="132"/>
                </a:cxn>
                <a:cxn ang="0">
                  <a:pos x="138" y="125"/>
                </a:cxn>
              </a:cxnLst>
              <a:rect l="0" t="0" r="r" b="b"/>
              <a:pathLst>
                <a:path w="222" h="184">
                  <a:moveTo>
                    <a:pt x="136" y="118"/>
                  </a:moveTo>
                  <a:lnTo>
                    <a:pt x="140" y="118"/>
                  </a:lnTo>
                  <a:lnTo>
                    <a:pt x="140" y="118"/>
                  </a:lnTo>
                  <a:lnTo>
                    <a:pt x="143" y="118"/>
                  </a:lnTo>
                  <a:lnTo>
                    <a:pt x="145" y="118"/>
                  </a:lnTo>
                  <a:lnTo>
                    <a:pt x="147" y="118"/>
                  </a:lnTo>
                  <a:lnTo>
                    <a:pt x="147" y="116"/>
                  </a:lnTo>
                  <a:lnTo>
                    <a:pt x="149" y="116"/>
                  </a:lnTo>
                  <a:lnTo>
                    <a:pt x="149" y="113"/>
                  </a:lnTo>
                  <a:lnTo>
                    <a:pt x="152" y="113"/>
                  </a:lnTo>
                  <a:lnTo>
                    <a:pt x="152" y="111"/>
                  </a:lnTo>
                  <a:lnTo>
                    <a:pt x="154" y="111"/>
                  </a:lnTo>
                  <a:lnTo>
                    <a:pt x="156" y="111"/>
                  </a:lnTo>
                  <a:lnTo>
                    <a:pt x="156" y="111"/>
                  </a:lnTo>
                  <a:lnTo>
                    <a:pt x="158" y="111"/>
                  </a:lnTo>
                  <a:lnTo>
                    <a:pt x="158" y="111"/>
                  </a:lnTo>
                  <a:lnTo>
                    <a:pt x="161" y="111"/>
                  </a:lnTo>
                  <a:lnTo>
                    <a:pt x="161" y="111"/>
                  </a:lnTo>
                  <a:lnTo>
                    <a:pt x="163" y="111"/>
                  </a:lnTo>
                  <a:lnTo>
                    <a:pt x="165" y="111"/>
                  </a:lnTo>
                  <a:lnTo>
                    <a:pt x="165" y="111"/>
                  </a:lnTo>
                  <a:lnTo>
                    <a:pt x="165" y="113"/>
                  </a:lnTo>
                  <a:lnTo>
                    <a:pt x="167" y="120"/>
                  </a:lnTo>
                  <a:lnTo>
                    <a:pt x="170" y="118"/>
                  </a:lnTo>
                  <a:lnTo>
                    <a:pt x="170" y="118"/>
                  </a:lnTo>
                  <a:lnTo>
                    <a:pt x="172" y="120"/>
                  </a:lnTo>
                  <a:lnTo>
                    <a:pt x="172" y="118"/>
                  </a:lnTo>
                  <a:lnTo>
                    <a:pt x="174" y="118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7" y="120"/>
                  </a:lnTo>
                  <a:lnTo>
                    <a:pt x="179" y="120"/>
                  </a:lnTo>
                  <a:lnTo>
                    <a:pt x="181" y="118"/>
                  </a:lnTo>
                  <a:lnTo>
                    <a:pt x="181" y="118"/>
                  </a:lnTo>
                  <a:lnTo>
                    <a:pt x="181" y="118"/>
                  </a:lnTo>
                  <a:lnTo>
                    <a:pt x="181" y="116"/>
                  </a:lnTo>
                  <a:lnTo>
                    <a:pt x="181" y="116"/>
                  </a:lnTo>
                  <a:lnTo>
                    <a:pt x="181" y="116"/>
                  </a:lnTo>
                  <a:lnTo>
                    <a:pt x="181" y="111"/>
                  </a:lnTo>
                  <a:lnTo>
                    <a:pt x="179" y="111"/>
                  </a:lnTo>
                  <a:lnTo>
                    <a:pt x="179" y="109"/>
                  </a:lnTo>
                  <a:lnTo>
                    <a:pt x="179" y="109"/>
                  </a:lnTo>
                  <a:lnTo>
                    <a:pt x="181" y="107"/>
                  </a:lnTo>
                  <a:lnTo>
                    <a:pt x="181" y="107"/>
                  </a:lnTo>
                  <a:lnTo>
                    <a:pt x="181" y="107"/>
                  </a:lnTo>
                  <a:lnTo>
                    <a:pt x="179" y="107"/>
                  </a:lnTo>
                  <a:lnTo>
                    <a:pt x="179" y="104"/>
                  </a:lnTo>
                  <a:lnTo>
                    <a:pt x="179" y="104"/>
                  </a:lnTo>
                  <a:lnTo>
                    <a:pt x="179" y="104"/>
                  </a:lnTo>
                  <a:lnTo>
                    <a:pt x="179" y="102"/>
                  </a:lnTo>
                  <a:lnTo>
                    <a:pt x="181" y="102"/>
                  </a:lnTo>
                  <a:lnTo>
                    <a:pt x="181" y="102"/>
                  </a:lnTo>
                  <a:lnTo>
                    <a:pt x="183" y="102"/>
                  </a:lnTo>
                  <a:lnTo>
                    <a:pt x="183" y="102"/>
                  </a:lnTo>
                  <a:lnTo>
                    <a:pt x="183" y="102"/>
                  </a:lnTo>
                  <a:lnTo>
                    <a:pt x="183" y="100"/>
                  </a:lnTo>
                  <a:lnTo>
                    <a:pt x="183" y="100"/>
                  </a:lnTo>
                  <a:lnTo>
                    <a:pt x="183" y="100"/>
                  </a:lnTo>
                  <a:lnTo>
                    <a:pt x="181" y="100"/>
                  </a:lnTo>
                  <a:lnTo>
                    <a:pt x="181" y="98"/>
                  </a:lnTo>
                  <a:lnTo>
                    <a:pt x="181" y="98"/>
                  </a:lnTo>
                  <a:lnTo>
                    <a:pt x="181" y="95"/>
                  </a:lnTo>
                  <a:lnTo>
                    <a:pt x="181" y="95"/>
                  </a:lnTo>
                  <a:lnTo>
                    <a:pt x="181" y="95"/>
                  </a:lnTo>
                  <a:lnTo>
                    <a:pt x="181" y="93"/>
                  </a:lnTo>
                  <a:lnTo>
                    <a:pt x="181" y="93"/>
                  </a:lnTo>
                  <a:lnTo>
                    <a:pt x="181" y="93"/>
                  </a:lnTo>
                  <a:lnTo>
                    <a:pt x="183" y="93"/>
                  </a:lnTo>
                  <a:lnTo>
                    <a:pt x="183" y="93"/>
                  </a:lnTo>
                  <a:lnTo>
                    <a:pt x="186" y="91"/>
                  </a:lnTo>
                  <a:lnTo>
                    <a:pt x="188" y="91"/>
                  </a:lnTo>
                  <a:lnTo>
                    <a:pt x="190" y="91"/>
                  </a:lnTo>
                  <a:lnTo>
                    <a:pt x="190" y="91"/>
                  </a:lnTo>
                  <a:lnTo>
                    <a:pt x="192" y="93"/>
                  </a:lnTo>
                  <a:lnTo>
                    <a:pt x="195" y="89"/>
                  </a:lnTo>
                  <a:lnTo>
                    <a:pt x="195" y="91"/>
                  </a:lnTo>
                  <a:lnTo>
                    <a:pt x="199" y="91"/>
                  </a:lnTo>
                  <a:lnTo>
                    <a:pt x="199" y="91"/>
                  </a:lnTo>
                  <a:lnTo>
                    <a:pt x="199" y="89"/>
                  </a:lnTo>
                  <a:lnTo>
                    <a:pt x="202" y="89"/>
                  </a:lnTo>
                  <a:lnTo>
                    <a:pt x="202" y="89"/>
                  </a:lnTo>
                  <a:lnTo>
                    <a:pt x="204" y="89"/>
                  </a:lnTo>
                  <a:lnTo>
                    <a:pt x="204" y="89"/>
                  </a:lnTo>
                  <a:lnTo>
                    <a:pt x="206" y="89"/>
                  </a:lnTo>
                  <a:lnTo>
                    <a:pt x="208" y="86"/>
                  </a:lnTo>
                  <a:lnTo>
                    <a:pt x="208" y="86"/>
                  </a:lnTo>
                  <a:lnTo>
                    <a:pt x="208" y="86"/>
                  </a:lnTo>
                  <a:lnTo>
                    <a:pt x="211" y="86"/>
                  </a:lnTo>
                  <a:lnTo>
                    <a:pt x="211" y="86"/>
                  </a:lnTo>
                  <a:lnTo>
                    <a:pt x="211" y="86"/>
                  </a:lnTo>
                  <a:lnTo>
                    <a:pt x="213" y="84"/>
                  </a:lnTo>
                  <a:lnTo>
                    <a:pt x="213" y="84"/>
                  </a:lnTo>
                  <a:lnTo>
                    <a:pt x="213" y="82"/>
                  </a:lnTo>
                  <a:lnTo>
                    <a:pt x="213" y="82"/>
                  </a:lnTo>
                  <a:lnTo>
                    <a:pt x="215" y="79"/>
                  </a:lnTo>
                  <a:lnTo>
                    <a:pt x="215" y="77"/>
                  </a:lnTo>
                  <a:lnTo>
                    <a:pt x="215" y="77"/>
                  </a:lnTo>
                  <a:lnTo>
                    <a:pt x="215" y="75"/>
                  </a:lnTo>
                  <a:lnTo>
                    <a:pt x="215" y="75"/>
                  </a:lnTo>
                  <a:lnTo>
                    <a:pt x="220" y="75"/>
                  </a:lnTo>
                  <a:lnTo>
                    <a:pt x="220" y="75"/>
                  </a:lnTo>
                  <a:lnTo>
                    <a:pt x="220" y="73"/>
                  </a:lnTo>
                  <a:lnTo>
                    <a:pt x="220" y="70"/>
                  </a:lnTo>
                  <a:lnTo>
                    <a:pt x="222" y="70"/>
                  </a:lnTo>
                  <a:lnTo>
                    <a:pt x="220" y="68"/>
                  </a:lnTo>
                  <a:lnTo>
                    <a:pt x="220" y="68"/>
                  </a:lnTo>
                  <a:lnTo>
                    <a:pt x="217" y="68"/>
                  </a:lnTo>
                  <a:lnTo>
                    <a:pt x="217" y="68"/>
                  </a:lnTo>
                  <a:lnTo>
                    <a:pt x="217" y="68"/>
                  </a:lnTo>
                  <a:lnTo>
                    <a:pt x="215" y="66"/>
                  </a:lnTo>
                  <a:lnTo>
                    <a:pt x="215" y="66"/>
                  </a:lnTo>
                  <a:lnTo>
                    <a:pt x="213" y="64"/>
                  </a:lnTo>
                  <a:lnTo>
                    <a:pt x="213" y="61"/>
                  </a:lnTo>
                  <a:lnTo>
                    <a:pt x="215" y="59"/>
                  </a:lnTo>
                  <a:lnTo>
                    <a:pt x="215" y="59"/>
                  </a:lnTo>
                  <a:lnTo>
                    <a:pt x="213" y="57"/>
                  </a:lnTo>
                  <a:lnTo>
                    <a:pt x="213" y="57"/>
                  </a:lnTo>
                  <a:lnTo>
                    <a:pt x="211" y="59"/>
                  </a:lnTo>
                  <a:lnTo>
                    <a:pt x="208" y="57"/>
                  </a:lnTo>
                  <a:lnTo>
                    <a:pt x="208" y="57"/>
                  </a:lnTo>
                  <a:lnTo>
                    <a:pt x="211" y="55"/>
                  </a:lnTo>
                  <a:lnTo>
                    <a:pt x="208" y="52"/>
                  </a:lnTo>
                  <a:lnTo>
                    <a:pt x="208" y="52"/>
                  </a:lnTo>
                  <a:lnTo>
                    <a:pt x="208" y="55"/>
                  </a:lnTo>
                  <a:lnTo>
                    <a:pt x="206" y="55"/>
                  </a:lnTo>
                  <a:lnTo>
                    <a:pt x="204" y="55"/>
                  </a:lnTo>
                  <a:lnTo>
                    <a:pt x="202" y="55"/>
                  </a:lnTo>
                  <a:lnTo>
                    <a:pt x="202" y="52"/>
                  </a:lnTo>
                  <a:lnTo>
                    <a:pt x="202" y="50"/>
                  </a:lnTo>
                  <a:lnTo>
                    <a:pt x="202" y="48"/>
                  </a:lnTo>
                  <a:lnTo>
                    <a:pt x="202" y="45"/>
                  </a:lnTo>
                  <a:lnTo>
                    <a:pt x="202" y="43"/>
                  </a:lnTo>
                  <a:lnTo>
                    <a:pt x="202" y="43"/>
                  </a:lnTo>
                  <a:lnTo>
                    <a:pt x="202" y="43"/>
                  </a:lnTo>
                  <a:lnTo>
                    <a:pt x="199" y="43"/>
                  </a:lnTo>
                  <a:lnTo>
                    <a:pt x="197" y="41"/>
                  </a:lnTo>
                  <a:lnTo>
                    <a:pt x="197" y="41"/>
                  </a:lnTo>
                  <a:lnTo>
                    <a:pt x="195" y="39"/>
                  </a:lnTo>
                  <a:lnTo>
                    <a:pt x="192" y="39"/>
                  </a:lnTo>
                  <a:lnTo>
                    <a:pt x="192" y="36"/>
                  </a:lnTo>
                  <a:lnTo>
                    <a:pt x="192" y="36"/>
                  </a:lnTo>
                  <a:lnTo>
                    <a:pt x="192" y="36"/>
                  </a:lnTo>
                  <a:lnTo>
                    <a:pt x="192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7" y="34"/>
                  </a:lnTo>
                  <a:lnTo>
                    <a:pt x="197" y="34"/>
                  </a:lnTo>
                  <a:lnTo>
                    <a:pt x="197" y="34"/>
                  </a:lnTo>
                  <a:lnTo>
                    <a:pt x="197" y="34"/>
                  </a:lnTo>
                  <a:lnTo>
                    <a:pt x="199" y="32"/>
                  </a:lnTo>
                  <a:lnTo>
                    <a:pt x="197" y="32"/>
                  </a:lnTo>
                  <a:lnTo>
                    <a:pt x="199" y="32"/>
                  </a:lnTo>
                  <a:lnTo>
                    <a:pt x="199" y="34"/>
                  </a:lnTo>
                  <a:lnTo>
                    <a:pt x="202" y="34"/>
                  </a:lnTo>
                  <a:lnTo>
                    <a:pt x="202" y="34"/>
                  </a:lnTo>
                  <a:lnTo>
                    <a:pt x="202" y="34"/>
                  </a:lnTo>
                  <a:lnTo>
                    <a:pt x="202" y="32"/>
                  </a:lnTo>
                  <a:lnTo>
                    <a:pt x="202" y="32"/>
                  </a:lnTo>
                  <a:lnTo>
                    <a:pt x="202" y="30"/>
                  </a:lnTo>
                  <a:lnTo>
                    <a:pt x="202" y="27"/>
                  </a:lnTo>
                  <a:lnTo>
                    <a:pt x="202" y="25"/>
                  </a:lnTo>
                  <a:lnTo>
                    <a:pt x="202" y="25"/>
                  </a:lnTo>
                  <a:lnTo>
                    <a:pt x="202" y="25"/>
                  </a:lnTo>
                  <a:lnTo>
                    <a:pt x="202" y="21"/>
                  </a:lnTo>
                  <a:lnTo>
                    <a:pt x="204" y="21"/>
                  </a:lnTo>
                  <a:lnTo>
                    <a:pt x="208" y="16"/>
                  </a:lnTo>
                  <a:lnTo>
                    <a:pt x="208" y="14"/>
                  </a:lnTo>
                  <a:lnTo>
                    <a:pt x="206" y="11"/>
                  </a:lnTo>
                  <a:lnTo>
                    <a:pt x="206" y="11"/>
                  </a:lnTo>
                  <a:lnTo>
                    <a:pt x="202" y="11"/>
                  </a:lnTo>
                  <a:lnTo>
                    <a:pt x="199" y="11"/>
                  </a:lnTo>
                  <a:lnTo>
                    <a:pt x="197" y="11"/>
                  </a:lnTo>
                  <a:lnTo>
                    <a:pt x="197" y="9"/>
                  </a:lnTo>
                  <a:lnTo>
                    <a:pt x="197" y="7"/>
                  </a:lnTo>
                  <a:lnTo>
                    <a:pt x="199" y="7"/>
                  </a:lnTo>
                  <a:lnTo>
                    <a:pt x="199" y="5"/>
                  </a:lnTo>
                  <a:lnTo>
                    <a:pt x="199" y="2"/>
                  </a:lnTo>
                  <a:lnTo>
                    <a:pt x="199" y="2"/>
                  </a:lnTo>
                  <a:lnTo>
                    <a:pt x="197" y="0"/>
                  </a:lnTo>
                  <a:lnTo>
                    <a:pt x="195" y="0"/>
                  </a:lnTo>
                  <a:lnTo>
                    <a:pt x="192" y="2"/>
                  </a:lnTo>
                  <a:lnTo>
                    <a:pt x="192" y="5"/>
                  </a:lnTo>
                  <a:lnTo>
                    <a:pt x="192" y="5"/>
                  </a:lnTo>
                  <a:lnTo>
                    <a:pt x="188" y="5"/>
                  </a:lnTo>
                  <a:lnTo>
                    <a:pt x="186" y="7"/>
                  </a:lnTo>
                  <a:lnTo>
                    <a:pt x="186" y="5"/>
                  </a:lnTo>
                  <a:lnTo>
                    <a:pt x="183" y="5"/>
                  </a:lnTo>
                  <a:lnTo>
                    <a:pt x="183" y="5"/>
                  </a:lnTo>
                  <a:lnTo>
                    <a:pt x="181" y="5"/>
                  </a:lnTo>
                  <a:lnTo>
                    <a:pt x="179" y="7"/>
                  </a:lnTo>
                  <a:lnTo>
                    <a:pt x="179" y="7"/>
                  </a:lnTo>
                  <a:lnTo>
                    <a:pt x="179" y="7"/>
                  </a:lnTo>
                  <a:lnTo>
                    <a:pt x="177" y="7"/>
                  </a:lnTo>
                  <a:lnTo>
                    <a:pt x="174" y="7"/>
                  </a:lnTo>
                  <a:lnTo>
                    <a:pt x="172" y="7"/>
                  </a:lnTo>
                  <a:lnTo>
                    <a:pt x="172" y="7"/>
                  </a:lnTo>
                  <a:lnTo>
                    <a:pt x="170" y="7"/>
                  </a:lnTo>
                  <a:lnTo>
                    <a:pt x="170" y="9"/>
                  </a:lnTo>
                  <a:lnTo>
                    <a:pt x="172" y="9"/>
                  </a:lnTo>
                  <a:lnTo>
                    <a:pt x="172" y="9"/>
                  </a:lnTo>
                  <a:lnTo>
                    <a:pt x="172" y="11"/>
                  </a:lnTo>
                  <a:lnTo>
                    <a:pt x="172" y="11"/>
                  </a:lnTo>
                  <a:lnTo>
                    <a:pt x="172" y="14"/>
                  </a:lnTo>
                  <a:lnTo>
                    <a:pt x="172" y="14"/>
                  </a:lnTo>
                  <a:lnTo>
                    <a:pt x="170" y="14"/>
                  </a:lnTo>
                  <a:lnTo>
                    <a:pt x="170" y="16"/>
                  </a:lnTo>
                  <a:lnTo>
                    <a:pt x="170" y="18"/>
                  </a:lnTo>
                  <a:lnTo>
                    <a:pt x="167" y="21"/>
                  </a:lnTo>
                  <a:lnTo>
                    <a:pt x="170" y="23"/>
                  </a:lnTo>
                  <a:lnTo>
                    <a:pt x="167" y="30"/>
                  </a:lnTo>
                  <a:lnTo>
                    <a:pt x="167" y="30"/>
                  </a:lnTo>
                  <a:lnTo>
                    <a:pt x="167" y="32"/>
                  </a:lnTo>
                  <a:lnTo>
                    <a:pt x="165" y="32"/>
                  </a:lnTo>
                  <a:lnTo>
                    <a:pt x="161" y="32"/>
                  </a:lnTo>
                  <a:lnTo>
                    <a:pt x="161" y="36"/>
                  </a:lnTo>
                  <a:lnTo>
                    <a:pt x="161" y="36"/>
                  </a:lnTo>
                  <a:lnTo>
                    <a:pt x="161" y="39"/>
                  </a:lnTo>
                  <a:lnTo>
                    <a:pt x="161" y="39"/>
                  </a:lnTo>
                  <a:lnTo>
                    <a:pt x="158" y="41"/>
                  </a:lnTo>
                  <a:lnTo>
                    <a:pt x="158" y="41"/>
                  </a:lnTo>
                  <a:lnTo>
                    <a:pt x="158" y="39"/>
                  </a:lnTo>
                  <a:lnTo>
                    <a:pt x="156" y="39"/>
                  </a:lnTo>
                  <a:lnTo>
                    <a:pt x="156" y="39"/>
                  </a:lnTo>
                  <a:lnTo>
                    <a:pt x="154" y="39"/>
                  </a:lnTo>
                  <a:lnTo>
                    <a:pt x="154" y="39"/>
                  </a:lnTo>
                  <a:lnTo>
                    <a:pt x="149" y="36"/>
                  </a:lnTo>
                  <a:lnTo>
                    <a:pt x="149" y="39"/>
                  </a:lnTo>
                  <a:lnTo>
                    <a:pt x="147" y="39"/>
                  </a:lnTo>
                  <a:lnTo>
                    <a:pt x="147" y="41"/>
                  </a:lnTo>
                  <a:lnTo>
                    <a:pt x="147" y="43"/>
                  </a:lnTo>
                  <a:lnTo>
                    <a:pt x="145" y="43"/>
                  </a:lnTo>
                  <a:lnTo>
                    <a:pt x="145" y="43"/>
                  </a:lnTo>
                  <a:lnTo>
                    <a:pt x="145" y="43"/>
                  </a:lnTo>
                  <a:lnTo>
                    <a:pt x="140" y="45"/>
                  </a:lnTo>
                  <a:lnTo>
                    <a:pt x="140" y="45"/>
                  </a:lnTo>
                  <a:lnTo>
                    <a:pt x="138" y="45"/>
                  </a:lnTo>
                  <a:lnTo>
                    <a:pt x="138" y="48"/>
                  </a:lnTo>
                  <a:lnTo>
                    <a:pt x="136" y="50"/>
                  </a:lnTo>
                  <a:lnTo>
                    <a:pt x="133" y="50"/>
                  </a:lnTo>
                  <a:lnTo>
                    <a:pt x="131" y="50"/>
                  </a:lnTo>
                  <a:lnTo>
                    <a:pt x="131" y="50"/>
                  </a:lnTo>
                  <a:lnTo>
                    <a:pt x="131" y="52"/>
                  </a:lnTo>
                  <a:lnTo>
                    <a:pt x="136" y="52"/>
                  </a:lnTo>
                  <a:lnTo>
                    <a:pt x="136" y="55"/>
                  </a:lnTo>
                  <a:lnTo>
                    <a:pt x="138" y="57"/>
                  </a:lnTo>
                  <a:lnTo>
                    <a:pt x="138" y="59"/>
                  </a:lnTo>
                  <a:lnTo>
                    <a:pt x="136" y="59"/>
                  </a:lnTo>
                  <a:lnTo>
                    <a:pt x="133" y="59"/>
                  </a:lnTo>
                  <a:lnTo>
                    <a:pt x="131" y="59"/>
                  </a:lnTo>
                  <a:lnTo>
                    <a:pt x="131" y="57"/>
                  </a:lnTo>
                  <a:lnTo>
                    <a:pt x="129" y="55"/>
                  </a:lnTo>
                  <a:lnTo>
                    <a:pt x="129" y="52"/>
                  </a:lnTo>
                  <a:lnTo>
                    <a:pt x="129" y="52"/>
                  </a:lnTo>
                  <a:lnTo>
                    <a:pt x="129" y="52"/>
                  </a:lnTo>
                  <a:lnTo>
                    <a:pt x="129" y="52"/>
                  </a:lnTo>
                  <a:lnTo>
                    <a:pt x="127" y="52"/>
                  </a:lnTo>
                  <a:lnTo>
                    <a:pt x="127" y="52"/>
                  </a:lnTo>
                  <a:lnTo>
                    <a:pt x="124" y="55"/>
                  </a:lnTo>
                  <a:lnTo>
                    <a:pt x="124" y="57"/>
                  </a:lnTo>
                  <a:lnTo>
                    <a:pt x="124" y="57"/>
                  </a:lnTo>
                  <a:lnTo>
                    <a:pt x="124" y="59"/>
                  </a:lnTo>
                  <a:lnTo>
                    <a:pt x="120" y="59"/>
                  </a:lnTo>
                  <a:lnTo>
                    <a:pt x="120" y="61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5" y="66"/>
                  </a:lnTo>
                  <a:lnTo>
                    <a:pt x="115" y="66"/>
                  </a:lnTo>
                  <a:lnTo>
                    <a:pt x="111" y="68"/>
                  </a:lnTo>
                  <a:lnTo>
                    <a:pt x="109" y="68"/>
                  </a:lnTo>
                  <a:lnTo>
                    <a:pt x="109" y="68"/>
                  </a:lnTo>
                  <a:lnTo>
                    <a:pt x="106" y="66"/>
                  </a:lnTo>
                  <a:lnTo>
                    <a:pt x="104" y="66"/>
                  </a:lnTo>
                  <a:lnTo>
                    <a:pt x="104" y="66"/>
                  </a:lnTo>
                  <a:lnTo>
                    <a:pt x="104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6" y="61"/>
                  </a:lnTo>
                  <a:lnTo>
                    <a:pt x="106" y="61"/>
                  </a:lnTo>
                  <a:lnTo>
                    <a:pt x="106" y="64"/>
                  </a:lnTo>
                  <a:lnTo>
                    <a:pt x="109" y="64"/>
                  </a:lnTo>
                  <a:lnTo>
                    <a:pt x="109" y="61"/>
                  </a:lnTo>
                  <a:lnTo>
                    <a:pt x="109" y="61"/>
                  </a:lnTo>
                  <a:lnTo>
                    <a:pt x="109" y="59"/>
                  </a:lnTo>
                  <a:lnTo>
                    <a:pt x="106" y="61"/>
                  </a:lnTo>
                  <a:lnTo>
                    <a:pt x="104" y="59"/>
                  </a:lnTo>
                  <a:lnTo>
                    <a:pt x="104" y="59"/>
                  </a:lnTo>
                  <a:lnTo>
                    <a:pt x="102" y="59"/>
                  </a:lnTo>
                  <a:lnTo>
                    <a:pt x="102" y="57"/>
                  </a:lnTo>
                  <a:lnTo>
                    <a:pt x="102" y="57"/>
                  </a:lnTo>
                  <a:lnTo>
                    <a:pt x="99" y="55"/>
                  </a:lnTo>
                  <a:lnTo>
                    <a:pt x="99" y="55"/>
                  </a:lnTo>
                  <a:lnTo>
                    <a:pt x="102" y="55"/>
                  </a:lnTo>
                  <a:lnTo>
                    <a:pt x="104" y="52"/>
                  </a:lnTo>
                  <a:lnTo>
                    <a:pt x="104" y="52"/>
                  </a:lnTo>
                  <a:lnTo>
                    <a:pt x="104" y="52"/>
                  </a:lnTo>
                  <a:lnTo>
                    <a:pt x="104" y="50"/>
                  </a:lnTo>
                  <a:lnTo>
                    <a:pt x="106" y="48"/>
                  </a:lnTo>
                  <a:lnTo>
                    <a:pt x="106" y="48"/>
                  </a:lnTo>
                  <a:lnTo>
                    <a:pt x="106" y="45"/>
                  </a:lnTo>
                  <a:lnTo>
                    <a:pt x="109" y="45"/>
                  </a:lnTo>
                  <a:lnTo>
                    <a:pt x="109" y="43"/>
                  </a:lnTo>
                  <a:lnTo>
                    <a:pt x="109" y="41"/>
                  </a:lnTo>
                  <a:lnTo>
                    <a:pt x="109" y="41"/>
                  </a:lnTo>
                  <a:lnTo>
                    <a:pt x="106" y="41"/>
                  </a:lnTo>
                  <a:lnTo>
                    <a:pt x="106" y="39"/>
                  </a:lnTo>
                  <a:lnTo>
                    <a:pt x="106" y="39"/>
                  </a:lnTo>
                  <a:lnTo>
                    <a:pt x="106" y="39"/>
                  </a:lnTo>
                  <a:lnTo>
                    <a:pt x="109" y="39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4"/>
                  </a:lnTo>
                  <a:lnTo>
                    <a:pt x="109" y="34"/>
                  </a:lnTo>
                  <a:lnTo>
                    <a:pt x="109" y="34"/>
                  </a:lnTo>
                  <a:lnTo>
                    <a:pt x="109" y="32"/>
                  </a:lnTo>
                  <a:lnTo>
                    <a:pt x="109" y="32"/>
                  </a:lnTo>
                  <a:lnTo>
                    <a:pt x="111" y="32"/>
                  </a:lnTo>
                  <a:lnTo>
                    <a:pt x="111" y="30"/>
                  </a:lnTo>
                  <a:lnTo>
                    <a:pt x="109" y="30"/>
                  </a:lnTo>
                  <a:lnTo>
                    <a:pt x="109" y="27"/>
                  </a:lnTo>
                  <a:lnTo>
                    <a:pt x="109" y="25"/>
                  </a:lnTo>
                  <a:lnTo>
                    <a:pt x="109" y="25"/>
                  </a:lnTo>
                  <a:lnTo>
                    <a:pt x="111" y="23"/>
                  </a:lnTo>
                  <a:lnTo>
                    <a:pt x="111" y="23"/>
                  </a:lnTo>
                  <a:lnTo>
                    <a:pt x="111" y="21"/>
                  </a:lnTo>
                  <a:lnTo>
                    <a:pt x="109" y="21"/>
                  </a:lnTo>
                  <a:lnTo>
                    <a:pt x="109" y="18"/>
                  </a:lnTo>
                  <a:lnTo>
                    <a:pt x="109" y="18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11" y="16"/>
                  </a:lnTo>
                  <a:lnTo>
                    <a:pt x="109" y="14"/>
                  </a:lnTo>
                  <a:lnTo>
                    <a:pt x="109" y="14"/>
                  </a:lnTo>
                  <a:lnTo>
                    <a:pt x="109" y="14"/>
                  </a:lnTo>
                  <a:lnTo>
                    <a:pt x="109" y="11"/>
                  </a:lnTo>
                  <a:lnTo>
                    <a:pt x="109" y="11"/>
                  </a:lnTo>
                  <a:lnTo>
                    <a:pt x="109" y="11"/>
                  </a:lnTo>
                  <a:lnTo>
                    <a:pt x="106" y="9"/>
                  </a:lnTo>
                  <a:lnTo>
                    <a:pt x="106" y="9"/>
                  </a:lnTo>
                  <a:lnTo>
                    <a:pt x="104" y="7"/>
                  </a:lnTo>
                  <a:lnTo>
                    <a:pt x="104" y="9"/>
                  </a:lnTo>
                  <a:lnTo>
                    <a:pt x="102" y="9"/>
                  </a:lnTo>
                  <a:lnTo>
                    <a:pt x="102" y="11"/>
                  </a:lnTo>
                  <a:lnTo>
                    <a:pt x="99" y="14"/>
                  </a:lnTo>
                  <a:lnTo>
                    <a:pt x="99" y="11"/>
                  </a:lnTo>
                  <a:lnTo>
                    <a:pt x="97" y="14"/>
                  </a:lnTo>
                  <a:lnTo>
                    <a:pt x="95" y="9"/>
                  </a:lnTo>
                  <a:lnTo>
                    <a:pt x="93" y="11"/>
                  </a:lnTo>
                  <a:lnTo>
                    <a:pt x="93" y="9"/>
                  </a:lnTo>
                  <a:lnTo>
                    <a:pt x="90" y="9"/>
                  </a:lnTo>
                  <a:lnTo>
                    <a:pt x="90" y="9"/>
                  </a:lnTo>
                  <a:lnTo>
                    <a:pt x="90" y="7"/>
                  </a:lnTo>
                  <a:lnTo>
                    <a:pt x="90" y="2"/>
                  </a:lnTo>
                  <a:lnTo>
                    <a:pt x="88" y="5"/>
                  </a:lnTo>
                  <a:lnTo>
                    <a:pt x="86" y="7"/>
                  </a:lnTo>
                  <a:lnTo>
                    <a:pt x="86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6" y="9"/>
                  </a:lnTo>
                  <a:lnTo>
                    <a:pt x="86" y="9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8" y="16"/>
                  </a:lnTo>
                  <a:lnTo>
                    <a:pt x="88" y="18"/>
                  </a:lnTo>
                  <a:lnTo>
                    <a:pt x="88" y="18"/>
                  </a:lnTo>
                  <a:lnTo>
                    <a:pt x="88" y="18"/>
                  </a:lnTo>
                  <a:lnTo>
                    <a:pt x="90" y="21"/>
                  </a:lnTo>
                  <a:lnTo>
                    <a:pt x="90" y="23"/>
                  </a:lnTo>
                  <a:lnTo>
                    <a:pt x="88" y="21"/>
                  </a:lnTo>
                  <a:lnTo>
                    <a:pt x="86" y="21"/>
                  </a:lnTo>
                  <a:lnTo>
                    <a:pt x="86" y="21"/>
                  </a:lnTo>
                  <a:lnTo>
                    <a:pt x="84" y="21"/>
                  </a:lnTo>
                  <a:lnTo>
                    <a:pt x="84" y="21"/>
                  </a:lnTo>
                  <a:lnTo>
                    <a:pt x="84" y="21"/>
                  </a:lnTo>
                  <a:lnTo>
                    <a:pt x="81" y="18"/>
                  </a:lnTo>
                  <a:lnTo>
                    <a:pt x="81" y="16"/>
                  </a:lnTo>
                  <a:lnTo>
                    <a:pt x="79" y="16"/>
                  </a:lnTo>
                  <a:lnTo>
                    <a:pt x="79" y="16"/>
                  </a:lnTo>
                  <a:lnTo>
                    <a:pt x="79" y="16"/>
                  </a:lnTo>
                  <a:lnTo>
                    <a:pt x="77" y="14"/>
                  </a:lnTo>
                  <a:lnTo>
                    <a:pt x="75" y="14"/>
                  </a:lnTo>
                  <a:lnTo>
                    <a:pt x="72" y="14"/>
                  </a:lnTo>
                  <a:lnTo>
                    <a:pt x="72" y="16"/>
                  </a:lnTo>
                  <a:lnTo>
                    <a:pt x="70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21"/>
                  </a:lnTo>
                  <a:lnTo>
                    <a:pt x="65" y="21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3" y="23"/>
                  </a:lnTo>
                  <a:lnTo>
                    <a:pt x="61" y="23"/>
                  </a:lnTo>
                  <a:lnTo>
                    <a:pt x="61" y="21"/>
                  </a:lnTo>
                  <a:lnTo>
                    <a:pt x="61" y="21"/>
                  </a:lnTo>
                  <a:lnTo>
                    <a:pt x="61" y="23"/>
                  </a:lnTo>
                  <a:lnTo>
                    <a:pt x="59" y="23"/>
                  </a:lnTo>
                  <a:lnTo>
                    <a:pt x="59" y="23"/>
                  </a:lnTo>
                  <a:lnTo>
                    <a:pt x="59" y="25"/>
                  </a:lnTo>
                  <a:lnTo>
                    <a:pt x="56" y="23"/>
                  </a:lnTo>
                  <a:lnTo>
                    <a:pt x="54" y="23"/>
                  </a:lnTo>
                  <a:lnTo>
                    <a:pt x="52" y="23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47" y="18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3" y="14"/>
                  </a:lnTo>
                  <a:lnTo>
                    <a:pt x="41" y="14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6" y="21"/>
                  </a:lnTo>
                  <a:lnTo>
                    <a:pt x="36" y="18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1" y="21"/>
                  </a:lnTo>
                  <a:lnTo>
                    <a:pt x="31" y="23"/>
                  </a:lnTo>
                  <a:lnTo>
                    <a:pt x="29" y="21"/>
                  </a:lnTo>
                  <a:lnTo>
                    <a:pt x="29" y="23"/>
                  </a:lnTo>
                  <a:lnTo>
                    <a:pt x="27" y="23"/>
                  </a:lnTo>
                  <a:lnTo>
                    <a:pt x="25" y="23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2" y="25"/>
                  </a:lnTo>
                  <a:lnTo>
                    <a:pt x="22" y="27"/>
                  </a:lnTo>
                  <a:lnTo>
                    <a:pt x="22" y="30"/>
                  </a:lnTo>
                  <a:lnTo>
                    <a:pt x="22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16" y="39"/>
                  </a:lnTo>
                  <a:lnTo>
                    <a:pt x="16" y="36"/>
                  </a:lnTo>
                  <a:lnTo>
                    <a:pt x="13" y="39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3"/>
                  </a:lnTo>
                  <a:lnTo>
                    <a:pt x="9" y="43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6" y="48"/>
                  </a:lnTo>
                  <a:lnTo>
                    <a:pt x="16" y="50"/>
                  </a:lnTo>
                  <a:lnTo>
                    <a:pt x="18" y="52"/>
                  </a:lnTo>
                  <a:lnTo>
                    <a:pt x="18" y="55"/>
                  </a:lnTo>
                  <a:lnTo>
                    <a:pt x="16" y="57"/>
                  </a:lnTo>
                  <a:lnTo>
                    <a:pt x="16" y="59"/>
                  </a:lnTo>
                  <a:lnTo>
                    <a:pt x="18" y="59"/>
                  </a:lnTo>
                  <a:lnTo>
                    <a:pt x="18" y="66"/>
                  </a:lnTo>
                  <a:lnTo>
                    <a:pt x="18" y="66"/>
                  </a:lnTo>
                  <a:lnTo>
                    <a:pt x="16" y="68"/>
                  </a:lnTo>
                  <a:lnTo>
                    <a:pt x="16" y="70"/>
                  </a:lnTo>
                  <a:lnTo>
                    <a:pt x="13" y="75"/>
                  </a:lnTo>
                  <a:lnTo>
                    <a:pt x="11" y="77"/>
                  </a:lnTo>
                  <a:lnTo>
                    <a:pt x="13" y="77"/>
                  </a:lnTo>
                  <a:lnTo>
                    <a:pt x="13" y="77"/>
                  </a:lnTo>
                  <a:lnTo>
                    <a:pt x="16" y="82"/>
                  </a:lnTo>
                  <a:lnTo>
                    <a:pt x="13" y="86"/>
                  </a:lnTo>
                  <a:lnTo>
                    <a:pt x="13" y="86"/>
                  </a:lnTo>
                  <a:lnTo>
                    <a:pt x="13" y="89"/>
                  </a:lnTo>
                  <a:lnTo>
                    <a:pt x="13" y="91"/>
                  </a:lnTo>
                  <a:lnTo>
                    <a:pt x="13" y="95"/>
                  </a:lnTo>
                  <a:lnTo>
                    <a:pt x="9" y="98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4" y="107"/>
                  </a:lnTo>
                  <a:lnTo>
                    <a:pt x="4" y="107"/>
                  </a:lnTo>
                  <a:lnTo>
                    <a:pt x="4" y="109"/>
                  </a:lnTo>
                  <a:lnTo>
                    <a:pt x="4" y="111"/>
                  </a:lnTo>
                  <a:lnTo>
                    <a:pt x="4" y="113"/>
                  </a:lnTo>
                  <a:lnTo>
                    <a:pt x="2" y="113"/>
                  </a:lnTo>
                  <a:lnTo>
                    <a:pt x="0" y="116"/>
                  </a:lnTo>
                  <a:lnTo>
                    <a:pt x="0" y="118"/>
                  </a:lnTo>
                  <a:lnTo>
                    <a:pt x="0" y="118"/>
                  </a:lnTo>
                  <a:lnTo>
                    <a:pt x="0" y="123"/>
                  </a:lnTo>
                  <a:lnTo>
                    <a:pt x="4" y="123"/>
                  </a:lnTo>
                  <a:lnTo>
                    <a:pt x="4" y="125"/>
                  </a:lnTo>
                  <a:lnTo>
                    <a:pt x="4" y="123"/>
                  </a:lnTo>
                  <a:lnTo>
                    <a:pt x="6" y="125"/>
                  </a:lnTo>
                  <a:lnTo>
                    <a:pt x="4" y="127"/>
                  </a:lnTo>
                  <a:lnTo>
                    <a:pt x="4" y="129"/>
                  </a:lnTo>
                  <a:lnTo>
                    <a:pt x="6" y="129"/>
                  </a:lnTo>
                  <a:lnTo>
                    <a:pt x="6" y="132"/>
                  </a:lnTo>
                  <a:lnTo>
                    <a:pt x="9" y="134"/>
                  </a:lnTo>
                  <a:lnTo>
                    <a:pt x="9" y="134"/>
                  </a:lnTo>
                  <a:lnTo>
                    <a:pt x="9" y="136"/>
                  </a:lnTo>
                  <a:lnTo>
                    <a:pt x="6" y="138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3"/>
                  </a:lnTo>
                  <a:lnTo>
                    <a:pt x="9" y="143"/>
                  </a:lnTo>
                  <a:lnTo>
                    <a:pt x="9" y="147"/>
                  </a:lnTo>
                  <a:lnTo>
                    <a:pt x="9" y="147"/>
                  </a:lnTo>
                  <a:lnTo>
                    <a:pt x="9" y="150"/>
                  </a:lnTo>
                  <a:lnTo>
                    <a:pt x="9" y="152"/>
                  </a:lnTo>
                  <a:lnTo>
                    <a:pt x="9" y="154"/>
                  </a:lnTo>
                  <a:lnTo>
                    <a:pt x="11" y="154"/>
                  </a:lnTo>
                  <a:lnTo>
                    <a:pt x="13" y="154"/>
                  </a:lnTo>
                  <a:lnTo>
                    <a:pt x="13" y="157"/>
                  </a:lnTo>
                  <a:lnTo>
                    <a:pt x="13" y="157"/>
                  </a:lnTo>
                  <a:lnTo>
                    <a:pt x="11" y="157"/>
                  </a:lnTo>
                  <a:lnTo>
                    <a:pt x="11" y="157"/>
                  </a:lnTo>
                  <a:lnTo>
                    <a:pt x="11" y="159"/>
                  </a:lnTo>
                  <a:lnTo>
                    <a:pt x="13" y="159"/>
                  </a:lnTo>
                  <a:lnTo>
                    <a:pt x="13" y="159"/>
                  </a:lnTo>
                  <a:lnTo>
                    <a:pt x="11" y="159"/>
                  </a:lnTo>
                  <a:lnTo>
                    <a:pt x="13" y="161"/>
                  </a:lnTo>
                  <a:lnTo>
                    <a:pt x="13" y="161"/>
                  </a:lnTo>
                  <a:lnTo>
                    <a:pt x="13" y="161"/>
                  </a:lnTo>
                  <a:lnTo>
                    <a:pt x="18" y="163"/>
                  </a:lnTo>
                  <a:lnTo>
                    <a:pt x="18" y="161"/>
                  </a:lnTo>
                  <a:lnTo>
                    <a:pt x="20" y="161"/>
                  </a:lnTo>
                  <a:lnTo>
                    <a:pt x="20" y="159"/>
                  </a:lnTo>
                  <a:lnTo>
                    <a:pt x="22" y="159"/>
                  </a:lnTo>
                  <a:lnTo>
                    <a:pt x="22" y="159"/>
                  </a:lnTo>
                  <a:lnTo>
                    <a:pt x="25" y="157"/>
                  </a:lnTo>
                  <a:lnTo>
                    <a:pt x="27" y="157"/>
                  </a:lnTo>
                  <a:lnTo>
                    <a:pt x="29" y="159"/>
                  </a:lnTo>
                  <a:lnTo>
                    <a:pt x="29" y="157"/>
                  </a:lnTo>
                  <a:lnTo>
                    <a:pt x="29" y="154"/>
                  </a:lnTo>
                  <a:lnTo>
                    <a:pt x="31" y="154"/>
                  </a:lnTo>
                  <a:lnTo>
                    <a:pt x="29" y="152"/>
                  </a:lnTo>
                  <a:lnTo>
                    <a:pt x="34" y="152"/>
                  </a:lnTo>
                  <a:lnTo>
                    <a:pt x="36" y="152"/>
                  </a:lnTo>
                  <a:lnTo>
                    <a:pt x="36" y="150"/>
                  </a:lnTo>
                  <a:lnTo>
                    <a:pt x="38" y="150"/>
                  </a:lnTo>
                  <a:lnTo>
                    <a:pt x="41" y="150"/>
                  </a:lnTo>
                  <a:lnTo>
                    <a:pt x="43" y="150"/>
                  </a:lnTo>
                  <a:lnTo>
                    <a:pt x="45" y="150"/>
                  </a:lnTo>
                  <a:lnTo>
                    <a:pt x="45" y="152"/>
                  </a:lnTo>
                  <a:lnTo>
                    <a:pt x="45" y="150"/>
                  </a:lnTo>
                  <a:lnTo>
                    <a:pt x="47" y="150"/>
                  </a:lnTo>
                  <a:lnTo>
                    <a:pt x="50" y="150"/>
                  </a:lnTo>
                  <a:lnTo>
                    <a:pt x="50" y="152"/>
                  </a:lnTo>
                  <a:lnTo>
                    <a:pt x="52" y="150"/>
                  </a:lnTo>
                  <a:lnTo>
                    <a:pt x="54" y="150"/>
                  </a:lnTo>
                  <a:lnTo>
                    <a:pt x="56" y="150"/>
                  </a:lnTo>
                  <a:lnTo>
                    <a:pt x="59" y="152"/>
                  </a:lnTo>
                  <a:lnTo>
                    <a:pt x="63" y="154"/>
                  </a:lnTo>
                  <a:lnTo>
                    <a:pt x="63" y="154"/>
                  </a:lnTo>
                  <a:lnTo>
                    <a:pt x="63" y="157"/>
                  </a:lnTo>
                  <a:lnTo>
                    <a:pt x="63" y="157"/>
                  </a:lnTo>
                  <a:lnTo>
                    <a:pt x="63" y="157"/>
                  </a:lnTo>
                  <a:lnTo>
                    <a:pt x="63" y="159"/>
                  </a:lnTo>
                  <a:lnTo>
                    <a:pt x="65" y="163"/>
                  </a:lnTo>
                  <a:lnTo>
                    <a:pt x="65" y="163"/>
                  </a:lnTo>
                  <a:lnTo>
                    <a:pt x="63" y="163"/>
                  </a:lnTo>
                  <a:lnTo>
                    <a:pt x="63" y="163"/>
                  </a:lnTo>
                  <a:lnTo>
                    <a:pt x="63" y="166"/>
                  </a:lnTo>
                  <a:lnTo>
                    <a:pt x="63" y="166"/>
                  </a:lnTo>
                  <a:lnTo>
                    <a:pt x="63" y="166"/>
                  </a:lnTo>
                  <a:lnTo>
                    <a:pt x="61" y="170"/>
                  </a:lnTo>
                  <a:lnTo>
                    <a:pt x="61" y="170"/>
                  </a:lnTo>
                  <a:lnTo>
                    <a:pt x="59" y="172"/>
                  </a:lnTo>
                  <a:lnTo>
                    <a:pt x="59" y="175"/>
                  </a:lnTo>
                  <a:lnTo>
                    <a:pt x="59" y="175"/>
                  </a:lnTo>
                  <a:lnTo>
                    <a:pt x="63" y="175"/>
                  </a:lnTo>
                  <a:lnTo>
                    <a:pt x="63" y="175"/>
                  </a:lnTo>
                  <a:lnTo>
                    <a:pt x="63" y="175"/>
                  </a:lnTo>
                  <a:lnTo>
                    <a:pt x="65" y="175"/>
                  </a:lnTo>
                  <a:lnTo>
                    <a:pt x="68" y="177"/>
                  </a:lnTo>
                  <a:lnTo>
                    <a:pt x="68" y="177"/>
                  </a:lnTo>
                  <a:lnTo>
                    <a:pt x="70" y="179"/>
                  </a:lnTo>
                  <a:lnTo>
                    <a:pt x="70" y="177"/>
                  </a:lnTo>
                  <a:lnTo>
                    <a:pt x="70" y="177"/>
                  </a:lnTo>
                  <a:lnTo>
                    <a:pt x="70" y="179"/>
                  </a:lnTo>
                  <a:lnTo>
                    <a:pt x="72" y="179"/>
                  </a:lnTo>
                  <a:lnTo>
                    <a:pt x="70" y="179"/>
                  </a:lnTo>
                  <a:lnTo>
                    <a:pt x="70" y="179"/>
                  </a:lnTo>
                  <a:lnTo>
                    <a:pt x="70" y="181"/>
                  </a:lnTo>
                  <a:lnTo>
                    <a:pt x="70" y="184"/>
                  </a:lnTo>
                  <a:lnTo>
                    <a:pt x="72" y="184"/>
                  </a:lnTo>
                  <a:lnTo>
                    <a:pt x="72" y="184"/>
                  </a:lnTo>
                  <a:lnTo>
                    <a:pt x="75" y="184"/>
                  </a:lnTo>
                  <a:lnTo>
                    <a:pt x="75" y="181"/>
                  </a:lnTo>
                  <a:lnTo>
                    <a:pt x="75" y="181"/>
                  </a:lnTo>
                  <a:lnTo>
                    <a:pt x="77" y="181"/>
                  </a:lnTo>
                  <a:lnTo>
                    <a:pt x="77" y="179"/>
                  </a:lnTo>
                  <a:lnTo>
                    <a:pt x="79" y="179"/>
                  </a:lnTo>
                  <a:lnTo>
                    <a:pt x="77" y="181"/>
                  </a:lnTo>
                  <a:lnTo>
                    <a:pt x="81" y="181"/>
                  </a:lnTo>
                  <a:lnTo>
                    <a:pt x="81" y="179"/>
                  </a:lnTo>
                  <a:lnTo>
                    <a:pt x="81" y="179"/>
                  </a:lnTo>
                  <a:lnTo>
                    <a:pt x="81" y="179"/>
                  </a:lnTo>
                  <a:lnTo>
                    <a:pt x="81" y="177"/>
                  </a:lnTo>
                  <a:lnTo>
                    <a:pt x="81" y="177"/>
                  </a:lnTo>
                  <a:lnTo>
                    <a:pt x="81" y="177"/>
                  </a:lnTo>
                  <a:lnTo>
                    <a:pt x="81" y="177"/>
                  </a:lnTo>
                  <a:lnTo>
                    <a:pt x="84" y="177"/>
                  </a:lnTo>
                  <a:lnTo>
                    <a:pt x="84" y="175"/>
                  </a:lnTo>
                  <a:lnTo>
                    <a:pt x="84" y="175"/>
                  </a:lnTo>
                  <a:lnTo>
                    <a:pt x="84" y="175"/>
                  </a:lnTo>
                  <a:lnTo>
                    <a:pt x="84" y="175"/>
                  </a:lnTo>
                  <a:lnTo>
                    <a:pt x="84" y="177"/>
                  </a:lnTo>
                  <a:lnTo>
                    <a:pt x="86" y="177"/>
                  </a:lnTo>
                  <a:lnTo>
                    <a:pt x="88" y="177"/>
                  </a:lnTo>
                  <a:lnTo>
                    <a:pt x="88" y="177"/>
                  </a:lnTo>
                  <a:lnTo>
                    <a:pt x="90" y="175"/>
                  </a:lnTo>
                  <a:lnTo>
                    <a:pt x="93" y="177"/>
                  </a:lnTo>
                  <a:lnTo>
                    <a:pt x="97" y="179"/>
                  </a:lnTo>
                  <a:lnTo>
                    <a:pt x="97" y="179"/>
                  </a:lnTo>
                  <a:lnTo>
                    <a:pt x="99" y="179"/>
                  </a:lnTo>
                  <a:lnTo>
                    <a:pt x="99" y="179"/>
                  </a:lnTo>
                  <a:lnTo>
                    <a:pt x="102" y="179"/>
                  </a:lnTo>
                  <a:lnTo>
                    <a:pt x="102" y="179"/>
                  </a:lnTo>
                  <a:lnTo>
                    <a:pt x="102" y="179"/>
                  </a:lnTo>
                  <a:lnTo>
                    <a:pt x="102" y="177"/>
                  </a:lnTo>
                  <a:lnTo>
                    <a:pt x="104" y="175"/>
                  </a:lnTo>
                  <a:lnTo>
                    <a:pt x="104" y="175"/>
                  </a:lnTo>
                  <a:lnTo>
                    <a:pt x="104" y="172"/>
                  </a:lnTo>
                  <a:lnTo>
                    <a:pt x="106" y="172"/>
                  </a:lnTo>
                  <a:lnTo>
                    <a:pt x="109" y="170"/>
                  </a:lnTo>
                  <a:lnTo>
                    <a:pt x="109" y="170"/>
                  </a:lnTo>
                  <a:lnTo>
                    <a:pt x="109" y="168"/>
                  </a:lnTo>
                  <a:lnTo>
                    <a:pt x="109" y="168"/>
                  </a:lnTo>
                  <a:lnTo>
                    <a:pt x="109" y="166"/>
                  </a:lnTo>
                  <a:lnTo>
                    <a:pt x="109" y="166"/>
                  </a:lnTo>
                  <a:lnTo>
                    <a:pt x="109" y="163"/>
                  </a:lnTo>
                  <a:lnTo>
                    <a:pt x="109" y="159"/>
                  </a:lnTo>
                  <a:lnTo>
                    <a:pt x="109" y="159"/>
                  </a:lnTo>
                  <a:lnTo>
                    <a:pt x="109" y="161"/>
                  </a:lnTo>
                  <a:lnTo>
                    <a:pt x="111" y="161"/>
                  </a:lnTo>
                  <a:lnTo>
                    <a:pt x="111" y="161"/>
                  </a:lnTo>
                  <a:lnTo>
                    <a:pt x="111" y="157"/>
                  </a:lnTo>
                  <a:lnTo>
                    <a:pt x="111" y="157"/>
                  </a:lnTo>
                  <a:lnTo>
                    <a:pt x="111" y="157"/>
                  </a:lnTo>
                  <a:lnTo>
                    <a:pt x="109" y="157"/>
                  </a:lnTo>
                  <a:lnTo>
                    <a:pt x="109" y="154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11" y="150"/>
                  </a:lnTo>
                  <a:lnTo>
                    <a:pt x="113" y="150"/>
                  </a:lnTo>
                  <a:lnTo>
                    <a:pt x="113" y="150"/>
                  </a:lnTo>
                  <a:lnTo>
                    <a:pt x="113" y="147"/>
                  </a:lnTo>
                  <a:lnTo>
                    <a:pt x="113" y="147"/>
                  </a:lnTo>
                  <a:lnTo>
                    <a:pt x="115" y="145"/>
                  </a:lnTo>
                  <a:lnTo>
                    <a:pt x="118" y="145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5" y="141"/>
                  </a:lnTo>
                  <a:lnTo>
                    <a:pt x="118" y="138"/>
                  </a:lnTo>
                  <a:lnTo>
                    <a:pt x="118" y="138"/>
                  </a:lnTo>
                  <a:lnTo>
                    <a:pt x="120" y="138"/>
                  </a:lnTo>
                  <a:lnTo>
                    <a:pt x="118" y="138"/>
                  </a:lnTo>
                  <a:lnTo>
                    <a:pt x="118" y="136"/>
                  </a:lnTo>
                  <a:lnTo>
                    <a:pt x="120" y="134"/>
                  </a:lnTo>
                  <a:lnTo>
                    <a:pt x="120" y="132"/>
                  </a:lnTo>
                  <a:lnTo>
                    <a:pt x="120" y="132"/>
                  </a:lnTo>
                  <a:lnTo>
                    <a:pt x="120" y="132"/>
                  </a:lnTo>
                  <a:lnTo>
                    <a:pt x="122" y="132"/>
                  </a:lnTo>
                  <a:lnTo>
                    <a:pt x="122" y="132"/>
                  </a:lnTo>
                  <a:lnTo>
                    <a:pt x="122" y="132"/>
                  </a:lnTo>
                  <a:lnTo>
                    <a:pt x="124" y="132"/>
                  </a:lnTo>
                  <a:lnTo>
                    <a:pt x="124" y="132"/>
                  </a:lnTo>
                  <a:lnTo>
                    <a:pt x="127" y="132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7" y="129"/>
                  </a:lnTo>
                  <a:lnTo>
                    <a:pt x="127" y="129"/>
                  </a:lnTo>
                  <a:lnTo>
                    <a:pt x="127" y="129"/>
                  </a:lnTo>
                  <a:lnTo>
                    <a:pt x="129" y="132"/>
                  </a:lnTo>
                  <a:lnTo>
                    <a:pt x="129" y="132"/>
                  </a:lnTo>
                  <a:lnTo>
                    <a:pt x="129" y="132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31" y="134"/>
                  </a:lnTo>
                  <a:lnTo>
                    <a:pt x="133" y="134"/>
                  </a:lnTo>
                  <a:lnTo>
                    <a:pt x="133" y="132"/>
                  </a:lnTo>
                  <a:lnTo>
                    <a:pt x="131" y="129"/>
                  </a:lnTo>
                  <a:lnTo>
                    <a:pt x="133" y="129"/>
                  </a:lnTo>
                  <a:lnTo>
                    <a:pt x="133" y="129"/>
                  </a:lnTo>
                  <a:lnTo>
                    <a:pt x="133" y="129"/>
                  </a:lnTo>
                  <a:lnTo>
                    <a:pt x="133" y="129"/>
                  </a:lnTo>
                  <a:lnTo>
                    <a:pt x="133" y="127"/>
                  </a:lnTo>
                  <a:lnTo>
                    <a:pt x="138" y="127"/>
                  </a:lnTo>
                  <a:lnTo>
                    <a:pt x="138" y="125"/>
                  </a:lnTo>
                  <a:lnTo>
                    <a:pt x="138" y="125"/>
                  </a:lnTo>
                  <a:lnTo>
                    <a:pt x="136" y="123"/>
                  </a:lnTo>
                  <a:lnTo>
                    <a:pt x="136" y="120"/>
                  </a:lnTo>
                  <a:lnTo>
                    <a:pt x="136" y="11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bg2"/>
              </a:solidFill>
              <a:prstDash val="solid"/>
              <a:round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/>
            <a:lstStyle/>
            <a:p>
              <a:endParaRPr lang="it-IT"/>
            </a:p>
          </p:txBody>
        </p:sp>
        <p:sp>
          <p:nvSpPr>
            <p:cNvPr id="44" name="Rectangle 41"/>
            <p:cNvSpPr>
              <a:spLocks noChangeArrowheads="1"/>
            </p:cNvSpPr>
            <p:nvPr/>
          </p:nvSpPr>
          <p:spPr bwMode="auto">
            <a:xfrm>
              <a:off x="732366" y="6071089"/>
              <a:ext cx="577851" cy="198926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rgbClr val="FFCC00">
                  <a:gamma/>
                  <a:shade val="60000"/>
                  <a:invGamma/>
                </a:srgbClr>
              </a:prstShdw>
            </a:effec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5" name="Rectangle 42"/>
            <p:cNvSpPr>
              <a:spLocks noChangeArrowheads="1"/>
            </p:cNvSpPr>
            <p:nvPr/>
          </p:nvSpPr>
          <p:spPr bwMode="auto">
            <a:xfrm>
              <a:off x="732366" y="5791933"/>
              <a:ext cx="577851" cy="198926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path path="rect">
                <a:fillToRect t="100000" r="100000"/>
              </a:path>
            </a:gra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folHlink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6" name="Text Box 44"/>
            <p:cNvSpPr txBox="1">
              <a:spLocks noChangeArrowheads="1"/>
            </p:cNvSpPr>
            <p:nvPr/>
          </p:nvSpPr>
          <p:spPr bwMode="auto">
            <a:xfrm>
              <a:off x="1494367" y="5718297"/>
              <a:ext cx="256993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b="1"/>
                <a:t>Procedure già avviate</a:t>
              </a:r>
            </a:p>
          </p:txBody>
        </p:sp>
        <p:sp>
          <p:nvSpPr>
            <p:cNvPr id="47" name="Text Box 45"/>
            <p:cNvSpPr txBox="1">
              <a:spLocks noChangeArrowheads="1"/>
            </p:cNvSpPr>
            <p:nvPr/>
          </p:nvSpPr>
          <p:spPr bwMode="auto">
            <a:xfrm>
              <a:off x="1494367" y="6017236"/>
              <a:ext cx="231345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b="1"/>
                <a:t>Ancora non avviate</a:t>
              </a:r>
            </a:p>
          </p:txBody>
        </p:sp>
        <p:sp>
          <p:nvSpPr>
            <p:cNvPr id="48" name="Rectangle 46"/>
            <p:cNvSpPr>
              <a:spLocks noChangeArrowheads="1"/>
            </p:cNvSpPr>
            <p:nvPr/>
          </p:nvSpPr>
          <p:spPr bwMode="auto">
            <a:xfrm>
              <a:off x="732366" y="6366730"/>
              <a:ext cx="577851" cy="19892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9" name="Text Box 47"/>
            <p:cNvSpPr txBox="1">
              <a:spLocks noChangeArrowheads="1"/>
            </p:cNvSpPr>
            <p:nvPr/>
          </p:nvSpPr>
          <p:spPr bwMode="auto">
            <a:xfrm>
              <a:off x="1494367" y="6316174"/>
              <a:ext cx="24545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b="1"/>
                <a:t>Non previsti nel PSR</a:t>
              </a:r>
            </a:p>
          </p:txBody>
        </p:sp>
      </p:grpSp>
      <p:sp>
        <p:nvSpPr>
          <p:cNvPr id="51" name="CasellaDiTesto 50"/>
          <p:cNvSpPr txBox="1"/>
          <p:nvPr/>
        </p:nvSpPr>
        <p:spPr>
          <a:xfrm>
            <a:off x="5220072" y="2204864"/>
            <a:ext cx="338437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- 18 Regioni prevedevano l’attivazione dei PIF</a:t>
            </a:r>
          </a:p>
          <a:p>
            <a:pPr>
              <a:buFontTx/>
              <a:buChar char="-"/>
            </a:pPr>
            <a:r>
              <a:rPr lang="it-IT" dirty="0" smtClean="0"/>
              <a:t>13 hanno attivato i PIF</a:t>
            </a:r>
          </a:p>
          <a:p>
            <a:pPr fontAlgn="ctr"/>
            <a:r>
              <a:rPr lang="it-IT" b="1" dirty="0" smtClean="0"/>
              <a:t>Solo</a:t>
            </a:r>
            <a:r>
              <a:rPr lang="it-IT" dirty="0" smtClean="0"/>
              <a:t> </a:t>
            </a:r>
            <a:r>
              <a:rPr lang="it-IT" b="1" dirty="0" smtClean="0"/>
              <a:t>6 hanno attivato la Filiera forestale</a:t>
            </a:r>
          </a:p>
          <a:p>
            <a:pPr fontAlgn="ctr"/>
            <a:endParaRPr lang="it-IT" b="1" dirty="0" smtClean="0"/>
          </a:p>
          <a:p>
            <a:pPr fontAlgn="ctr"/>
            <a:r>
              <a:rPr lang="it-IT" b="1" dirty="0" smtClean="0"/>
              <a:t>Calabria</a:t>
            </a:r>
            <a:endParaRPr lang="it-IT" dirty="0" smtClean="0"/>
          </a:p>
          <a:p>
            <a:pPr fontAlgn="t"/>
            <a:r>
              <a:rPr lang="it-IT" b="1" dirty="0" smtClean="0"/>
              <a:t>Emilia Romagna</a:t>
            </a:r>
            <a:endParaRPr lang="it-IT" dirty="0" smtClean="0"/>
          </a:p>
          <a:p>
            <a:pPr fontAlgn="t"/>
            <a:r>
              <a:rPr lang="it-IT" b="1" dirty="0" smtClean="0"/>
              <a:t>Friuli Venezia G.</a:t>
            </a:r>
            <a:endParaRPr lang="it-IT" dirty="0" smtClean="0"/>
          </a:p>
          <a:p>
            <a:pPr fontAlgn="t"/>
            <a:r>
              <a:rPr lang="it-IT" b="1" dirty="0" smtClean="0"/>
              <a:t>Lazio</a:t>
            </a:r>
            <a:endParaRPr lang="it-IT" dirty="0" smtClean="0"/>
          </a:p>
          <a:p>
            <a:pPr fontAlgn="t"/>
            <a:r>
              <a:rPr lang="it-IT" b="1" dirty="0" smtClean="0"/>
              <a:t>Lombardia</a:t>
            </a:r>
            <a:endParaRPr lang="it-IT" dirty="0" smtClean="0"/>
          </a:p>
          <a:p>
            <a:pPr fontAlgn="t"/>
            <a:r>
              <a:rPr lang="it-IT" b="1" dirty="0" smtClean="0"/>
              <a:t>Veneto</a:t>
            </a:r>
            <a:endParaRPr lang="it-IT" dirty="0" smtClean="0"/>
          </a:p>
          <a:p>
            <a:pPr>
              <a:buFontTx/>
              <a:buChar char="-"/>
            </a:pPr>
            <a:endParaRPr lang="it-IT" dirty="0"/>
          </a:p>
        </p:txBody>
      </p:sp>
      <p:pic>
        <p:nvPicPr>
          <p:cNvPr id="50" name="Picture 2" descr="C:\Users\VINCEN~1\AppData\Local\Temp\Rar$DI00.075\BOSCOVIVO log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3672408" cy="9807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9201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390</TotalTime>
  <Words>1493</Words>
  <Application>Microsoft Office PowerPoint</Application>
  <PresentationFormat>Presentazione su schermo (4:3)</PresentationFormat>
  <Paragraphs>537</Paragraphs>
  <Slides>30</Slides>
  <Notes>30</Notes>
  <HiddenSlides>2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30</vt:i4>
      </vt:variant>
    </vt:vector>
  </HeadingPairs>
  <TitlesOfParts>
    <vt:vector size="31" baseType="lpstr">
      <vt:lpstr>Austin</vt:lpstr>
      <vt:lpstr>I progetti di filiera nel comparto forestale</vt:lpstr>
      <vt:lpstr>I Progetti integrati di filiera nel PSN</vt:lpstr>
      <vt:lpstr>Obiettivi </vt:lpstr>
      <vt:lpstr>Il concetto di filiera nella politica di sviluppo rurale</vt:lpstr>
      <vt:lpstr>Gli assunti teorici</vt:lpstr>
      <vt:lpstr>Perché far ricorso ai PIF</vt:lpstr>
      <vt:lpstr>Come funziona un PIF</vt:lpstr>
      <vt:lpstr>… oltre la realizzazione del progetto … Il Partenariato</vt:lpstr>
      <vt:lpstr>I progetti integrati di filiera nel comparto forestale Italia</vt:lpstr>
      <vt:lpstr>I Pif Forestali, uno sguardo d’insieme</vt:lpstr>
      <vt:lpstr>I PIF nelle Regioni</vt:lpstr>
      <vt:lpstr>I PIF nelle Regioni</vt:lpstr>
      <vt:lpstr>I PIF nelle Regioni</vt:lpstr>
      <vt:lpstr>L’iter procedurale</vt:lpstr>
      <vt:lpstr>Diapositiva 15</vt:lpstr>
      <vt:lpstr>Attuazione</vt:lpstr>
      <vt:lpstr>Le risorse finanziarie</vt:lpstr>
      <vt:lpstr>I criteri di selezione: strategia </vt:lpstr>
      <vt:lpstr>I PIF finanziati per comparto</vt:lpstr>
      <vt:lpstr>I Partenariati: gli aderenti</vt:lpstr>
      <vt:lpstr>I PIF Forestali in Calabria</vt:lpstr>
      <vt:lpstr>Le misure forestali Psr Calabria</vt:lpstr>
      <vt:lpstr>Il constesto dei Pif</vt:lpstr>
      <vt:lpstr>Alcune riflessioni</vt:lpstr>
      <vt:lpstr>Le opportunità</vt:lpstr>
      <vt:lpstr>Le opportunità</vt:lpstr>
      <vt:lpstr>Le opportunità</vt:lpstr>
      <vt:lpstr>  Prospettive di sviluppo per la filiera forestale</vt:lpstr>
      <vt:lpstr>Prospettive di sviluppo per la filiera forestale</vt:lpstr>
      <vt:lpstr>Grazie per l’attenzione </vt:lpstr>
    </vt:vector>
  </TitlesOfParts>
  <Company>Inea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progetti di filiera in Italia</dc:title>
  <dc:creator>Serena tarangioli</dc:creator>
  <cp:lastModifiedBy>Inea</cp:lastModifiedBy>
  <cp:revision>45</cp:revision>
  <dcterms:created xsi:type="dcterms:W3CDTF">2011-10-26T13:04:03Z</dcterms:created>
  <dcterms:modified xsi:type="dcterms:W3CDTF">2011-11-17T17:10:45Z</dcterms:modified>
</cp:coreProperties>
</file>