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</p:sldMasterIdLst>
  <p:notesMasterIdLst>
    <p:notesMasterId r:id="rId24"/>
  </p:notesMasterIdLst>
  <p:handoutMasterIdLst>
    <p:handoutMasterId r:id="rId25"/>
  </p:handoutMasterIdLst>
  <p:sldIdLst>
    <p:sldId id="256" r:id="rId8"/>
    <p:sldId id="257" r:id="rId9"/>
    <p:sldId id="258" r:id="rId10"/>
    <p:sldId id="260" r:id="rId11"/>
    <p:sldId id="261" r:id="rId12"/>
    <p:sldId id="262" r:id="rId13"/>
    <p:sldId id="264" r:id="rId14"/>
    <p:sldId id="281" r:id="rId15"/>
    <p:sldId id="282" r:id="rId16"/>
    <p:sldId id="287" r:id="rId17"/>
    <p:sldId id="290" r:id="rId18"/>
    <p:sldId id="291" r:id="rId19"/>
    <p:sldId id="288" r:id="rId20"/>
    <p:sldId id="295" r:id="rId21"/>
    <p:sldId id="294" r:id="rId22"/>
    <p:sldId id="278" r:id="rId23"/>
  </p:sldIdLst>
  <p:sldSz cx="9144000" cy="6858000" type="screen4x3"/>
  <p:notesSz cx="6797675" cy="987266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2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49994" cy="493309"/>
          </a:xfrm>
          <a:prstGeom prst="rect">
            <a:avLst/>
          </a:prstGeom>
          <a:noFill/>
          <a:ln>
            <a:noFill/>
          </a:ln>
        </p:spPr>
        <p:txBody>
          <a:bodyPr vert="horz" wrap="none" lIns="82467" tIns="41234" rIns="82467" bIns="41234" anchorCtr="0" compatLnSpc="0">
            <a:noAutofit/>
          </a:bodyPr>
          <a:lstStyle/>
          <a:p>
            <a:pPr hangingPunct="0">
              <a:defRPr sz="1400"/>
            </a:pPr>
            <a:endParaRPr lang="it-IT" sz="1300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Segnaposto data 2"/>
          <p:cNvSpPr txBox="1">
            <a:spLocks noGrp="1"/>
          </p:cNvSpPr>
          <p:nvPr>
            <p:ph type="dt" sz="quarter" idx="1"/>
          </p:nvPr>
        </p:nvSpPr>
        <p:spPr>
          <a:xfrm>
            <a:off x="3847649" y="0"/>
            <a:ext cx="2949994" cy="493309"/>
          </a:xfrm>
          <a:prstGeom prst="rect">
            <a:avLst/>
          </a:prstGeom>
          <a:noFill/>
          <a:ln>
            <a:noFill/>
          </a:ln>
        </p:spPr>
        <p:txBody>
          <a:bodyPr vert="horz" wrap="none" lIns="82467" tIns="41234" rIns="82467" bIns="41234" anchorCtr="0" compatLnSpc="0">
            <a:noAutofit/>
          </a:bodyPr>
          <a:lstStyle/>
          <a:p>
            <a:pPr algn="r" hangingPunct="0">
              <a:defRPr sz="1400"/>
            </a:pPr>
            <a:endParaRPr lang="it-IT" sz="1300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Segnaposto piè di pagina 3"/>
          <p:cNvSpPr txBox="1">
            <a:spLocks noGrp="1"/>
          </p:cNvSpPr>
          <p:nvPr>
            <p:ph type="ftr" sz="quarter" idx="2"/>
          </p:nvPr>
        </p:nvSpPr>
        <p:spPr>
          <a:xfrm>
            <a:off x="0" y="9379194"/>
            <a:ext cx="2949994" cy="493309"/>
          </a:xfrm>
          <a:prstGeom prst="rect">
            <a:avLst/>
          </a:prstGeom>
          <a:noFill/>
          <a:ln>
            <a:noFill/>
          </a:ln>
        </p:spPr>
        <p:txBody>
          <a:bodyPr vert="horz" wrap="none" lIns="82467" tIns="41234" rIns="82467" bIns="41234" anchor="b" anchorCtr="0" compatLnSpc="0">
            <a:noAutofit/>
          </a:bodyPr>
          <a:lstStyle/>
          <a:p>
            <a:pPr hangingPunct="0">
              <a:defRPr sz="1400"/>
            </a:pPr>
            <a:endParaRPr lang="it-IT" sz="1300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Segnaposto numero diapositiva 4"/>
          <p:cNvSpPr txBox="1">
            <a:spLocks noGrp="1"/>
          </p:cNvSpPr>
          <p:nvPr>
            <p:ph type="sldNum" sz="quarter" idx="3"/>
          </p:nvPr>
        </p:nvSpPr>
        <p:spPr>
          <a:xfrm>
            <a:off x="3847649" y="9379194"/>
            <a:ext cx="2949994" cy="493309"/>
          </a:xfrm>
          <a:prstGeom prst="rect">
            <a:avLst/>
          </a:prstGeom>
          <a:noFill/>
          <a:ln>
            <a:noFill/>
          </a:ln>
        </p:spPr>
        <p:txBody>
          <a:bodyPr vert="horz" wrap="none" lIns="82467" tIns="41234" rIns="82467" bIns="41234" anchor="b" anchorCtr="0" compatLnSpc="0">
            <a:noAutofit/>
          </a:bodyPr>
          <a:lstStyle/>
          <a:p>
            <a:pPr algn="r" hangingPunct="0">
              <a:defRPr sz="1400"/>
            </a:pPr>
            <a:fld id="{75A53F0E-4397-4470-9887-25A568090520}" type="slidenum">
              <a:t>‹N›</a:t>
            </a:fld>
            <a:endParaRPr lang="it-IT" sz="1300"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532745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 idx="2"/>
          </p:nvPr>
        </p:nvSpPr>
        <p:spPr>
          <a:xfrm>
            <a:off x="1120775" y="808038"/>
            <a:ext cx="5316538" cy="398780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3"/>
          </p:nvPr>
        </p:nvSpPr>
        <p:spPr>
          <a:xfrm>
            <a:off x="756000" y="5050906"/>
            <a:ext cx="6047640" cy="478488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it-IT"/>
          </a:p>
        </p:txBody>
      </p:sp>
      <p:sp>
        <p:nvSpPr>
          <p:cNvPr id="4" name="Segnaposto intestazione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133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rtl="0" hangingPunct="0">
              <a:buNone/>
              <a:tabLst/>
              <a:defRPr lang="it-IT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5" name="Segnaposto data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133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rtl="0" hangingPunct="0">
              <a:buNone/>
              <a:tabLst/>
              <a:defRPr lang="it-IT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6" name="Segnaposto piè di pagina 5"/>
          <p:cNvSpPr txBox="1">
            <a:spLocks noGrp="1"/>
          </p:cNvSpPr>
          <p:nvPr>
            <p:ph type="ftr" sz="quarter" idx="4"/>
          </p:nvPr>
        </p:nvSpPr>
        <p:spPr>
          <a:xfrm>
            <a:off x="0" y="10102170"/>
            <a:ext cx="3280680" cy="53133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rtl="0" hangingPunct="0">
              <a:buNone/>
              <a:tabLst/>
              <a:defRPr lang="it-IT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7" name="Segnaposto numero diapositiva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02170"/>
            <a:ext cx="3280680" cy="53133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algn="r" rtl="0" hangingPunct="0">
              <a:buNone/>
              <a:tabLst/>
              <a:defRPr lang="it-IT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9A17C820-728E-448C-B0CB-3F42A3772A2E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3419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it-IT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 txBox="1">
            <a:spLocks noGrp="1"/>
          </p:cNvSpPr>
          <p:nvPr>
            <p:ph type="sldNum" sz="quarter" idx="8"/>
          </p:nvPr>
        </p:nvSpPr>
        <p:spPr>
          <a:xfrm>
            <a:off x="3849839" y="9376776"/>
            <a:ext cx="2945880" cy="493741"/>
          </a:xfrm>
        </p:spPr>
        <p:txBody>
          <a:bodyPr wrap="square" lIns="90000" tIns="45000" rIns="90000" bIns="45000" anchor="t"/>
          <a:lstStyle/>
          <a:p>
            <a:pPr lvl="0" algn="l" hangingPunct="1"/>
            <a:fld id="{5C4BBA8E-9ED8-4A41-8295-4CF8669437D5}" type="slidenum">
              <a:t>1</a:t>
            </a:fld>
            <a:endParaRPr lang="it-IT" sz="1800">
              <a:solidFill>
                <a:srgbClr val="000000"/>
              </a:solidFill>
              <a:latin typeface="+mn-lt" pitchFamily="18"/>
              <a:ea typeface="+mn-ea" pitchFamily="2"/>
              <a:cs typeface="+mn-cs" pitchFamily="2"/>
            </a:endParaRPr>
          </a:p>
        </p:txBody>
      </p:sp>
      <p:sp>
        <p:nvSpPr>
          <p:cNvPr id="8" name="Segnaposto numero diapositiva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BE2BF4F8-5A9A-4B5F-A970-8E5DCD4D68DD}" type="slidenum">
              <a:t>1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30275" y="739775"/>
            <a:ext cx="4937125" cy="37036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679320" y="4689283"/>
            <a:ext cx="5438520" cy="4442592"/>
          </a:xfrm>
        </p:spPr>
        <p:txBody>
          <a:bodyPr wrap="square" lIns="90000" tIns="45000" rIns="90000" bIns="45000" anchor="t">
            <a:noAutofit/>
          </a:bodyPr>
          <a:lstStyle/>
          <a:p>
            <a:pPr lvl="0"/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EF97F690-B4E0-48E8-8856-5EFFC0B6C3AB}" type="slidenum">
              <a:t>2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30275" y="749300"/>
            <a:ext cx="4937125" cy="37036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679680" y="4689283"/>
            <a:ext cx="5437440" cy="4442234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5667D7CB-8BE9-4592-BC83-A8DA009DB116}" type="slidenum">
              <a:t>3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30275" y="749300"/>
            <a:ext cx="4937125" cy="37036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679680" y="4689283"/>
            <a:ext cx="5437440" cy="4442234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95C1ED3A-CAF7-48A0-967D-FD3E9E41F7EE}" type="slidenum">
              <a:t>4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30275" y="749300"/>
            <a:ext cx="4937125" cy="37036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679680" y="4689283"/>
            <a:ext cx="5437440" cy="4442234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A5E99986-7D80-4D73-AC71-24A751767D4C}" type="slidenum">
              <a:t>5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30275" y="749300"/>
            <a:ext cx="4937125" cy="37036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679680" y="4689283"/>
            <a:ext cx="5437440" cy="4442234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F1D94612-F093-452D-A1B4-A57AB213FFD7}" type="slidenum">
              <a:t>6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30275" y="749300"/>
            <a:ext cx="4937125" cy="37036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679680" y="4689283"/>
            <a:ext cx="5437440" cy="4442234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01DA373E-BCF5-497F-BB49-68A660FB6A4B}" type="slidenum">
              <a:t>7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30275" y="749300"/>
            <a:ext cx="4937125" cy="37036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679680" y="4689283"/>
            <a:ext cx="5437440" cy="4442234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FFB772-6F16-4B0D-8DBA-849E61AF5E6D}" type="slidenum">
              <a: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30275" y="749300"/>
            <a:ext cx="4937125" cy="37036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679680" y="4689283"/>
            <a:ext cx="5437440" cy="4442234"/>
          </a:xfrm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84648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07EBFEE9-B4F3-4663-A595-04474684AA94}" type="slidenum">
              <a:t>16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30275" y="749300"/>
            <a:ext cx="4937125" cy="37036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679680" y="4689283"/>
            <a:ext cx="5437440" cy="4442234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297753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291894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161213" y="1781175"/>
            <a:ext cx="1554162" cy="22685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2497138" y="1781175"/>
            <a:ext cx="4511675" cy="22685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4275875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67A719E2-86F2-49F0-AB96-39B67AF91FF2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92886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2D69D5F9-2B07-4CF7-8240-2952541DBDDD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500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E8CCE99-740D-4B07-8173-446A966BC121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5922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2879725"/>
            <a:ext cx="4038600" cy="32464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2879725"/>
            <a:ext cx="4038600" cy="32464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7E6D880D-3BA6-42A2-A62E-70D5977D4470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9083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8C0CF91-1A88-4586-AAE6-83AC6B589A53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3646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AF570556-8014-43B7-9A0E-446C38720E7E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94919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1BF3DC-6DF0-4770-A75E-DB414A1B8BB3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5561176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C80FAE8D-7FEA-4AE3-A7A2-E4CC589AEC5B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2225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6368130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546E3189-06AD-42F6-A2CF-587E76C2EBC6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76918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736A230F-B4AE-4075-BC89-1CE73716CC51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01687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568450"/>
            <a:ext cx="2057400" cy="4557713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568450"/>
            <a:ext cx="6019800" cy="4557713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0305F027-C118-462D-8E26-B6593FE4D024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34287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73A9997-C13D-494B-9965-BDD6640FD8BC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35493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C73D64C-1A91-4546-A7A4-BCE788BAD876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97116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0667363-1EF4-4125-A1E4-C3D017455EB9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01763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8600" cy="452596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4963"/>
            <a:ext cx="4038600" cy="452596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BA5A0F1-3C63-4FFD-85E7-9C38D3602D82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14910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F9EDFC9-F3B0-4B9B-9A28-6CF9CA5C277E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58983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C8DF9AC-6E34-426F-8922-730C0E1CB072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48920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35AFDA9-D90F-44A9-8132-861F1DB00BF7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6854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0748139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A195E69-5A82-43E0-8F9E-08CE8CF83994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29188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98D712B-2A6C-4342-AA5B-08972374DEDE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36075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A2FAD5A-6A59-4CE0-83E3-B30AFF6F41B3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8994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604963"/>
            <a:ext cx="2057400" cy="4525962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9800" cy="4525962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209AC90-42C3-4864-8D45-24D9C2FC397A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5242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443148E5-5EE5-414E-862B-D544800DCD78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37069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03699F94-6465-4051-9BA5-C7E1CCCFB218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34391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3AF508A0-AE7C-4592-8FA6-2B6C13099EC5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11973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2879725"/>
            <a:ext cx="4038600" cy="32464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2879725"/>
            <a:ext cx="4038600" cy="32464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930B7AC0-0E4A-4C35-93D1-9897639C1163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89377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C785BF23-2413-48C1-BC36-810EC8731128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17192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487A33DA-9676-447A-9930-70BA983A53C0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7550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2497138" y="3073400"/>
            <a:ext cx="3032125" cy="976313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681663" y="3073400"/>
            <a:ext cx="3033712" cy="976313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3118868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9192383C-EFE6-4AC5-8B32-9B87F01758C9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17586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EBE4BD22-4DE1-4D45-99CF-CD9485963B6E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0769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E48F619E-20EC-4612-BBCA-ADD9C47D64CC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12400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F7BCF2C-8F67-410F-BAF3-DD5C6AC8DA7A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66902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1568450"/>
            <a:ext cx="2057400" cy="4557713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568450"/>
            <a:ext cx="6019800" cy="4557713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6AEEE93-BC35-4D13-9916-CFFBFF035B43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62718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94BD5CA5-9015-42A7-90A3-EC0DBB3DABCA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17507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537F0540-0881-4FEF-9DEB-B2C67C934555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67201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469D8CD5-84F3-4F02-9A41-E9DD4267D4D7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25321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8600" cy="452596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4963"/>
            <a:ext cx="4038600" cy="452596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6278646-C2DC-4FC4-A9FF-F8A0CA2BFD45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140426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9DB3F90-6595-4250-9A28-809DD0148B58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2258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54519458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4514D87D-9E77-41CA-A791-DE8430177C2C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6200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B9D0C40-A530-4D08-BB10-9FD920E8779B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908778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EE80794E-B5AF-4698-9BAC-D480F82CF318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14269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5DE4A869-765E-4680-AC26-415F5FFCB0B4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74909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A815EC6B-8791-4A85-80B2-B9475D963142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7704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7400" cy="585787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857875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E45C5058-B44A-41E7-950E-4531F56DCADE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78478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47185D2-B8E5-441A-ADD4-796C48059D18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729683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FF2BE3BD-A045-4C11-B1B7-87B05EBC7FAE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98192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3079DF6-254E-42EE-A106-A87702E8AD9C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9784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8600" cy="452596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4963"/>
            <a:ext cx="4038600" cy="452596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0EA725A9-6155-4E8B-8B6D-5D0F3EAD3447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9478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298081099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010365C4-A1D6-45CD-A790-55441CCAD9C4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46380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68129D82-091A-4568-8624-6DC36073442C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58223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E8541B9E-5218-41DB-86B9-64F1DBE72292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44066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D9476128-97A5-419C-9CE6-41B2EA518DA3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05265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49ACB6EB-CC18-49A4-AEC9-23B6844D8F75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596969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77B33F12-7DD7-4455-96F5-299E0620E6E5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93769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7400" cy="585787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857875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D4C943CE-6805-4EEF-9156-CB3EC7DCE90E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698926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72489703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66788042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426843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519108"/>
      </p:ext>
    </p:extLst>
  </p:cSld>
  <p:clrMapOvr>
    <a:masterClrMapping/>
  </p:clrMapOvr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2497138" y="3073400"/>
            <a:ext cx="3032125" cy="976313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681663" y="3073400"/>
            <a:ext cx="3033712" cy="976313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51574014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90698374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149907190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4098069"/>
      </p:ext>
    </p:extLst>
  </p:cSld>
  <p:clrMapOvr>
    <a:masterClrMapping/>
  </p:clrMapOvr>
  <p:hf sldNum="0" hdr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68230720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35353971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36152335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161213" y="1781175"/>
            <a:ext cx="1554162" cy="22685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2497138" y="1781175"/>
            <a:ext cx="4511675" cy="22685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078256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557760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177123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4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21240"/>
            <a:ext cx="9143640" cy="683711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olo 5"/>
          <p:cNvSpPr txBox="1">
            <a:spLocks noGrp="1"/>
          </p:cNvSpPr>
          <p:nvPr>
            <p:ph type="title"/>
          </p:nvPr>
        </p:nvSpPr>
        <p:spPr>
          <a:xfrm>
            <a:off x="2497680" y="1780920"/>
            <a:ext cx="6077160" cy="1142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>
            <a:noAutofit/>
          </a:bodyPr>
          <a:lstStyle/>
          <a:p>
            <a:pPr lvl="0"/>
            <a:r>
              <a:rPr lang="it-IT"/>
              <a:t>Fate clic per modificare il formato del testo del titoloFare clic per modificare lo stile del titolo</a:t>
            </a:r>
          </a:p>
        </p:txBody>
      </p:sp>
      <p:sp>
        <p:nvSpPr>
          <p:cNvPr id="4" name="Segnaposto testo 9"/>
          <p:cNvSpPr txBox="1">
            <a:spLocks noGrp="1"/>
          </p:cNvSpPr>
          <p:nvPr>
            <p:ph type="body" idx="1"/>
          </p:nvPr>
        </p:nvSpPr>
        <p:spPr>
          <a:xfrm>
            <a:off x="2497680" y="3073679"/>
            <a:ext cx="6217919" cy="975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>
            <a:noAutofit/>
          </a:bodyPr>
          <a:lstStyle/>
          <a:p>
            <a:pPr lvl="0"/>
            <a:r>
              <a:rPr lang="it-IT"/>
              <a:t>Fate clic per modificare il formato del testo della struttura</a:t>
            </a:r>
          </a:p>
          <a:p>
            <a:pPr lvl="1"/>
            <a:r>
              <a:rPr lang="it-IT"/>
              <a:t>Secondo livello struttura</a:t>
            </a:r>
          </a:p>
          <a:p>
            <a:pPr lvl="2"/>
            <a:r>
              <a:rPr lang="it-IT"/>
              <a:t>Terzo livello struttura</a:t>
            </a:r>
          </a:p>
          <a:p>
            <a:pPr lvl="3"/>
            <a:r>
              <a:rPr lang="it-IT"/>
              <a:t>Quarto livello struttura</a:t>
            </a:r>
          </a:p>
          <a:p>
            <a:pPr lvl="4"/>
            <a:r>
              <a:rPr lang="it-IT"/>
              <a:t>Quinto livello struttura</a:t>
            </a:r>
          </a:p>
          <a:p>
            <a:pPr lvl="5"/>
            <a:r>
              <a:rPr lang="it-IT"/>
              <a:t>Sesto livello struttura</a:t>
            </a:r>
          </a:p>
          <a:p>
            <a:pPr lvl="6"/>
            <a:r>
              <a:rPr lang="it-IT"/>
              <a:t>Settimo livello struttura</a:t>
            </a:r>
          </a:p>
          <a:p>
            <a:pPr lvl="7"/>
            <a:r>
              <a:rPr lang="it-IT"/>
              <a:t>Ottavo livello struttura</a:t>
            </a:r>
          </a:p>
          <a:p>
            <a:pPr lvl="0"/>
            <a:r>
              <a:rPr lang="it-IT"/>
              <a:t>Nono livello strutturaFare clic per modificare stili del testo dello schema</a:t>
            </a:r>
          </a:p>
        </p:txBody>
      </p:sp>
      <p:sp>
        <p:nvSpPr>
          <p:cNvPr id="5" name="Segnaposto testo 9"/>
          <p:cNvSpPr txBox="1">
            <a:spLocks noGrp="1"/>
          </p:cNvSpPr>
          <p:nvPr>
            <p:ph type="body" sz="quarter" idx="4294967295"/>
          </p:nvPr>
        </p:nvSpPr>
        <p:spPr>
          <a:xfrm>
            <a:off x="2497680" y="4197600"/>
            <a:ext cx="6217919" cy="975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>
            <a:noAutofit/>
          </a:bodyPr>
          <a:lstStyle/>
          <a:p>
            <a:pPr lvl="0"/>
            <a:r>
              <a:rPr lang="it-IT"/>
              <a:t>Fate clic per modificare il formato del testo della struttura</a:t>
            </a:r>
          </a:p>
          <a:p>
            <a:pPr lvl="1"/>
            <a:r>
              <a:rPr lang="it-IT"/>
              <a:t>Secondo livello struttura</a:t>
            </a:r>
          </a:p>
          <a:p>
            <a:pPr lvl="2"/>
            <a:r>
              <a:rPr lang="it-IT"/>
              <a:t>Terzo livello struttura</a:t>
            </a:r>
          </a:p>
          <a:p>
            <a:pPr lvl="3"/>
            <a:r>
              <a:rPr lang="it-IT"/>
              <a:t>Quarto livello struttura</a:t>
            </a:r>
          </a:p>
          <a:p>
            <a:pPr lvl="4"/>
            <a:r>
              <a:rPr lang="it-IT"/>
              <a:t>Quinto livello struttura</a:t>
            </a:r>
          </a:p>
          <a:p>
            <a:pPr lvl="5"/>
            <a:r>
              <a:rPr lang="it-IT"/>
              <a:t>Sesto livello struttura</a:t>
            </a:r>
          </a:p>
          <a:p>
            <a:pPr lvl="6"/>
            <a:r>
              <a:rPr lang="it-IT"/>
              <a:t>Settimo livello struttura</a:t>
            </a:r>
          </a:p>
          <a:p>
            <a:pPr lvl="7"/>
            <a:r>
              <a:rPr lang="it-IT"/>
              <a:t>Ottavo livello struttura</a:t>
            </a:r>
          </a:p>
          <a:p>
            <a:pPr lvl="0"/>
            <a:r>
              <a:rPr lang="it-IT"/>
              <a:t>Nono livello strutturaFare clic per modificare stili del testo dello schema</a:t>
            </a:r>
          </a:p>
        </p:txBody>
      </p:sp>
      <p:pic>
        <p:nvPicPr>
          <p:cNvPr id="6" name="Immagine 1"/>
          <p:cNvPicPr>
            <a:picLocks noChangeAspect="1"/>
          </p:cNvPicPr>
          <p:nvPr/>
        </p:nvPicPr>
        <p:blipFill>
          <a:blip r:embed="rId14">
            <a:lum/>
            <a:alphaModFix/>
          </a:blip>
          <a:srcRect/>
          <a:stretch>
            <a:fillRect/>
          </a:stretch>
        </p:blipFill>
        <p:spPr>
          <a:xfrm>
            <a:off x="0" y="10440"/>
            <a:ext cx="9143640" cy="683711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lvl="0" algn="ctr" rtl="0" hangingPunct="1">
        <a:spcBef>
          <a:spcPts val="0"/>
        </a:spcBef>
        <a:spcAft>
          <a:spcPts val="0"/>
        </a:spcAft>
        <a:buNone/>
        <a:tabLst/>
        <a:defRPr lang="it-IT" sz="4000" b="1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1pPr>
    </p:titleStyle>
    <p:bodyStyle>
      <a:lvl1pPr lvl="0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1pPr>
      <a:lvl2pPr lvl="1" algn="l" rtl="0" hangingPunct="1">
        <a:spcBef>
          <a:spcPts val="0"/>
        </a:spcBef>
        <a:spcAft>
          <a:spcPts val="1417"/>
        </a:spcAft>
        <a:buSzPct val="75000"/>
        <a:buFont typeface="StarSymbol"/>
        <a:buChar char="–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2pPr>
      <a:lvl3pPr lvl="2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3pPr>
      <a:lvl4pPr lvl="3" algn="l" rtl="0" hangingPunct="1">
        <a:spcBef>
          <a:spcPts val="0"/>
        </a:spcBef>
        <a:spcAft>
          <a:spcPts val="1417"/>
        </a:spcAft>
        <a:buSzPct val="75000"/>
        <a:buFont typeface="StarSymbol"/>
        <a:buChar char="–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4pPr>
      <a:lvl5pPr lvl="4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5pPr>
      <a:lvl6pPr lvl="5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6pPr>
      <a:lvl7pPr lvl="6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7pPr>
      <a:lvl8pPr lvl="7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8pPr>
      <a:lvl9pPr marL="0" marR="0" lvl="0" indent="0" algn="l" rtl="0" hangingPunct="1">
        <a:spcBef>
          <a:spcPts val="317"/>
        </a:spcBef>
        <a:spcAft>
          <a:spcPts val="1417"/>
        </a:spcAft>
        <a:buNone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4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21240"/>
            <a:ext cx="9143640" cy="683711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olo 1"/>
          <p:cNvSpPr txBox="1">
            <a:spLocks noGrp="1"/>
          </p:cNvSpPr>
          <p:nvPr>
            <p:ph type="title"/>
          </p:nvPr>
        </p:nvSpPr>
        <p:spPr>
          <a:xfrm>
            <a:off x="457200" y="1569240"/>
            <a:ext cx="8229240" cy="7185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>
            <a:noAutofit/>
          </a:bodyPr>
          <a:lstStyle/>
          <a:p>
            <a:pPr lvl="0"/>
            <a:r>
              <a:rPr lang="it-IT"/>
              <a:t>Fate clic per modificare il formato del testo del titoloFare clic per modificare lo stile del titolo</a:t>
            </a:r>
          </a:p>
        </p:txBody>
      </p:sp>
      <p:sp>
        <p:nvSpPr>
          <p:cNvPr id="4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457200" y="2880360"/>
            <a:ext cx="8229240" cy="324540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>
            <a:noAutofit/>
          </a:bodyPr>
          <a:lstStyle/>
          <a:p>
            <a:pPr lvl="0"/>
            <a:r>
              <a:rPr lang="it-IT"/>
              <a:t>Fate clic per modificare il formato del testo della struttura</a:t>
            </a:r>
          </a:p>
          <a:p>
            <a:pPr lvl="1"/>
            <a:r>
              <a:rPr lang="it-IT"/>
              <a:t>Secondo livello struttura</a:t>
            </a:r>
          </a:p>
          <a:p>
            <a:pPr lvl="2"/>
            <a:r>
              <a:rPr lang="it-IT"/>
              <a:t>Terzo livello struttura</a:t>
            </a:r>
          </a:p>
          <a:p>
            <a:pPr lvl="3"/>
            <a:r>
              <a:rPr lang="it-IT"/>
              <a:t>Quarto livello struttura</a:t>
            </a:r>
          </a:p>
          <a:p>
            <a:pPr lvl="4"/>
            <a:r>
              <a:rPr lang="it-IT"/>
              <a:t>Quinto livello struttura</a:t>
            </a:r>
          </a:p>
          <a:p>
            <a:pPr lvl="5"/>
            <a:r>
              <a:rPr lang="it-IT"/>
              <a:t>Sesto livello struttura</a:t>
            </a:r>
          </a:p>
          <a:p>
            <a:pPr lvl="6"/>
            <a:r>
              <a:rPr lang="it-IT"/>
              <a:t>Settimo livello struttura</a:t>
            </a:r>
          </a:p>
          <a:p>
            <a:pPr lvl="7"/>
            <a:r>
              <a:rPr lang="it-IT"/>
              <a:t>Ottavo livello struttura</a:t>
            </a:r>
          </a:p>
          <a:p>
            <a:pPr lvl="0"/>
            <a:r>
              <a:rPr lang="it-IT"/>
              <a:t>Nono livello strutturaFare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</p:txBody>
      </p:sp>
      <p:sp>
        <p:nvSpPr>
          <p:cNvPr id="5" name="Segnaposto numero diapositiva 4"/>
          <p:cNvSpPr txBox="1">
            <a:spLocks noGrp="1"/>
          </p:cNvSpPr>
          <p:nvPr>
            <p:ph type="sldNum" sz="quarter" idx="4"/>
          </p:nvPr>
        </p:nvSpPr>
        <p:spPr>
          <a:xfrm>
            <a:off x="8469000" y="5600520"/>
            <a:ext cx="456839" cy="4831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it-IT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7BAA8699-05EC-445B-A3F9-26EAAF17A66E}" type="slidenum"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lvl="0" algn="ctr" rtl="0" hangingPunct="1">
        <a:spcBef>
          <a:spcPts val="0"/>
        </a:spcBef>
        <a:spcAft>
          <a:spcPts val="0"/>
        </a:spcAft>
        <a:buNone/>
        <a:tabLst/>
        <a:defRPr lang="it-IT" sz="44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titleStyle>
    <p:bodyStyle>
      <a:lvl1pPr lvl="0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1pPr>
      <a:lvl2pPr lvl="1" algn="l" rtl="0" hangingPunct="1">
        <a:spcBef>
          <a:spcPts val="0"/>
        </a:spcBef>
        <a:spcAft>
          <a:spcPts val="1417"/>
        </a:spcAft>
        <a:buSzPct val="75000"/>
        <a:buFont typeface="StarSymbol"/>
        <a:buChar char="–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2pPr>
      <a:lvl3pPr lvl="2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3pPr>
      <a:lvl4pPr lvl="3" algn="l" rtl="0" hangingPunct="1">
        <a:spcBef>
          <a:spcPts val="0"/>
        </a:spcBef>
        <a:spcAft>
          <a:spcPts val="1417"/>
        </a:spcAft>
        <a:buSzPct val="75000"/>
        <a:buFont typeface="StarSymbol"/>
        <a:buChar char="–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4pPr>
      <a:lvl5pPr lvl="4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5pPr>
      <a:lvl6pPr lvl="5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6pPr>
      <a:lvl7pPr lvl="6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7pPr>
      <a:lvl8pPr lvl="7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8pPr>
      <a:lvl9pPr marL="0" marR="0" lvl="0" indent="0" algn="l" rtl="0" hangingPunct="1">
        <a:spcBef>
          <a:spcPts val="479"/>
        </a:spcBef>
        <a:spcAft>
          <a:spcPts val="1417"/>
        </a:spcAft>
        <a:buNone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4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21240"/>
            <a:ext cx="9143640" cy="683711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olo 1"/>
          <p:cNvSpPr txBox="1">
            <a:spLocks noGrp="1"/>
          </p:cNvSpPr>
          <p:nvPr>
            <p:ph type="title"/>
          </p:nvPr>
        </p:nvSpPr>
        <p:spPr>
          <a:xfrm>
            <a:off x="685799" y="2130480"/>
            <a:ext cx="7772039" cy="1469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>
            <a:noAutofit/>
          </a:bodyPr>
          <a:lstStyle/>
          <a:p>
            <a:pPr lvl="0"/>
            <a:r>
              <a:rPr lang="it-IT"/>
              <a:t>Fate clic per modificare il formato del testo del titoloFare clic per modificare lo stile del titolo</a:t>
            </a:r>
          </a:p>
        </p:txBody>
      </p:sp>
      <p:sp>
        <p:nvSpPr>
          <p:cNvPr id="4" name="Segnaposto data 3"/>
          <p:cNvSpPr txBox="1">
            <a:spLocks noGrp="1"/>
          </p:cNvSpPr>
          <p:nvPr>
            <p:ph type="dt" sz="half" idx="2"/>
          </p:nvPr>
        </p:nvSpPr>
        <p:spPr>
          <a:xfrm>
            <a:off x="45720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lvl="0" rtl="0" hangingPunct="0">
              <a:buNone/>
              <a:tabLst/>
              <a:defRPr lang="it-IT" sz="2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5" name="Segnaposto piè di pagina 4"/>
          <p:cNvSpPr txBox="1">
            <a:spLocks noGrp="1"/>
          </p:cNvSpPr>
          <p:nvPr>
            <p:ph type="ftr" sz="quarter" idx="3"/>
          </p:nvPr>
        </p:nvSpPr>
        <p:spPr>
          <a:xfrm>
            <a:off x="3124079" y="6356520"/>
            <a:ext cx="289512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lvl="0" rtl="0" hangingPunct="0">
              <a:buNone/>
              <a:tabLst/>
              <a:defRPr lang="it-IT" sz="2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6" name="Segnaposto numero diapositiva 5"/>
          <p:cNvSpPr txBox="1">
            <a:spLocks noGrp="1"/>
          </p:cNvSpPr>
          <p:nvPr>
            <p:ph type="sldNum" sz="quarter" idx="4"/>
          </p:nvPr>
        </p:nvSpPr>
        <p:spPr>
          <a:xfrm>
            <a:off x="152280" y="6356520"/>
            <a:ext cx="42624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it-IT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CCCA30A9-7EAE-4F77-A803-BFFB8E5A7765}" type="slidenum">
              <a:t>‹N›</a:t>
            </a:fld>
            <a:endParaRPr lang="it-IT"/>
          </a:p>
        </p:txBody>
      </p:sp>
      <p:sp>
        <p:nvSpPr>
          <p:cNvPr id="7" name="Segnaposto testo 6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lvl="0" algn="ctr" rtl="0" hangingPunct="1">
        <a:spcBef>
          <a:spcPts val="0"/>
        </a:spcBef>
        <a:spcAft>
          <a:spcPts val="0"/>
        </a:spcAft>
        <a:buNone/>
        <a:tabLst/>
        <a:defRPr lang="it-IT" sz="44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titleStyle>
    <p:bodyStyle>
      <a:lvl1pPr algn="l" rtl="0" hangingPunct="1">
        <a:spcBef>
          <a:spcPts val="0"/>
        </a:spcBef>
        <a:spcAft>
          <a:spcPts val="1417"/>
        </a:spcAft>
        <a:tabLst/>
        <a:defRPr lang="it-IT" sz="32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4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21240"/>
            <a:ext cx="9143640" cy="683711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olo 1"/>
          <p:cNvSpPr txBox="1">
            <a:spLocks noGrp="1"/>
          </p:cNvSpPr>
          <p:nvPr>
            <p:ph type="title"/>
          </p:nvPr>
        </p:nvSpPr>
        <p:spPr>
          <a:xfrm>
            <a:off x="457200" y="1569240"/>
            <a:ext cx="8229240" cy="7185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>
            <a:noAutofit/>
          </a:bodyPr>
          <a:lstStyle/>
          <a:p>
            <a:pPr lvl="0"/>
            <a:r>
              <a:rPr lang="it-IT"/>
              <a:t>Fate clic per modificare il formato del testo del titoloFare clic per modificare lo stile del titolo</a:t>
            </a:r>
          </a:p>
        </p:txBody>
      </p:sp>
      <p:sp>
        <p:nvSpPr>
          <p:cNvPr id="4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457200" y="2880360"/>
            <a:ext cx="8229240" cy="324540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>
            <a:noAutofit/>
          </a:bodyPr>
          <a:lstStyle/>
          <a:p>
            <a:pPr lvl="0"/>
            <a:r>
              <a:rPr lang="it-IT"/>
              <a:t>Fate clic per modificare il formato del testo della struttura</a:t>
            </a:r>
          </a:p>
          <a:p>
            <a:pPr lvl="1"/>
            <a:r>
              <a:rPr lang="it-IT"/>
              <a:t>Secondo livello struttura</a:t>
            </a:r>
          </a:p>
          <a:p>
            <a:pPr lvl="2"/>
            <a:r>
              <a:rPr lang="it-IT"/>
              <a:t>Terzo livello struttura</a:t>
            </a:r>
          </a:p>
          <a:p>
            <a:pPr lvl="3"/>
            <a:r>
              <a:rPr lang="it-IT"/>
              <a:t>Quarto livello struttura</a:t>
            </a:r>
          </a:p>
          <a:p>
            <a:pPr lvl="4"/>
            <a:r>
              <a:rPr lang="it-IT"/>
              <a:t>Quinto livello struttura</a:t>
            </a:r>
          </a:p>
          <a:p>
            <a:pPr lvl="5"/>
            <a:r>
              <a:rPr lang="it-IT"/>
              <a:t>Sesto livello struttura</a:t>
            </a:r>
          </a:p>
          <a:p>
            <a:pPr lvl="6"/>
            <a:r>
              <a:rPr lang="it-IT"/>
              <a:t>Settimo livello struttura</a:t>
            </a:r>
          </a:p>
          <a:p>
            <a:pPr lvl="7"/>
            <a:r>
              <a:rPr lang="it-IT"/>
              <a:t>Ottavo livello struttura</a:t>
            </a:r>
          </a:p>
          <a:p>
            <a:pPr lvl="0"/>
            <a:r>
              <a:rPr lang="it-IT"/>
              <a:t>Nono livello strutturaFare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</p:txBody>
      </p:sp>
      <p:sp>
        <p:nvSpPr>
          <p:cNvPr id="5" name="Segnaposto numero diapositiva 4"/>
          <p:cNvSpPr txBox="1">
            <a:spLocks noGrp="1"/>
          </p:cNvSpPr>
          <p:nvPr>
            <p:ph type="sldNum" sz="quarter" idx="4"/>
          </p:nvPr>
        </p:nvSpPr>
        <p:spPr>
          <a:xfrm>
            <a:off x="8469000" y="5600520"/>
            <a:ext cx="456839" cy="4831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it-IT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4590D9BE-D32A-4E8F-9880-FC00CFCD9CDC}" type="slidenum"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lvl="0" algn="ctr" rtl="0" hangingPunct="1">
        <a:spcBef>
          <a:spcPts val="0"/>
        </a:spcBef>
        <a:spcAft>
          <a:spcPts val="0"/>
        </a:spcAft>
        <a:buNone/>
        <a:tabLst/>
        <a:defRPr lang="it-IT" sz="44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titleStyle>
    <p:bodyStyle>
      <a:lvl1pPr lvl="0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1pPr>
      <a:lvl2pPr lvl="1" algn="l" rtl="0" hangingPunct="1">
        <a:spcBef>
          <a:spcPts val="0"/>
        </a:spcBef>
        <a:spcAft>
          <a:spcPts val="1417"/>
        </a:spcAft>
        <a:buSzPct val="75000"/>
        <a:buFont typeface="StarSymbol"/>
        <a:buChar char="–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2pPr>
      <a:lvl3pPr lvl="2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3pPr>
      <a:lvl4pPr lvl="3" algn="l" rtl="0" hangingPunct="1">
        <a:spcBef>
          <a:spcPts val="0"/>
        </a:spcBef>
        <a:spcAft>
          <a:spcPts val="1417"/>
        </a:spcAft>
        <a:buSzPct val="75000"/>
        <a:buFont typeface="StarSymbol"/>
        <a:buChar char="–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4pPr>
      <a:lvl5pPr lvl="4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5pPr>
      <a:lvl6pPr lvl="5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6pPr>
      <a:lvl7pPr lvl="6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7pPr>
      <a:lvl8pPr lvl="7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8pPr>
      <a:lvl9pPr marL="0" marR="0" lvl="0" indent="0" algn="l" rtl="0" hangingPunct="1">
        <a:spcBef>
          <a:spcPts val="479"/>
        </a:spcBef>
        <a:spcAft>
          <a:spcPts val="1417"/>
        </a:spcAft>
        <a:buNone/>
        <a:tabLst/>
        <a:defRPr lang="it-IT" sz="24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Calibri (Corpo)" pitchFamily="2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4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21240"/>
            <a:ext cx="9143640" cy="683711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egnaposto numero diapositiva 4"/>
          <p:cNvSpPr txBox="1">
            <a:spLocks noGrp="1"/>
          </p:cNvSpPr>
          <p:nvPr>
            <p:ph type="sldNum" sz="quarter" idx="4"/>
          </p:nvPr>
        </p:nvSpPr>
        <p:spPr>
          <a:xfrm>
            <a:off x="8469000" y="5600520"/>
            <a:ext cx="456839" cy="4831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it-IT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98306450-D32B-45B1-93FA-4831F61AA410}" type="slidenum">
              <a:t>‹N›</a:t>
            </a:fld>
            <a:endParaRPr lang="it-IT"/>
          </a:p>
        </p:txBody>
      </p:sp>
      <p:sp>
        <p:nvSpPr>
          <p:cNvPr id="4" name="Segnaposto titolo 3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/>
          <a:lstStyle/>
          <a:p>
            <a:endParaRPr lang="it-IT"/>
          </a:p>
        </p:txBody>
      </p:sp>
      <p:sp>
        <p:nvSpPr>
          <p:cNvPr id="5" name="Segnaposto testo 4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hangingPunct="1">
        <a:tabLst/>
        <a:defRPr lang="it-IT" sz="18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titleStyle>
    <p:bodyStyle>
      <a:lvl1pPr algn="l" rtl="0" hangingPunct="1">
        <a:spcBef>
          <a:spcPts val="0"/>
        </a:spcBef>
        <a:spcAft>
          <a:spcPts val="1417"/>
        </a:spcAft>
        <a:tabLst/>
        <a:defRPr lang="it-IT" sz="32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4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21240"/>
            <a:ext cx="9143640" cy="683711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egnaposto numero diapositiva 4"/>
          <p:cNvSpPr txBox="1">
            <a:spLocks noGrp="1"/>
          </p:cNvSpPr>
          <p:nvPr>
            <p:ph type="sldNum" sz="quarter" idx="4"/>
          </p:nvPr>
        </p:nvSpPr>
        <p:spPr>
          <a:xfrm>
            <a:off x="8469000" y="5600520"/>
            <a:ext cx="456839" cy="4831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it-IT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75B34245-FAB1-4C2B-834D-104D893CA986}" type="slidenum">
              <a:t>‹N›</a:t>
            </a:fld>
            <a:endParaRPr lang="it-IT"/>
          </a:p>
        </p:txBody>
      </p:sp>
      <p:sp>
        <p:nvSpPr>
          <p:cNvPr id="4" name="Segnaposto titolo 3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/>
          <a:lstStyle/>
          <a:p>
            <a:endParaRPr lang="it-IT"/>
          </a:p>
        </p:txBody>
      </p:sp>
      <p:sp>
        <p:nvSpPr>
          <p:cNvPr id="5" name="Segnaposto testo 4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hangingPunct="1">
        <a:tabLst/>
        <a:defRPr lang="it-IT" sz="18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titleStyle>
    <p:bodyStyle>
      <a:lvl1pPr algn="l" rtl="0" hangingPunct="1">
        <a:spcBef>
          <a:spcPts val="0"/>
        </a:spcBef>
        <a:spcAft>
          <a:spcPts val="1417"/>
        </a:spcAft>
        <a:tabLst/>
        <a:defRPr lang="it-IT" sz="32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4"/>
          <p:cNvPicPr>
            <a:picLocks noChangeAspect="1"/>
          </p:cNvPicPr>
          <p:nvPr/>
        </p:nvPicPr>
        <p:blipFill>
          <a:blip r:embed="rId13">
            <a:lum/>
            <a:alphaModFix/>
          </a:blip>
          <a:srcRect/>
          <a:stretch>
            <a:fillRect/>
          </a:stretch>
        </p:blipFill>
        <p:spPr>
          <a:xfrm>
            <a:off x="0" y="21240"/>
            <a:ext cx="9143640" cy="683711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olo 5"/>
          <p:cNvSpPr txBox="1">
            <a:spLocks noGrp="1"/>
          </p:cNvSpPr>
          <p:nvPr>
            <p:ph type="title"/>
          </p:nvPr>
        </p:nvSpPr>
        <p:spPr>
          <a:xfrm>
            <a:off x="2497680" y="1780920"/>
            <a:ext cx="6077160" cy="1142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>
            <a:noAutofit/>
          </a:bodyPr>
          <a:lstStyle/>
          <a:p>
            <a:pPr lvl="0"/>
            <a:r>
              <a:rPr lang="it-IT"/>
              <a:t>Fate clic per modificare il formato del testo del titoloFare clic per modificare lo stile del titolo</a:t>
            </a:r>
          </a:p>
        </p:txBody>
      </p:sp>
      <p:sp>
        <p:nvSpPr>
          <p:cNvPr id="4" name="Segnaposto testo 9"/>
          <p:cNvSpPr txBox="1">
            <a:spLocks noGrp="1"/>
          </p:cNvSpPr>
          <p:nvPr>
            <p:ph type="body" idx="1"/>
          </p:nvPr>
        </p:nvSpPr>
        <p:spPr>
          <a:xfrm>
            <a:off x="2497680" y="3073679"/>
            <a:ext cx="6217919" cy="975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>
            <a:noAutofit/>
          </a:bodyPr>
          <a:lstStyle/>
          <a:p>
            <a:pPr lvl="0"/>
            <a:r>
              <a:rPr lang="it-IT"/>
              <a:t>Fate clic per modificare il formato del testo della struttura</a:t>
            </a:r>
          </a:p>
          <a:p>
            <a:pPr lvl="1"/>
            <a:r>
              <a:rPr lang="it-IT"/>
              <a:t>Secondo livello struttura</a:t>
            </a:r>
          </a:p>
          <a:p>
            <a:pPr lvl="2"/>
            <a:r>
              <a:rPr lang="it-IT"/>
              <a:t>Terzo livello struttura</a:t>
            </a:r>
          </a:p>
          <a:p>
            <a:pPr lvl="3"/>
            <a:r>
              <a:rPr lang="it-IT"/>
              <a:t>Quarto livello struttura</a:t>
            </a:r>
          </a:p>
          <a:p>
            <a:pPr lvl="4"/>
            <a:r>
              <a:rPr lang="it-IT"/>
              <a:t>Quinto livello struttura</a:t>
            </a:r>
          </a:p>
          <a:p>
            <a:pPr lvl="5"/>
            <a:r>
              <a:rPr lang="it-IT"/>
              <a:t>Sesto livello struttura</a:t>
            </a:r>
          </a:p>
          <a:p>
            <a:pPr lvl="6"/>
            <a:r>
              <a:rPr lang="it-IT"/>
              <a:t>Settimo livello struttura</a:t>
            </a:r>
          </a:p>
          <a:p>
            <a:pPr lvl="7"/>
            <a:r>
              <a:rPr lang="it-IT"/>
              <a:t>Ottavo livello struttura</a:t>
            </a:r>
          </a:p>
          <a:p>
            <a:pPr lvl="0"/>
            <a:r>
              <a:rPr lang="it-IT"/>
              <a:t>Nono livello strutturaFare clic per modificare stili del testo dello schema</a:t>
            </a:r>
          </a:p>
        </p:txBody>
      </p:sp>
      <p:sp>
        <p:nvSpPr>
          <p:cNvPr id="5" name="Segnaposto testo 9"/>
          <p:cNvSpPr txBox="1">
            <a:spLocks noGrp="1"/>
          </p:cNvSpPr>
          <p:nvPr>
            <p:ph type="body" sz="quarter" idx="4294967295"/>
          </p:nvPr>
        </p:nvSpPr>
        <p:spPr>
          <a:xfrm>
            <a:off x="2497680" y="4197600"/>
            <a:ext cx="6217919" cy="975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>
            <a:noAutofit/>
          </a:bodyPr>
          <a:lstStyle/>
          <a:p>
            <a:pPr lvl="0"/>
            <a:r>
              <a:rPr lang="it-IT"/>
              <a:t>Fate clic per modificare il formato del testo della struttura</a:t>
            </a:r>
          </a:p>
          <a:p>
            <a:pPr lvl="1"/>
            <a:r>
              <a:rPr lang="it-IT"/>
              <a:t>Secondo livello struttura</a:t>
            </a:r>
          </a:p>
          <a:p>
            <a:pPr lvl="2"/>
            <a:r>
              <a:rPr lang="it-IT"/>
              <a:t>Terzo livello struttura</a:t>
            </a:r>
          </a:p>
          <a:p>
            <a:pPr lvl="3"/>
            <a:r>
              <a:rPr lang="it-IT"/>
              <a:t>Quarto livello struttura</a:t>
            </a:r>
          </a:p>
          <a:p>
            <a:pPr lvl="4"/>
            <a:r>
              <a:rPr lang="it-IT"/>
              <a:t>Quinto livello struttura</a:t>
            </a:r>
          </a:p>
          <a:p>
            <a:pPr lvl="5"/>
            <a:r>
              <a:rPr lang="it-IT"/>
              <a:t>Sesto livello struttura</a:t>
            </a:r>
          </a:p>
          <a:p>
            <a:pPr lvl="6"/>
            <a:r>
              <a:rPr lang="it-IT"/>
              <a:t>Settimo livello struttura</a:t>
            </a:r>
          </a:p>
          <a:p>
            <a:pPr lvl="7"/>
            <a:r>
              <a:rPr lang="it-IT"/>
              <a:t>Ottavo livello struttura</a:t>
            </a:r>
          </a:p>
          <a:p>
            <a:pPr lvl="0"/>
            <a:r>
              <a:rPr lang="it-IT"/>
              <a:t>Nono livello strutturaFare clic per modificare stili del testo dello schema</a:t>
            </a:r>
          </a:p>
        </p:txBody>
      </p:sp>
      <p:pic>
        <p:nvPicPr>
          <p:cNvPr id="6" name="Immagine 1"/>
          <p:cNvPicPr>
            <a:picLocks noChangeAspect="1"/>
          </p:cNvPicPr>
          <p:nvPr/>
        </p:nvPicPr>
        <p:blipFill>
          <a:blip r:embed="rId14">
            <a:lum/>
            <a:alphaModFix/>
          </a:blip>
          <a:srcRect/>
          <a:stretch>
            <a:fillRect/>
          </a:stretch>
        </p:blipFill>
        <p:spPr>
          <a:xfrm>
            <a:off x="0" y="10440"/>
            <a:ext cx="9143640" cy="683711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lvl="0" algn="ctr" rtl="0" hangingPunct="1">
        <a:spcBef>
          <a:spcPts val="0"/>
        </a:spcBef>
        <a:spcAft>
          <a:spcPts val="0"/>
        </a:spcAft>
        <a:buNone/>
        <a:tabLst/>
        <a:defRPr lang="it-IT" sz="4000" b="1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1pPr>
    </p:titleStyle>
    <p:bodyStyle>
      <a:lvl1pPr lvl="0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1pPr>
      <a:lvl2pPr lvl="1" algn="l" rtl="0" hangingPunct="1">
        <a:spcBef>
          <a:spcPts val="0"/>
        </a:spcBef>
        <a:spcAft>
          <a:spcPts val="1417"/>
        </a:spcAft>
        <a:buSzPct val="75000"/>
        <a:buFont typeface="StarSymbol"/>
        <a:buChar char="–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2pPr>
      <a:lvl3pPr lvl="2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3pPr>
      <a:lvl4pPr lvl="3" algn="l" rtl="0" hangingPunct="1">
        <a:spcBef>
          <a:spcPts val="0"/>
        </a:spcBef>
        <a:spcAft>
          <a:spcPts val="1417"/>
        </a:spcAft>
        <a:buSzPct val="75000"/>
        <a:buFont typeface="StarSymbol"/>
        <a:buChar char="–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4pPr>
      <a:lvl5pPr lvl="4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5pPr>
      <a:lvl6pPr lvl="5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6pPr>
      <a:lvl7pPr lvl="6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7pPr>
      <a:lvl8pPr lvl="7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8pPr>
      <a:lvl9pPr marL="0" marR="0" lvl="0" indent="0" algn="l" rtl="0" hangingPunct="1">
        <a:spcBef>
          <a:spcPts val="317"/>
        </a:spcBef>
        <a:spcAft>
          <a:spcPts val="1417"/>
        </a:spcAft>
        <a:buNone/>
        <a:tabLst/>
        <a:defRPr lang="it-IT" sz="1600" b="0" i="0" u="none" strike="noStrike" kern="1200" spc="0">
          <a:ln>
            <a:noFill/>
          </a:ln>
          <a:solidFill>
            <a:srgbClr val="000000"/>
          </a:solidFill>
          <a:latin typeface="Tahoma" pitchFamily="18"/>
          <a:ea typeface="Microsoft YaHei" pitchFamily="2"/>
          <a:cs typeface="Mangal" pitchFamily="2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SR 2014-20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4"/>
          <p:cNvSpPr txBox="1">
            <a:spLocks noGrp="1"/>
          </p:cNvSpPr>
          <p:nvPr>
            <p:ph type="body" idx="4294967295"/>
          </p:nvPr>
        </p:nvSpPr>
        <p:spPr>
          <a:xfrm>
            <a:off x="0" y="2214360"/>
            <a:ext cx="9143640" cy="2117880"/>
          </a:xfrm>
        </p:spPr>
        <p:txBody>
          <a:bodyPr/>
          <a:lstStyle/>
          <a:p>
            <a:pPr lvl="0" algn="ctr">
              <a:spcBef>
                <a:spcPts val="638"/>
              </a:spcBef>
              <a:buNone/>
            </a:pPr>
            <a:r>
              <a:rPr lang="it-IT" sz="2000" b="1" dirty="0"/>
              <a:t>Il PSR Emilia-Romagna e il ruolo degli Enti Locali:</a:t>
            </a:r>
          </a:p>
          <a:p>
            <a:pPr lvl="0" algn="ctr">
              <a:spcBef>
                <a:spcPts val="638"/>
              </a:spcBef>
              <a:buNone/>
            </a:pPr>
            <a:r>
              <a:rPr lang="it-IT" sz="2000" b="1" dirty="0"/>
              <a:t> Strumenti di sostegno, criticità rilevate e soluzioni adottate</a:t>
            </a:r>
          </a:p>
          <a:p>
            <a:pPr lvl="0" algn="ctr">
              <a:buNone/>
            </a:pPr>
            <a:endParaRPr lang="it-IT" sz="2400" b="1" dirty="0">
              <a:ea typeface="Tahoma" pitchFamily="34"/>
              <a:cs typeface="Tahoma" pitchFamily="34"/>
            </a:endParaRPr>
          </a:p>
          <a:p>
            <a:pPr lvl="0" algn="ctr">
              <a:buNone/>
            </a:pPr>
            <a:r>
              <a:rPr lang="it-IT" sz="2400" b="1" dirty="0">
                <a:ea typeface="Tahoma" pitchFamily="34"/>
                <a:cs typeface="Tahoma" pitchFamily="34"/>
              </a:rPr>
              <a:t>Genova</a:t>
            </a:r>
            <a:r>
              <a:rPr lang="it-IT" sz="2000" b="1" dirty="0">
                <a:ea typeface="Tahoma" pitchFamily="34"/>
                <a:cs typeface="Tahoma" pitchFamily="34"/>
              </a:rPr>
              <a:t>, 6 dicembre 2017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551"/>
            <a:ext cx="9144000" cy="645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372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AFDCF10-202D-4F80-B5C5-B72994CDA5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82719C5F-D3DF-4A3D-B478-B794217A7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1462"/>
            <a:ext cx="9144000" cy="4975076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68ED5AF-30AF-4EE5-9A2B-FDFCAB9B6F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78108"/>
            <a:ext cx="9144000" cy="530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465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9C7197B8-82CE-488A-AF9C-3AB690324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8067"/>
            <a:ext cx="9144000" cy="522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34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43F6190-33AE-4195-BBAB-A84DFD54D405}"/>
              </a:ext>
            </a:extLst>
          </p:cNvPr>
          <p:cNvSpPr txBox="1"/>
          <p:nvPr/>
        </p:nvSpPr>
        <p:spPr>
          <a:xfrm>
            <a:off x="3343564" y="1108364"/>
            <a:ext cx="2255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PRINCIPALI CRITICITA</a:t>
            </a:r>
            <a:r>
              <a:rPr lang="it-IT" dirty="0"/>
              <a:t>’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F62D201-C6F6-49A8-8E17-BBF63AE08AE7}"/>
              </a:ext>
            </a:extLst>
          </p:cNvPr>
          <p:cNvSpPr txBox="1"/>
          <p:nvPr/>
        </p:nvSpPr>
        <p:spPr>
          <a:xfrm>
            <a:off x="812800" y="1791853"/>
            <a:ext cx="717665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r>
              <a:rPr lang="it-IT" u="sng" dirty="0"/>
              <a:t>GLI APPALTI PUBBLICI</a:t>
            </a:r>
            <a:r>
              <a:rPr lang="it-IT" dirty="0"/>
              <a:t>:</a:t>
            </a:r>
          </a:p>
          <a:p>
            <a:r>
              <a:rPr lang="it-IT" i="1" dirty="0"/>
              <a:t>Controlli e Sanzioni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r>
              <a:rPr lang="it-IT" u="sng" dirty="0"/>
              <a:t>ANTICIPAZIONI FINANZIARIE PER RENDICONTARE I PROGETTI A SALDO: </a:t>
            </a:r>
            <a:r>
              <a:rPr lang="it-IT" i="1" dirty="0"/>
              <a:t>Disponibilità finanziarie e Garanzia per poter anticipare acconti</a:t>
            </a:r>
          </a:p>
        </p:txBody>
      </p:sp>
    </p:spTree>
    <p:extLst>
      <p:ext uri="{BB962C8B-B14F-4D97-AF65-F5344CB8AC3E}">
        <p14:creationId xmlns:p14="http://schemas.microsoft.com/office/powerpoint/2010/main" val="1858077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CE9D5308-46FE-4DFC-B477-3AF4D8F9B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3281"/>
            <a:ext cx="9144000" cy="539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679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C93755D-6CE4-4199-8E76-977C58301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8423"/>
            <a:ext cx="9144000" cy="322115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23ED6403-FB65-43E2-A9DD-F2F5B0EBD7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94925"/>
            <a:ext cx="9144000" cy="346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323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Grazie per &#10;l’atten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/>
          <p:cNvSpPr txBox="1">
            <a:spLocks noGrp="1"/>
          </p:cNvSpPr>
          <p:nvPr>
            <p:ph type="title" idx="4294967295"/>
          </p:nvPr>
        </p:nvSpPr>
        <p:spPr>
          <a:xfrm>
            <a:off x="4876800" y="2500312"/>
            <a:ext cx="4115349" cy="1790207"/>
          </a:xfrm>
        </p:spPr>
        <p:txBody>
          <a:bodyPr/>
          <a:lstStyle/>
          <a:p>
            <a:pPr lvl="0"/>
            <a:r>
              <a:rPr lang="it-IT" sz="4800" b="0" dirty="0">
                <a:latin typeface="Calibri" pitchFamily="18"/>
              </a:rPr>
              <a:t>Grazie per </a:t>
            </a:r>
            <a:br>
              <a:rPr lang="it-IT" sz="4800" b="0" dirty="0">
                <a:latin typeface="Calibri" pitchFamily="18"/>
              </a:rPr>
            </a:br>
            <a:r>
              <a:rPr lang="it-IT" sz="4800" b="0" dirty="0">
                <a:latin typeface="Calibri" pitchFamily="18"/>
              </a:rPr>
              <a:t>l’attenzione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249382" y="4581236"/>
            <a:ext cx="3870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Mauro.Fini@regione.emilia-romagna.it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39" y="1826056"/>
            <a:ext cx="2466975" cy="2025507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1119690" y="2038647"/>
            <a:ext cx="2397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/>
              <a:t>PROGETTO</a:t>
            </a:r>
            <a:br>
              <a:rPr lang="it-IT" sz="1400" b="1" dirty="0"/>
            </a:br>
            <a:r>
              <a:rPr lang="it-IT" sz="1400" b="1" dirty="0"/>
              <a:t>LEADER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 idx="4294967295"/>
          </p:nvPr>
        </p:nvSpPr>
        <p:spPr>
          <a:xfrm>
            <a:off x="482760" y="432000"/>
            <a:ext cx="8229240" cy="718560"/>
          </a:xfrm>
        </p:spPr>
        <p:txBody>
          <a:bodyPr lIns="0" tIns="0" rIns="0" bIns="0" anchor="ctr"/>
          <a:lstStyle/>
          <a:p>
            <a:pPr lvl="0"/>
            <a:r>
              <a:rPr lang="it-IT" sz="2400" b="1">
                <a:latin typeface="Tahoma" pitchFamily="34"/>
              </a:rPr>
              <a:t>RUOLO DEI COMUNI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792000" y="2160000"/>
            <a:ext cx="72000" cy="4334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it-IT" sz="18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76000" y="1655999"/>
            <a:ext cx="8280000" cy="5760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2000" b="0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Ente pubblico: Comune, Ente gestore Macro aree, Provincia, ...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48000" y="2664000"/>
            <a:ext cx="6623999" cy="17748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2000" b="0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Comune:</a:t>
            </a:r>
          </a:p>
          <a:p>
            <a:pPr marL="0" marR="0" lvl="5" indent="0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arenR"/>
              <a:tabLst/>
            </a:pPr>
            <a:r>
              <a:rPr lang="it-IT" sz="2000" b="0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 Beneficiario diretto</a:t>
            </a:r>
          </a:p>
          <a:p>
            <a:pPr marL="0" marR="0" lvl="5" indent="0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arenR"/>
              <a:tabLst/>
            </a:pPr>
            <a:r>
              <a:rPr lang="it-IT" sz="2000" b="0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 Partner</a:t>
            </a:r>
          </a:p>
          <a:p>
            <a:pPr marL="0" marR="0" lvl="5" indent="0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arenR"/>
              <a:tabLst/>
            </a:pPr>
            <a:r>
              <a:rPr lang="it-IT" sz="2000" b="0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 Programmatore / facilitatore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 idx="4294967295"/>
          </p:nvPr>
        </p:nvSpPr>
        <p:spPr>
          <a:xfrm>
            <a:off x="457200" y="57240"/>
            <a:ext cx="8229240" cy="718560"/>
          </a:xfrm>
        </p:spPr>
        <p:txBody>
          <a:bodyPr lIns="0" tIns="0" rIns="0" bIns="0" anchor="ctr"/>
          <a:lstStyle/>
          <a:p>
            <a:pPr lvl="0"/>
            <a:r>
              <a:rPr lang="it-IT" sz="2600" b="1">
                <a:latin typeface="Tahoma" pitchFamily="34"/>
              </a:rPr>
              <a:t>1)  BENEFICIARIO DIRETTO</a:t>
            </a:r>
          </a:p>
        </p:txBody>
      </p:sp>
      <p:sp>
        <p:nvSpPr>
          <p:cNvPr id="4" name="Titolo 1"/>
          <p:cNvSpPr/>
          <p:nvPr/>
        </p:nvSpPr>
        <p:spPr>
          <a:xfrm>
            <a:off x="144000" y="648000"/>
            <a:ext cx="1511640" cy="79200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8AC5F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Microsoft YaHei" pitchFamily="2"/>
                <a:cs typeface="Mangal" pitchFamily="2"/>
              </a:rPr>
              <a:t>MISURA 4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0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TimesNewRomanPSMT" pitchFamily="34"/>
                <a:cs typeface="TimesNewRomanPSMT" pitchFamily="34"/>
              </a:rPr>
              <a:t>Investimenti in immobilizzazioni materiali (art. 17)</a:t>
            </a:r>
          </a:p>
        </p:txBody>
      </p:sp>
      <p:sp>
        <p:nvSpPr>
          <p:cNvPr id="5" name="Titolo 1"/>
          <p:cNvSpPr/>
          <p:nvPr/>
        </p:nvSpPr>
        <p:spPr>
          <a:xfrm>
            <a:off x="1835999" y="648360"/>
            <a:ext cx="6696000" cy="79164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8AC5F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4.3.01 INFRASTRUTTURE VIARIE E DI TRASPORTO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4.4.01 RIPRISTINO DI ECOSISTEMI</a:t>
            </a:r>
          </a:p>
        </p:txBody>
      </p:sp>
      <p:sp>
        <p:nvSpPr>
          <p:cNvPr id="6" name="Titolo 1"/>
          <p:cNvSpPr/>
          <p:nvPr/>
        </p:nvSpPr>
        <p:spPr>
          <a:xfrm>
            <a:off x="144000" y="3672720"/>
            <a:ext cx="1511640" cy="140580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D320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Microsoft YaHei" pitchFamily="2"/>
                <a:cs typeface="Mangal" pitchFamily="2"/>
              </a:rPr>
              <a:t>MISURA 8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0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TimesNewRomanPSMT" pitchFamily="34"/>
                <a:cs typeface="TimesNewRomanPSMT" pitchFamily="34"/>
              </a:rPr>
              <a:t>Investimenti nello sviluppo delle aree forestali e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0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TimesNewRomanPSMT" pitchFamily="34"/>
                <a:cs typeface="TimesNewRomanPSMT" pitchFamily="34"/>
              </a:rPr>
              <a:t>Miglioramento della redditività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0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TimesNewRomanPSMT" pitchFamily="34"/>
                <a:cs typeface="TimesNewRomanPSMT" pitchFamily="34"/>
              </a:rPr>
              <a:t>delle foreste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0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TimesNewRomanPSMT" pitchFamily="34"/>
                <a:cs typeface="TimesNewRomanPSMT" pitchFamily="34"/>
              </a:rPr>
              <a:t>(artt. da 21 a 26)</a:t>
            </a:r>
          </a:p>
        </p:txBody>
      </p:sp>
      <p:sp>
        <p:nvSpPr>
          <p:cNvPr id="7" name="Titolo 1"/>
          <p:cNvSpPr/>
          <p:nvPr/>
        </p:nvSpPr>
        <p:spPr>
          <a:xfrm>
            <a:off x="1835999" y="3706560"/>
            <a:ext cx="6696000" cy="140544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D320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8.3.01 PREVENZIONE DELLE FORESTE DANNEGGIATE DA INCENDI, CALAMITA’ NATURALI ED EVENTI CATASTROFICI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8.4.01 SOSTEGNO AL RIPRISTINO DELLE FORESTE DANNEGGIATE DA INCENDI CALAMITÀ NATURALI ED EVENTI CATASTROFICI</a:t>
            </a:r>
          </a:p>
        </p:txBody>
      </p:sp>
      <p:sp>
        <p:nvSpPr>
          <p:cNvPr id="8" name="Titolo 1"/>
          <p:cNvSpPr/>
          <p:nvPr/>
        </p:nvSpPr>
        <p:spPr>
          <a:xfrm>
            <a:off x="144000" y="2628720"/>
            <a:ext cx="1511640" cy="100728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95CD95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Microsoft YaHei" pitchFamily="2"/>
                <a:cs typeface="Mangal" pitchFamily="2"/>
              </a:rPr>
              <a:t>MISURA 7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0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TimesNewRomanPSMT" pitchFamily="34"/>
                <a:cs typeface="TimesNewRomanPSMT" pitchFamily="34"/>
              </a:rPr>
              <a:t>Servizi di base e rinnovamento dei villaggi nelle zone rurali (Art. 20)</a:t>
            </a:r>
          </a:p>
        </p:txBody>
      </p:sp>
      <p:sp>
        <p:nvSpPr>
          <p:cNvPr id="9" name="Titolo 1"/>
          <p:cNvSpPr/>
          <p:nvPr/>
        </p:nvSpPr>
        <p:spPr>
          <a:xfrm>
            <a:off x="1835999" y="2629080"/>
            <a:ext cx="6696000" cy="100692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95CD95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7.2.01 IMPIANTI PUBBLICI PRODUZIONE ENERGIA DA FONTI RINNOVABILI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7.4.01 STRUTTURE POLIFUNZIONALI SOCIO-ASSISTENZIALI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7.4.02 STRUTTURE PER SERVIZI PUBBLICI</a:t>
            </a:r>
          </a:p>
        </p:txBody>
      </p:sp>
      <p:sp>
        <p:nvSpPr>
          <p:cNvPr id="10" name="Titolo 1"/>
          <p:cNvSpPr/>
          <p:nvPr/>
        </p:nvSpPr>
        <p:spPr>
          <a:xfrm>
            <a:off x="180000" y="5182920"/>
            <a:ext cx="1511640" cy="75708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8080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Microsoft YaHei" pitchFamily="2"/>
                <a:cs typeface="Mangal" pitchFamily="2"/>
              </a:rPr>
              <a:t>MISURA 12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8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TimesNewRomanPSMT" pitchFamily="34"/>
                <a:cs typeface="TimesNewRomanPSMT" pitchFamily="34"/>
              </a:rPr>
              <a:t>Indennità Natura 2000 e indennità direttiva quadro sulle acque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8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TimesNewRomanPSMT" pitchFamily="34"/>
                <a:cs typeface="TimesNewRomanPSMT" pitchFamily="34"/>
              </a:rPr>
              <a:t>(art. 30)</a:t>
            </a:r>
          </a:p>
        </p:txBody>
      </p:sp>
      <p:sp>
        <p:nvSpPr>
          <p:cNvPr id="11" name="Titolo 1"/>
          <p:cNvSpPr/>
          <p:nvPr/>
        </p:nvSpPr>
        <p:spPr>
          <a:xfrm>
            <a:off x="1835999" y="5184000"/>
            <a:ext cx="6696000" cy="75672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8080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12.1 PAGAMENTO COMPENSATIVO PER LE ZONE AGRICOLE RETE NATURA 2000</a:t>
            </a:r>
          </a:p>
        </p:txBody>
      </p:sp>
      <p:sp>
        <p:nvSpPr>
          <p:cNvPr id="12" name="Titolo 1"/>
          <p:cNvSpPr/>
          <p:nvPr/>
        </p:nvSpPr>
        <p:spPr>
          <a:xfrm>
            <a:off x="144000" y="1475999"/>
            <a:ext cx="1511640" cy="108000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CCCCC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Microsoft YaHei" pitchFamily="2"/>
                <a:cs typeface="Mangal" pitchFamily="2"/>
              </a:rPr>
              <a:t>MISURA 5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8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TimesNewRomanPSMT" pitchFamily="34"/>
                <a:cs typeface="TimesNewRomanPSMT" pitchFamily="34"/>
              </a:rPr>
              <a:t>Ripristino potenziale produttivo </a:t>
            </a:r>
            <a:r>
              <a:rPr lang="it-IT" sz="800" b="1" i="0" u="sng" strike="noStrike" kern="1200" spc="0">
                <a:ln>
                  <a:noFill/>
                </a:ln>
                <a:solidFill>
                  <a:srgbClr val="000000"/>
                </a:solidFill>
                <a:uFillTx/>
                <a:latin typeface="Tahoma" pitchFamily="18"/>
                <a:ea typeface="TimesNewRomanPSMT" pitchFamily="34"/>
                <a:cs typeface="TimesNewRomanPSMT" pitchFamily="34"/>
              </a:rPr>
              <a:t>agricolo</a:t>
            </a:r>
            <a:r>
              <a:rPr lang="it-IT" sz="8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TimesNewRomanPSMT" pitchFamily="34"/>
                <a:cs typeface="TimesNewRomanPSMT" pitchFamily="34"/>
              </a:rPr>
              <a:t> danneggiato da calamità e da eventi catastrofici, e misure di prevenzione (art. 18)</a:t>
            </a:r>
          </a:p>
        </p:txBody>
      </p:sp>
      <p:sp>
        <p:nvSpPr>
          <p:cNvPr id="13" name="Titolo 1"/>
          <p:cNvSpPr/>
          <p:nvPr/>
        </p:nvSpPr>
        <p:spPr>
          <a:xfrm>
            <a:off x="1835999" y="1476360"/>
            <a:ext cx="6696000" cy="1079639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CCCCC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5.1.01 INVESTIMENTI IN AZIONI DI PREVENZIONE PER RIDURRE LE CONSEGUENZE DELLE CALAMITÀ NATURALI, AVVERSITÀ CLIMATICHE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 idx="4294967295"/>
          </p:nvPr>
        </p:nvSpPr>
        <p:spPr>
          <a:xfrm>
            <a:off x="457559" y="57240"/>
            <a:ext cx="8229240" cy="718560"/>
          </a:xfrm>
        </p:spPr>
        <p:txBody>
          <a:bodyPr lIns="0" tIns="0" rIns="0" bIns="0" anchor="ctr"/>
          <a:lstStyle/>
          <a:p>
            <a:pPr lvl="0"/>
            <a:r>
              <a:rPr lang="it-IT" sz="2600" b="1">
                <a:latin typeface="Tahoma" pitchFamily="34"/>
              </a:rPr>
              <a:t>2)  PARTNER</a:t>
            </a:r>
          </a:p>
        </p:txBody>
      </p:sp>
      <p:sp>
        <p:nvSpPr>
          <p:cNvPr id="3" name="Titolo 1"/>
          <p:cNvSpPr/>
          <p:nvPr/>
        </p:nvSpPr>
        <p:spPr>
          <a:xfrm>
            <a:off x="216000" y="720000"/>
            <a:ext cx="8424000" cy="72000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BACC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>
                <a:latin typeface="Tahoma" pitchFamily="34"/>
              </a:defRPr>
            </a:pPr>
            <a:r>
              <a:rPr lang="it-IT" sz="14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34"/>
                <a:ea typeface="Microsoft YaHei" pitchFamily="2"/>
                <a:cs typeface="Mangal" pitchFamily="2"/>
              </a:rPr>
              <a:t>MISURA 16 - </a:t>
            </a:r>
            <a:r>
              <a:rPr lang="it-IT" sz="14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34"/>
                <a:ea typeface="TimesNewRomanPSMT" pitchFamily="34"/>
                <a:cs typeface="TimesNewRomanPSMT" pitchFamily="34"/>
              </a:rPr>
              <a:t>Cooperazione (art. 35)</a:t>
            </a:r>
          </a:p>
        </p:txBody>
      </p:sp>
      <p:sp>
        <p:nvSpPr>
          <p:cNvPr id="4" name="Titolo 1"/>
          <p:cNvSpPr/>
          <p:nvPr/>
        </p:nvSpPr>
        <p:spPr>
          <a:xfrm>
            <a:off x="1944000" y="1573920"/>
            <a:ext cx="6696000" cy="94608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BACC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400" b="1" kern="1200">
                <a:latin typeface="Tahoma" pitchFamily="34"/>
                <a:ea typeface="Microsoft YaHei" pitchFamily="2"/>
                <a:cs typeface="Mangal" pitchFamily="2"/>
              </a:defRPr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16.5.01 SALVAGUARDIA DELLA BIODIVERSITÀ REGIONALE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400" b="1" kern="1200">
                <a:latin typeface="Tahoma" pitchFamily="34"/>
                <a:ea typeface="Microsoft YaHei" pitchFamily="2"/>
                <a:cs typeface="Mangal" pitchFamily="2"/>
              </a:defRPr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16.9.01 AGRICOLTURA SOCIALE IN AZIENDE AGRICOLE IN COOPERAZIONE CON COMUNI O ALTRI ENTI PUBBLICI</a:t>
            </a:r>
          </a:p>
        </p:txBody>
      </p:sp>
      <p:sp>
        <p:nvSpPr>
          <p:cNvPr id="5" name="Titolo 1"/>
          <p:cNvSpPr/>
          <p:nvPr/>
        </p:nvSpPr>
        <p:spPr>
          <a:xfrm>
            <a:off x="216000" y="1573920"/>
            <a:ext cx="1511640" cy="94608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BACC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/>
            </a:pPr>
            <a:r>
              <a:rPr lang="it-IT" sz="14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Microsoft YaHei" pitchFamily="2"/>
                <a:cs typeface="Mangal" pitchFamily="2"/>
              </a:rPr>
              <a:t>diretti</a:t>
            </a:r>
          </a:p>
        </p:txBody>
      </p:sp>
      <p:sp>
        <p:nvSpPr>
          <p:cNvPr id="6" name="Titolo 1"/>
          <p:cNvSpPr/>
          <p:nvPr/>
        </p:nvSpPr>
        <p:spPr>
          <a:xfrm>
            <a:off x="1944000" y="2664000"/>
            <a:ext cx="6696000" cy="122436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BACC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400" b="1" kern="1200">
                <a:latin typeface="Tahoma" pitchFamily="34"/>
                <a:ea typeface="Microsoft YaHei" pitchFamily="2"/>
                <a:cs typeface="Mangal" pitchFamily="2"/>
              </a:defRPr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ArialMT" pitchFamily="34"/>
                <a:cs typeface="ArialMT" pitchFamily="34"/>
              </a:rPr>
              <a:t>16.3.02 SVILUPPO E COMMERCIALIZZAZIONE DEI SERVIZI TURISTICI INERENTI IL TURISMO RURALE – ITINERARI TURISTICI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400" b="1" kern="1200">
                <a:latin typeface="Tahoma" pitchFamily="34"/>
                <a:ea typeface="Microsoft YaHei" pitchFamily="2"/>
                <a:cs typeface="Mangal" pitchFamily="2"/>
              </a:defRPr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16.9.02 PROMOZIONE E IMPLEMENTAZIONE DI SERVIZI DI EDUCAZIONE ALIMENTARE E DI EDUCAZIONE ALLA SOSTENIBILITÀ</a:t>
            </a:r>
          </a:p>
        </p:txBody>
      </p:sp>
      <p:sp>
        <p:nvSpPr>
          <p:cNvPr id="7" name="Titolo 1"/>
          <p:cNvSpPr/>
          <p:nvPr/>
        </p:nvSpPr>
        <p:spPr>
          <a:xfrm>
            <a:off x="216000" y="2664000"/>
            <a:ext cx="1511640" cy="122436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BACC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/>
            </a:pPr>
            <a:r>
              <a:rPr lang="it-IT" sz="14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Microsoft YaHei" pitchFamily="2"/>
                <a:cs typeface="Mangal" pitchFamily="2"/>
              </a:rPr>
              <a:t>indiretti</a:t>
            </a:r>
          </a:p>
        </p:txBody>
      </p:sp>
      <p:sp>
        <p:nvSpPr>
          <p:cNvPr id="8" name="Titolo 1"/>
          <p:cNvSpPr/>
          <p:nvPr/>
        </p:nvSpPr>
        <p:spPr>
          <a:xfrm>
            <a:off x="215280" y="4068000"/>
            <a:ext cx="8424720" cy="68400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9999C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r>
              <a:rPr lang="it-IT" sz="14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Microsoft YaHei" pitchFamily="2"/>
                <a:cs typeface="Mangal" pitchFamily="2"/>
              </a:rPr>
              <a:t>MISURA 19 - </a:t>
            </a:r>
            <a:r>
              <a:rPr lang="it-IT" sz="14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TimesNewRomanPSMT" pitchFamily="34"/>
                <a:cs typeface="TimesNewRomanPSMT" pitchFamily="34"/>
              </a:rPr>
              <a:t>Sostegno allo sviluppo locale LEADER - (CLLD - sviluppo locale di tipo partecipativo) [articolo 35 del regolamento (UE) n. </a:t>
            </a:r>
            <a:r>
              <a:rPr lang="it-IT" sz="1400" b="1" i="0" u="none" strike="noStrike" kern="1200" spc="0">
                <a:ln>
                  <a:noFill/>
                </a:ln>
                <a:solidFill>
                  <a:srgbClr val="000000"/>
                </a:solidFill>
                <a:latin typeface="Tahoma" pitchFamily="18"/>
                <a:ea typeface="Microsoft YaHei" pitchFamily="2"/>
                <a:cs typeface="Mangal" pitchFamily="2"/>
              </a:rPr>
              <a:t>1303/2013]</a:t>
            </a:r>
          </a:p>
        </p:txBody>
      </p:sp>
      <p:sp>
        <p:nvSpPr>
          <p:cNvPr id="9" name="Titolo 1"/>
          <p:cNvSpPr/>
          <p:nvPr/>
        </p:nvSpPr>
        <p:spPr>
          <a:xfrm>
            <a:off x="216000" y="4897080"/>
            <a:ext cx="8424000" cy="946080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9999CC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0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1" kern="1200">
                <a:latin typeface="Tahoma" pitchFamily="34"/>
                <a:ea typeface="Microsoft YaHei" pitchFamily="2"/>
                <a:cs typeface="Mangal" pitchFamily="2"/>
              </a:defRPr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19.1 COSTI PREPARAZIONE STRATEGIA DI SVILUPPO LOCALE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1" kern="1200">
                <a:latin typeface="Tahoma" pitchFamily="34"/>
                <a:ea typeface="Microsoft YaHei" pitchFamily="2"/>
                <a:cs typeface="Mangal" pitchFamily="2"/>
              </a:defRPr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19.2 ATTUAZIONE INTERVENTI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1" kern="1200">
                <a:latin typeface="Tahoma" pitchFamily="34"/>
                <a:ea typeface="Microsoft YaHei" pitchFamily="2"/>
                <a:cs typeface="Mangal" pitchFamily="2"/>
              </a:defRPr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19.3 ATTIVITÀ DI COOPERAZIONE DEL GRUPPO DI AZIONE LOCALE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1" kern="1200">
                <a:latin typeface="Tahoma" pitchFamily="34"/>
                <a:ea typeface="Microsoft YaHei" pitchFamily="2"/>
                <a:cs typeface="Mangal" pitchFamily="2"/>
              </a:defRPr>
            </a:pPr>
            <a:r>
              <a:rPr lang="it-IT" sz="14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19.4 COSTI DI GESTIONE E ANIMAZIONE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 idx="4294967295"/>
          </p:nvPr>
        </p:nvSpPr>
        <p:spPr>
          <a:xfrm>
            <a:off x="457920" y="775611"/>
            <a:ext cx="8229240" cy="718560"/>
          </a:xfrm>
        </p:spPr>
        <p:txBody>
          <a:bodyPr lIns="0" tIns="0" rIns="0" bIns="0" anchor="ctr"/>
          <a:lstStyle/>
          <a:p>
            <a:pPr lvl="0"/>
            <a:r>
              <a:rPr lang="it-IT" sz="2600" b="1" dirty="0">
                <a:latin typeface="Tahoma" pitchFamily="34"/>
              </a:rPr>
              <a:t>3 (a)  PROGRAMMATORE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36540" y="2215942"/>
            <a:ext cx="7272000" cy="1623414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algn="ctr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2200" b="0" i="0" u="none" strike="noStrike" kern="1200" dirty="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In forma singola o associata nelle Unioni, </a:t>
            </a:r>
          </a:p>
          <a:p>
            <a:pPr marL="0" marR="0" lvl="0" indent="0" algn="ctr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2200" b="0" i="0" u="none" strike="noStrike" kern="1200" dirty="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in sede di programmazione socio-sanitaria </a:t>
            </a:r>
          </a:p>
          <a:p>
            <a:pPr marL="0" marR="0" lvl="0" indent="0" algn="ctr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2200" b="0" i="0" u="none" strike="noStrike" kern="1200" dirty="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e nel comitato di indirizzo per banda ultra-larga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 idx="4294967295"/>
          </p:nvPr>
        </p:nvSpPr>
        <p:spPr>
          <a:xfrm>
            <a:off x="458279" y="561240"/>
            <a:ext cx="8229240" cy="718560"/>
          </a:xfrm>
        </p:spPr>
        <p:txBody>
          <a:bodyPr lIns="0" tIns="0" rIns="0" bIns="0" anchor="ctr"/>
          <a:lstStyle/>
          <a:p>
            <a:pPr lvl="0"/>
            <a:r>
              <a:rPr lang="it-IT" sz="2600" b="1">
                <a:latin typeface="Tahoma" pitchFamily="34"/>
              </a:rPr>
              <a:t>3 (b)  FACILITATORE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371600" y="1739571"/>
            <a:ext cx="6736680" cy="2645104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algn="ctr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2200" b="0" i="0" u="none" strike="noStrike" kern="1200" dirty="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In fase di pianificazione urbanistica,</a:t>
            </a:r>
          </a:p>
          <a:p>
            <a:pPr marL="0" marR="0" lvl="0" indent="0" algn="ctr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2200" b="0" i="0" u="none" strike="noStrike" kern="1200" dirty="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iter approvazione progetti degli interventi aziendali, </a:t>
            </a:r>
          </a:p>
          <a:p>
            <a:pPr marL="0" marR="0" lvl="0" indent="0" algn="ctr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2200" b="0" i="0" u="none" strike="noStrike" kern="1200" dirty="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semplificazione, </a:t>
            </a:r>
          </a:p>
          <a:p>
            <a:pPr marL="0" marR="0" lvl="0" indent="0" algn="ctr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2200" b="0" i="0" u="none" strike="noStrike" kern="1200" dirty="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iniziative di divulgazione, </a:t>
            </a:r>
          </a:p>
          <a:p>
            <a:pPr marL="0" marR="0" lvl="0" indent="0" algn="ctr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2200" b="0" i="0" u="none" strike="noStrike" kern="1200" dirty="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ecc.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 idx="4294967295"/>
          </p:nvPr>
        </p:nvSpPr>
        <p:spPr>
          <a:xfrm>
            <a:off x="468001" y="278709"/>
            <a:ext cx="7602068" cy="718560"/>
          </a:xfrm>
        </p:spPr>
        <p:txBody>
          <a:bodyPr lIns="0" tIns="0" rIns="0" bIns="0" anchor="ctr"/>
          <a:lstStyle/>
          <a:p>
            <a:pPr lvl="0"/>
            <a:r>
              <a:rPr lang="it-IT" sz="1600" b="1" dirty="0">
                <a:latin typeface="Tahoma" pitchFamily="34"/>
              </a:rPr>
              <a:t>M7 Servizi di base e rinnovamento dei villaggi nelle zone rurali (Art. 20)</a:t>
            </a:r>
          </a:p>
        </p:txBody>
      </p:sp>
      <p:sp>
        <p:nvSpPr>
          <p:cNvPr id="3" name="CasellaDiTesto 2"/>
          <p:cNvSpPr txBox="1"/>
          <p:nvPr/>
        </p:nvSpPr>
        <p:spPr>
          <a:xfrm rot="25200">
            <a:off x="422432" y="3017562"/>
            <a:ext cx="4978343" cy="307541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0" i="0" u="none" strike="noStrike" kern="1200">
                <a:ln>
                  <a:noFill/>
                </a:ln>
                <a:latin typeface="Tahoma" pitchFamily="34"/>
                <a:ea typeface="ArialMT" pitchFamily="34"/>
                <a:cs typeface="ArialMT" pitchFamily="34"/>
              </a:rPr>
              <a:t>7.3.01 Realizzazione di infrastrutture di accesso in fibra ottica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22640" y="2267999"/>
            <a:ext cx="6272074" cy="52962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0" i="0" u="none" strike="noStrike" kern="1200" dirty="0">
                <a:ln>
                  <a:noFill/>
                </a:ln>
                <a:latin typeface="Tahoma" pitchFamily="34"/>
                <a:ea typeface="ArialMT" pitchFamily="34"/>
                <a:cs typeface="ArialMT" pitchFamily="34"/>
              </a:rPr>
              <a:t>7.2.01 Realizzazione di impianti pubblici per la produzione di energia da fonti rinnovabili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422640" y="3563999"/>
            <a:ext cx="5727789" cy="307541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0" i="0" u="none" strike="noStrike" kern="1200" dirty="0">
                <a:ln>
                  <a:noFill/>
                </a:ln>
                <a:latin typeface="Tahoma" pitchFamily="34"/>
                <a:ea typeface="ArialMT" pitchFamily="34"/>
                <a:cs typeface="ArialMT" pitchFamily="34"/>
              </a:rPr>
              <a:t>7.3.02 - Creazione miglioramento di servizi di base ICT a livello locale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360000" y="3276000"/>
            <a:ext cx="360" cy="4334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it-IT" sz="18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22640" y="4175999"/>
            <a:ext cx="5618931" cy="307541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0" i="0" u="none" strike="noStrike" kern="1200" dirty="0">
                <a:ln>
                  <a:noFill/>
                </a:ln>
                <a:latin typeface="Tahoma" pitchFamily="34"/>
                <a:ea typeface="ArialMT" pitchFamily="34"/>
                <a:cs typeface="ArialMT" pitchFamily="34"/>
              </a:rPr>
              <a:t>7.4.01 – Strutture polifunzionali socio-assistenziali per la popolazione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22640" y="4751999"/>
            <a:ext cx="4530360" cy="307541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400" b="0" i="0" u="none" strike="noStrike" kern="1200" dirty="0">
                <a:ln>
                  <a:noFill/>
                </a:ln>
                <a:latin typeface="Tahoma" pitchFamily="34"/>
                <a:ea typeface="ArialMT" pitchFamily="34"/>
                <a:cs typeface="ArialMT" pitchFamily="34"/>
              </a:rPr>
              <a:t>7.4.02 - Strutture per servizi pubblici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468001" y="1404360"/>
            <a:ext cx="6226714" cy="366119"/>
          </a:xfrm>
          <a:prstGeom prst="rect">
            <a:avLst/>
          </a:prstGeom>
          <a:noFill/>
          <a:ln w="0" cap="rnd">
            <a:solidFill>
              <a:srgbClr val="000000"/>
            </a:solidFill>
            <a:prstDash val="solid"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800" b="1" i="0" u="none" strike="noStrike" kern="1200" dirty="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OPERAZIONE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6854626" y="2232360"/>
            <a:ext cx="1482479" cy="366119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8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  4.080.604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6854986" y="2952720"/>
            <a:ext cx="1494360" cy="366119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8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49.609.625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6855346" y="3601080"/>
            <a:ext cx="1482479" cy="366119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8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  2.000.000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6855706" y="4213440"/>
            <a:ext cx="1482479" cy="366119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8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  4.420.655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6856066" y="4753800"/>
            <a:ext cx="1482479" cy="366119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800" b="1" i="0" u="none" strike="noStrike" kern="120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  8.501.259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6854986" y="1404720"/>
            <a:ext cx="1475640" cy="366119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it-IT" sz="1800" b="1" i="0" u="none" strike="noStrike" kern="1200" dirty="0">
                <a:ln>
                  <a:noFill/>
                </a:ln>
                <a:latin typeface="Tahoma" pitchFamily="34"/>
                <a:ea typeface="Microsoft YaHei" pitchFamily="2"/>
                <a:cs typeface="Mangal" pitchFamily="2"/>
              </a:rPr>
              <a:t>RISORSE 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 idx="4294967295"/>
          </p:nvPr>
        </p:nvSpPr>
        <p:spPr>
          <a:xfrm>
            <a:off x="1885949" y="1035450"/>
            <a:ext cx="5612592" cy="538920"/>
          </a:xfrm>
        </p:spPr>
        <p:txBody>
          <a:bodyPr vert="horz" wrap="square" lIns="0" tIns="0" rIns="0" bIns="0" anchor="ctr">
            <a:noAutofit/>
          </a:bodyPr>
          <a:lstStyle/>
          <a:p>
            <a:pPr lvl="0" algn="r"/>
            <a:r>
              <a:rPr lang="it-IT" sz="1200" b="1" dirty="0">
                <a:latin typeface="Tahoma" pitchFamily="34"/>
              </a:rPr>
              <a:t>M7 Servizi di base e rinnovamento dei villaggi nelle zone rurali (Art. 20)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558974" y="1652702"/>
            <a:ext cx="2037993" cy="277127"/>
          </a:xfrm>
          <a:prstGeom prst="rect">
            <a:avLst/>
          </a:prstGeom>
          <a:noFill/>
          <a:ln>
            <a:noFill/>
          </a:ln>
        </p:spPr>
        <p:txBody>
          <a:bodyPr vert="horz" wrap="none" lIns="67500" tIns="33750" rIns="67500" bIns="33750" anchorCtr="0" compatLnSpc="0">
            <a:spAutoFit/>
          </a:bodyPr>
          <a:lstStyle/>
          <a:p>
            <a:pPr hangingPunct="0"/>
            <a:r>
              <a:rPr lang="it-IT" sz="1350" b="1" dirty="0">
                <a:solidFill>
                  <a:sysClr val="windowText" lastClr="000000"/>
                </a:solidFill>
                <a:latin typeface="Tahoma" pitchFamily="34"/>
                <a:ea typeface="ArialMT" pitchFamily="34"/>
                <a:cs typeface="ArialMT" pitchFamily="34"/>
              </a:rPr>
              <a:t>Attuazione operazioni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/>
          </p:nvPr>
        </p:nvGraphicFramePr>
        <p:xfrm>
          <a:off x="734292" y="2238897"/>
          <a:ext cx="7370619" cy="21474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9763">
                  <a:extLst>
                    <a:ext uri="{9D8B030D-6E8A-4147-A177-3AD203B41FA5}">
                      <a16:colId xmlns:a16="http://schemas.microsoft.com/office/drawing/2014/main" val="3427778115"/>
                    </a:ext>
                  </a:extLst>
                </a:gridCol>
                <a:gridCol w="1060709">
                  <a:extLst>
                    <a:ext uri="{9D8B030D-6E8A-4147-A177-3AD203B41FA5}">
                      <a16:colId xmlns:a16="http://schemas.microsoft.com/office/drawing/2014/main" val="801760614"/>
                    </a:ext>
                  </a:extLst>
                </a:gridCol>
                <a:gridCol w="1377692">
                  <a:extLst>
                    <a:ext uri="{9D8B030D-6E8A-4147-A177-3AD203B41FA5}">
                      <a16:colId xmlns:a16="http://schemas.microsoft.com/office/drawing/2014/main" val="4279865075"/>
                    </a:ext>
                  </a:extLst>
                </a:gridCol>
                <a:gridCol w="1530927">
                  <a:extLst>
                    <a:ext uri="{9D8B030D-6E8A-4147-A177-3AD203B41FA5}">
                      <a16:colId xmlns:a16="http://schemas.microsoft.com/office/drawing/2014/main" val="3256087278"/>
                    </a:ext>
                  </a:extLst>
                </a:gridCol>
                <a:gridCol w="1321607">
                  <a:extLst>
                    <a:ext uri="{9D8B030D-6E8A-4147-A177-3AD203B41FA5}">
                      <a16:colId xmlns:a16="http://schemas.microsoft.com/office/drawing/2014/main" val="1089874449"/>
                    </a:ext>
                  </a:extLst>
                </a:gridCol>
                <a:gridCol w="1199921">
                  <a:extLst>
                    <a:ext uri="{9D8B030D-6E8A-4147-A177-3AD203B41FA5}">
                      <a16:colId xmlns:a16="http://schemas.microsoft.com/office/drawing/2014/main" val="1806933993"/>
                    </a:ext>
                  </a:extLst>
                </a:gridCol>
              </a:tblGrid>
              <a:tr h="8589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dirty="0">
                          <a:effectLst/>
                        </a:rPr>
                        <a:t>Operazione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dirty="0">
                          <a:effectLst/>
                        </a:rPr>
                        <a:t>Data pubblicazione avviso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dirty="0">
                          <a:effectLst/>
                        </a:rPr>
                        <a:t>Data scadenza termine graduatoria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dirty="0">
                          <a:effectLst/>
                        </a:rPr>
                        <a:t>n. progetti presentati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dirty="0">
                          <a:effectLst/>
                        </a:rPr>
                        <a:t>Contributo richiesto €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dirty="0">
                          <a:effectLst/>
                        </a:rPr>
                        <a:t>Risorse disponibili €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2393058739"/>
                  </a:ext>
                </a:extLst>
              </a:tr>
              <a:tr h="4294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</a:rPr>
                        <a:t>7.4.01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</a:rPr>
                        <a:t>29/11/2016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</a:rPr>
                        <a:t>19/08/2017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</a:rPr>
                        <a:t>24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</a:rPr>
                        <a:t>10.661.607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</a:rPr>
                        <a:t>4.420.655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1970135253"/>
                  </a:ext>
                </a:extLst>
              </a:tr>
              <a:tr h="4294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</a:rPr>
                        <a:t>7.2.01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</a:rPr>
                        <a:t>03/02/2017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</a:rPr>
                        <a:t>02/09/2017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</a:rPr>
                        <a:t>27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</a:rPr>
                        <a:t>9.410.838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</a:rPr>
                        <a:t>4.080.604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2107916429"/>
                  </a:ext>
                </a:extLst>
              </a:tr>
              <a:tr h="42949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</a:rPr>
                        <a:t>7.4.02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</a:rPr>
                        <a:t>03/02/2017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</a:rPr>
                        <a:t>19/09/2017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</a:rPr>
                        <a:t>74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</a:rPr>
                        <a:t>28.169.826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</a:rPr>
                        <a:t>8.501.259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7041455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6239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41"/>
            <a:ext cx="8377382" cy="592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204079"/>
      </p:ext>
    </p:extLst>
  </p:cSld>
  <p:clrMapOvr>
    <a:masterClrMapping/>
  </p:clrMapOvr>
</p:sld>
</file>

<file path=ppt/theme/theme1.xml><?xml version="1.0" encoding="utf-8"?>
<a:theme xmlns:a="http://schemas.openxmlformats.org/drawingml/2006/main" name="Predefinit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edefinito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definito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definito 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Predefinito 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Predefinito 5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Predefinito 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573</Words>
  <Application>Microsoft Office PowerPoint</Application>
  <PresentationFormat>Presentazione su schermo (4:3)</PresentationFormat>
  <Paragraphs>120</Paragraphs>
  <Slides>16</Slides>
  <Notes>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7</vt:i4>
      </vt:variant>
      <vt:variant>
        <vt:lpstr>Titoli diapositive</vt:lpstr>
      </vt:variant>
      <vt:variant>
        <vt:i4>16</vt:i4>
      </vt:variant>
    </vt:vector>
  </HeadingPairs>
  <TitlesOfParts>
    <vt:vector size="34" baseType="lpstr">
      <vt:lpstr>Arial Unicode MS</vt:lpstr>
      <vt:lpstr>Microsoft YaHei</vt:lpstr>
      <vt:lpstr>Arial</vt:lpstr>
      <vt:lpstr>ArialMT</vt:lpstr>
      <vt:lpstr>Calibri</vt:lpstr>
      <vt:lpstr>Calibri (Corpo)</vt:lpstr>
      <vt:lpstr>Mangal</vt:lpstr>
      <vt:lpstr>StarSymbol</vt:lpstr>
      <vt:lpstr>Tahoma</vt:lpstr>
      <vt:lpstr>Times New Roman</vt:lpstr>
      <vt:lpstr>TimesNewRomanPSMT</vt:lpstr>
      <vt:lpstr>Predefinito</vt:lpstr>
      <vt:lpstr>Predefinito 1</vt:lpstr>
      <vt:lpstr>Predefinito 2</vt:lpstr>
      <vt:lpstr>Predefinito 3</vt:lpstr>
      <vt:lpstr>Predefinito 4</vt:lpstr>
      <vt:lpstr>Predefinito 5</vt:lpstr>
      <vt:lpstr>Predefinito 6</vt:lpstr>
      <vt:lpstr>Presentazione standard di PowerPoint</vt:lpstr>
      <vt:lpstr>RUOLO DEI COMUNI</vt:lpstr>
      <vt:lpstr>1)  BENEFICIARIO DIRETTO</vt:lpstr>
      <vt:lpstr>2)  PARTNER</vt:lpstr>
      <vt:lpstr>3 (a)  PROGRAMMATORE</vt:lpstr>
      <vt:lpstr>3 (b)  FACILITATORE</vt:lpstr>
      <vt:lpstr>M7 Servizi di base e rinnovamento dei villaggi nelle zone rurali (Art. 20)</vt:lpstr>
      <vt:lpstr>M7 Servizi di base e rinnovamento dei villaggi nelle zone rurali (Art. 20)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Grazie per  l’attenzione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PSR 2014 - 2020</dc:title>
  <dc:creator>Fini Mauro</dc:creator>
  <cp:lastModifiedBy>Fini Mauro</cp:lastModifiedBy>
  <cp:revision>290</cp:revision>
  <cp:lastPrinted>2017-07-10T07:34:22Z</cp:lastPrinted>
  <dcterms:modified xsi:type="dcterms:W3CDTF">2017-11-21T15:56:40Z</dcterms:modified>
</cp:coreProperties>
</file>